
<file path=[Content_Types].xml><?xml version="1.0" encoding="utf-8"?>
<Types xmlns="http://schemas.openxmlformats.org/package/2006/content-types">
  <Default Extension="bin" ContentType="image/unknown"/>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5"/>
  </p:notesMasterIdLst>
  <p:handoutMasterIdLst>
    <p:handoutMasterId r:id="rId56"/>
  </p:handoutMasterIdLst>
  <p:sldIdLst>
    <p:sldId id="482" r:id="rId2"/>
    <p:sldId id="419" r:id="rId3"/>
    <p:sldId id="440" r:id="rId4"/>
    <p:sldId id="441" r:id="rId5"/>
    <p:sldId id="423" r:id="rId6"/>
    <p:sldId id="427" r:id="rId7"/>
    <p:sldId id="459" r:id="rId8"/>
    <p:sldId id="458" r:id="rId9"/>
    <p:sldId id="460" r:id="rId10"/>
    <p:sldId id="425" r:id="rId11"/>
    <p:sldId id="461" r:id="rId12"/>
    <p:sldId id="442" r:id="rId13"/>
    <p:sldId id="446" r:id="rId14"/>
    <p:sldId id="447" r:id="rId15"/>
    <p:sldId id="448" r:id="rId16"/>
    <p:sldId id="449" r:id="rId17"/>
    <p:sldId id="451" r:id="rId18"/>
    <p:sldId id="452" r:id="rId19"/>
    <p:sldId id="453" r:id="rId20"/>
    <p:sldId id="456" r:id="rId21"/>
    <p:sldId id="457" r:id="rId22"/>
    <p:sldId id="443" r:id="rId23"/>
    <p:sldId id="421" r:id="rId24"/>
    <p:sldId id="428" r:id="rId25"/>
    <p:sldId id="424" r:id="rId26"/>
    <p:sldId id="436" r:id="rId27"/>
    <p:sldId id="431" r:id="rId28"/>
    <p:sldId id="429" r:id="rId29"/>
    <p:sldId id="432" r:id="rId30"/>
    <p:sldId id="437" r:id="rId31"/>
    <p:sldId id="430" r:id="rId32"/>
    <p:sldId id="435" r:id="rId33"/>
    <p:sldId id="444" r:id="rId34"/>
    <p:sldId id="462" r:id="rId35"/>
    <p:sldId id="463" r:id="rId36"/>
    <p:sldId id="464" r:id="rId37"/>
    <p:sldId id="471" r:id="rId38"/>
    <p:sldId id="465" r:id="rId39"/>
    <p:sldId id="467" r:id="rId40"/>
    <p:sldId id="469" r:id="rId41"/>
    <p:sldId id="466" r:id="rId42"/>
    <p:sldId id="468" r:id="rId43"/>
    <p:sldId id="473" r:id="rId44"/>
    <p:sldId id="474" r:id="rId45"/>
    <p:sldId id="475" r:id="rId46"/>
    <p:sldId id="445" r:id="rId47"/>
    <p:sldId id="477" r:id="rId48"/>
    <p:sldId id="479" r:id="rId49"/>
    <p:sldId id="480" r:id="rId50"/>
    <p:sldId id="476" r:id="rId51"/>
    <p:sldId id="420" r:id="rId52"/>
    <p:sldId id="472" r:id="rId53"/>
    <p:sldId id="481"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1C800D76-3C72-4CB3-9FC9-AADDB526D820}">
          <p14:sldIdLst>
            <p14:sldId id="482"/>
            <p14:sldId id="419"/>
            <p14:sldId id="440"/>
            <p14:sldId id="441"/>
            <p14:sldId id="423"/>
            <p14:sldId id="427"/>
            <p14:sldId id="459"/>
            <p14:sldId id="458"/>
            <p14:sldId id="460"/>
            <p14:sldId id="425"/>
            <p14:sldId id="461"/>
            <p14:sldId id="442"/>
            <p14:sldId id="446"/>
            <p14:sldId id="447"/>
            <p14:sldId id="448"/>
            <p14:sldId id="449"/>
            <p14:sldId id="451"/>
            <p14:sldId id="452"/>
            <p14:sldId id="453"/>
            <p14:sldId id="456"/>
            <p14:sldId id="457"/>
            <p14:sldId id="443"/>
            <p14:sldId id="421"/>
            <p14:sldId id="428"/>
            <p14:sldId id="424"/>
            <p14:sldId id="436"/>
            <p14:sldId id="431"/>
            <p14:sldId id="429"/>
            <p14:sldId id="432"/>
            <p14:sldId id="437"/>
            <p14:sldId id="430"/>
            <p14:sldId id="435"/>
            <p14:sldId id="444"/>
            <p14:sldId id="462"/>
            <p14:sldId id="463"/>
            <p14:sldId id="464"/>
            <p14:sldId id="471"/>
            <p14:sldId id="465"/>
            <p14:sldId id="467"/>
            <p14:sldId id="469"/>
            <p14:sldId id="466"/>
            <p14:sldId id="468"/>
            <p14:sldId id="473"/>
            <p14:sldId id="474"/>
            <p14:sldId id="475"/>
            <p14:sldId id="445"/>
            <p14:sldId id="477"/>
            <p14:sldId id="479"/>
            <p14:sldId id="480"/>
            <p14:sldId id="476"/>
            <p14:sldId id="420"/>
            <p14:sldId id="472"/>
            <p14:sldId id="481"/>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247A"/>
    <a:srgbClr val="962A8B"/>
    <a:srgbClr val="E62645"/>
    <a:srgbClr val="2EA836"/>
    <a:srgbClr val="D9AC6D"/>
    <a:srgbClr val="EB602B"/>
    <a:srgbClr val="FBB800"/>
    <a:srgbClr val="4085C6"/>
    <a:srgbClr val="00A2C7"/>
    <a:srgbClr val="9994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4D34A0-C995-4124-99CB-1743E751733A}" v="155" dt="2025-10-09T07:12:46.3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69" autoAdjust="0"/>
    <p:restoredTop sz="94756" autoAdjust="0"/>
  </p:normalViewPr>
  <p:slideViewPr>
    <p:cSldViewPr showGuides="1">
      <p:cViewPr varScale="1">
        <p:scale>
          <a:sx n="107" d="100"/>
          <a:sy n="107" d="100"/>
        </p:scale>
        <p:origin x="1003" y="302"/>
      </p:cViewPr>
      <p:guideLst/>
    </p:cSldViewPr>
  </p:slideViewPr>
  <p:outlineViewPr>
    <p:cViewPr>
      <p:scale>
        <a:sx n="33" d="100"/>
        <a:sy n="33" d="100"/>
      </p:scale>
      <p:origin x="0" y="-46397"/>
    </p:cViewPr>
  </p:outlineViewPr>
  <p:notesTextViewPr>
    <p:cViewPr>
      <p:scale>
        <a:sx n="1" d="1"/>
        <a:sy n="1" d="1"/>
      </p:scale>
      <p:origin x="0" y="0"/>
    </p:cViewPr>
  </p:notesTextViewPr>
  <p:notesViewPr>
    <p:cSldViewPr showGuides="1">
      <p:cViewPr varScale="1">
        <p:scale>
          <a:sx n="84" d="100"/>
          <a:sy n="84" d="100"/>
        </p:scale>
        <p:origin x="3024"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 Schweinberger" userId="90c3b6fdff4c5443" providerId="LiveId" clId="{C57F6024-FF7F-425B-97FC-4315CF05A5B4}"/>
    <pc:docChg chg="custSel addSld delSld modSld sldOrd modSection">
      <pc:chgData name="Martin Schweinberger" userId="90c3b6fdff4c5443" providerId="LiveId" clId="{C57F6024-FF7F-425B-97FC-4315CF05A5B4}" dt="2025-06-16T15:50:13.316" v="3678" actId="20577"/>
      <pc:docMkLst>
        <pc:docMk/>
      </pc:docMkLst>
      <pc:sldChg chg="modSp mod">
        <pc:chgData name="Martin Schweinberger" userId="90c3b6fdff4c5443" providerId="LiveId" clId="{C57F6024-FF7F-425B-97FC-4315CF05A5B4}" dt="2025-06-16T15:37:16.494" v="2520" actId="114"/>
        <pc:sldMkLst>
          <pc:docMk/>
          <pc:sldMk cId="3932812477" sldId="419"/>
        </pc:sldMkLst>
      </pc:sldChg>
      <pc:sldChg chg="modSp mod">
        <pc:chgData name="Martin Schweinberger" userId="90c3b6fdff4c5443" providerId="LiveId" clId="{C57F6024-FF7F-425B-97FC-4315CF05A5B4}" dt="2025-06-16T15:47:33.646" v="3529" actId="20577"/>
        <pc:sldMkLst>
          <pc:docMk/>
          <pc:sldMk cId="1622255097" sldId="423"/>
        </pc:sldMkLst>
      </pc:sldChg>
      <pc:sldChg chg="addSp modSp mod">
        <pc:chgData name="Martin Schweinberger" userId="90c3b6fdff4c5443" providerId="LiveId" clId="{C57F6024-FF7F-425B-97FC-4315CF05A5B4}" dt="2025-06-15T19:57:10.167" v="1517" actId="20577"/>
        <pc:sldMkLst>
          <pc:docMk/>
          <pc:sldMk cId="3177247916" sldId="424"/>
        </pc:sldMkLst>
      </pc:sldChg>
      <pc:sldChg chg="modSp del mod ord">
        <pc:chgData name="Martin Schweinberger" userId="90c3b6fdff4c5443" providerId="LiveId" clId="{C57F6024-FF7F-425B-97FC-4315CF05A5B4}" dt="2025-06-16T15:47:43.602" v="3530" actId="47"/>
        <pc:sldMkLst>
          <pc:docMk/>
          <pc:sldMk cId="242874673" sldId="426"/>
        </pc:sldMkLst>
      </pc:sldChg>
      <pc:sldChg chg="modSp mod">
        <pc:chgData name="Martin Schweinberger" userId="90c3b6fdff4c5443" providerId="LiveId" clId="{C57F6024-FF7F-425B-97FC-4315CF05A5B4}" dt="2025-06-16T15:44:37.754" v="3336" actId="20577"/>
        <pc:sldMkLst>
          <pc:docMk/>
          <pc:sldMk cId="3555031650" sldId="427"/>
        </pc:sldMkLst>
      </pc:sldChg>
      <pc:sldChg chg="modSp mod">
        <pc:chgData name="Martin Schweinberger" userId="90c3b6fdff4c5443" providerId="LiveId" clId="{C57F6024-FF7F-425B-97FC-4315CF05A5B4}" dt="2025-06-16T15:48:05.429" v="3533" actId="20577"/>
        <pc:sldMkLst>
          <pc:docMk/>
          <pc:sldMk cId="4159637777" sldId="428"/>
        </pc:sldMkLst>
      </pc:sldChg>
      <pc:sldChg chg="addSp delSp modSp mod">
        <pc:chgData name="Martin Schweinberger" userId="90c3b6fdff4c5443" providerId="LiveId" clId="{C57F6024-FF7F-425B-97FC-4315CF05A5B4}" dt="2025-06-15T13:03:02.690" v="672" actId="962"/>
        <pc:sldMkLst>
          <pc:docMk/>
          <pc:sldMk cId="1322611263" sldId="429"/>
        </pc:sldMkLst>
      </pc:sldChg>
      <pc:sldChg chg="addSp modSp mod">
        <pc:chgData name="Martin Schweinberger" userId="90c3b6fdff4c5443" providerId="LiveId" clId="{C57F6024-FF7F-425B-97FC-4315CF05A5B4}" dt="2025-06-16T15:41:25.251" v="2956" actId="20577"/>
        <pc:sldMkLst>
          <pc:docMk/>
          <pc:sldMk cId="2314094433" sldId="430"/>
        </pc:sldMkLst>
      </pc:sldChg>
      <pc:sldChg chg="addSp delSp modSp add mod">
        <pc:chgData name="Martin Schweinberger" userId="90c3b6fdff4c5443" providerId="LiveId" clId="{C57F6024-FF7F-425B-97FC-4315CF05A5B4}" dt="2025-06-15T11:19:42.563" v="667" actId="20577"/>
        <pc:sldMkLst>
          <pc:docMk/>
          <pc:sldMk cId="2943303351" sldId="431"/>
        </pc:sldMkLst>
      </pc:sldChg>
      <pc:sldChg chg="addSp delSp modSp add mod">
        <pc:chgData name="Martin Schweinberger" userId="90c3b6fdff4c5443" providerId="LiveId" clId="{C57F6024-FF7F-425B-97FC-4315CF05A5B4}" dt="2025-06-15T13:04:14.005" v="686" actId="1036"/>
        <pc:sldMkLst>
          <pc:docMk/>
          <pc:sldMk cId="1198054115" sldId="432"/>
        </pc:sldMkLst>
      </pc:sldChg>
      <pc:sldChg chg="addSp delSp modSp add mod">
        <pc:chgData name="Martin Schweinberger" userId="90c3b6fdff4c5443" providerId="LiveId" clId="{C57F6024-FF7F-425B-97FC-4315CF05A5B4}" dt="2025-06-15T13:33:52.829" v="1438" actId="1076"/>
        <pc:sldMkLst>
          <pc:docMk/>
          <pc:sldMk cId="3264842871" sldId="433"/>
        </pc:sldMkLst>
      </pc:sldChg>
      <pc:sldChg chg="delSp add mod">
        <pc:chgData name="Martin Schweinberger" userId="90c3b6fdff4c5443" providerId="LiveId" clId="{C57F6024-FF7F-425B-97FC-4315CF05A5B4}" dt="2025-06-15T13:33:55.459" v="1439" actId="478"/>
        <pc:sldMkLst>
          <pc:docMk/>
          <pc:sldMk cId="2000628547" sldId="434"/>
        </pc:sldMkLst>
      </pc:sldChg>
      <pc:sldChg chg="modSp add mod">
        <pc:chgData name="Martin Schweinberger" userId="90c3b6fdff4c5443" providerId="LiveId" clId="{C57F6024-FF7F-425B-97FC-4315CF05A5B4}" dt="2025-06-16T15:50:13.316" v="3678" actId="20577"/>
        <pc:sldMkLst>
          <pc:docMk/>
          <pc:sldMk cId="459076116" sldId="435"/>
        </pc:sldMkLst>
      </pc:sldChg>
      <pc:sldChg chg="delSp modSp add mod">
        <pc:chgData name="Martin Schweinberger" userId="90c3b6fdff4c5443" providerId="LiveId" clId="{C57F6024-FF7F-425B-97FC-4315CF05A5B4}" dt="2025-06-16T15:48:43.823" v="3567" actId="20577"/>
        <pc:sldMkLst>
          <pc:docMk/>
          <pc:sldMk cId="74462790" sldId="436"/>
        </pc:sldMkLst>
      </pc:sldChg>
      <pc:sldChg chg="addSp delSp modSp add mod ord">
        <pc:chgData name="Martin Schweinberger" userId="90c3b6fdff4c5443" providerId="LiveId" clId="{C57F6024-FF7F-425B-97FC-4315CF05A5B4}" dt="2025-06-16T15:37:55.620" v="2529"/>
        <pc:sldMkLst>
          <pc:docMk/>
          <pc:sldMk cId="562738345" sldId="437"/>
        </pc:sldMkLst>
      </pc:sldChg>
    </pc:docChg>
  </pc:docChgLst>
  <pc:docChgLst>
    <pc:chgData name="Martin Schweinberger" userId="90c3b6fdff4c5443" providerId="LiveId" clId="{16B467C6-3D5B-4F2A-A3D4-D5D9DBF197BE}"/>
    <pc:docChg chg="undo custSel addSld delSld modSld sldOrd modSection">
      <pc:chgData name="Martin Schweinberger" userId="90c3b6fdff4c5443" providerId="LiveId" clId="{16B467C6-3D5B-4F2A-A3D4-D5D9DBF197BE}" dt="2025-10-09T07:12:48.203" v="8514" actId="47"/>
      <pc:docMkLst>
        <pc:docMk/>
      </pc:docMkLst>
      <pc:sldChg chg="add del">
        <pc:chgData name="Martin Schweinberger" userId="90c3b6fdff4c5443" providerId="LiveId" clId="{16B467C6-3D5B-4F2A-A3D4-D5D9DBF197BE}" dt="2025-10-08T00:11:43.928" v="751" actId="47"/>
        <pc:sldMkLst>
          <pc:docMk/>
          <pc:sldMk cId="3125093975" sldId="310"/>
        </pc:sldMkLst>
      </pc:sldChg>
      <pc:sldChg chg="add del">
        <pc:chgData name="Martin Schweinberger" userId="90c3b6fdff4c5443" providerId="LiveId" clId="{16B467C6-3D5B-4F2A-A3D4-D5D9DBF197BE}" dt="2025-10-08T00:11:49.250" v="752" actId="47"/>
        <pc:sldMkLst>
          <pc:docMk/>
          <pc:sldMk cId="3124763287" sldId="312"/>
        </pc:sldMkLst>
      </pc:sldChg>
      <pc:sldChg chg="add del">
        <pc:chgData name="Martin Schweinberger" userId="90c3b6fdff4c5443" providerId="LiveId" clId="{16B467C6-3D5B-4F2A-A3D4-D5D9DBF197BE}" dt="2025-10-08T00:03:04.728" v="590" actId="47"/>
        <pc:sldMkLst>
          <pc:docMk/>
          <pc:sldMk cId="2592381349" sldId="315"/>
        </pc:sldMkLst>
      </pc:sldChg>
      <pc:sldChg chg="add del">
        <pc:chgData name="Martin Schweinberger" userId="90c3b6fdff4c5443" providerId="LiveId" clId="{16B467C6-3D5B-4F2A-A3D4-D5D9DBF197BE}" dt="2025-10-09T05:05:32.898" v="5942" actId="47"/>
        <pc:sldMkLst>
          <pc:docMk/>
          <pc:sldMk cId="2694277991" sldId="317"/>
        </pc:sldMkLst>
      </pc:sldChg>
      <pc:sldChg chg="add del">
        <pc:chgData name="Martin Schweinberger" userId="90c3b6fdff4c5443" providerId="LiveId" clId="{16B467C6-3D5B-4F2A-A3D4-D5D9DBF197BE}" dt="2025-10-09T05:04:57.479" v="5939" actId="47"/>
        <pc:sldMkLst>
          <pc:docMk/>
          <pc:sldMk cId="873613265" sldId="318"/>
        </pc:sldMkLst>
      </pc:sldChg>
      <pc:sldChg chg="add del">
        <pc:chgData name="Martin Schweinberger" userId="90c3b6fdff4c5443" providerId="LiveId" clId="{16B467C6-3D5B-4F2A-A3D4-D5D9DBF197BE}" dt="2025-10-09T05:33:50.711" v="7310" actId="47"/>
        <pc:sldMkLst>
          <pc:docMk/>
          <pc:sldMk cId="3824116654" sldId="322"/>
        </pc:sldMkLst>
      </pc:sldChg>
      <pc:sldChg chg="add del">
        <pc:chgData name="Martin Schweinberger" userId="90c3b6fdff4c5443" providerId="LiveId" clId="{16B467C6-3D5B-4F2A-A3D4-D5D9DBF197BE}" dt="2025-10-09T05:32:33.524" v="7264" actId="47"/>
        <pc:sldMkLst>
          <pc:docMk/>
          <pc:sldMk cId="1659069179" sldId="324"/>
        </pc:sldMkLst>
      </pc:sldChg>
      <pc:sldChg chg="add del">
        <pc:chgData name="Martin Schweinberger" userId="90c3b6fdff4c5443" providerId="LiveId" clId="{16B467C6-3D5B-4F2A-A3D4-D5D9DBF197BE}" dt="2025-10-08T00:11:39.759" v="750" actId="47"/>
        <pc:sldMkLst>
          <pc:docMk/>
          <pc:sldMk cId="2715450374" sldId="338"/>
        </pc:sldMkLst>
      </pc:sldChg>
      <pc:sldChg chg="add del">
        <pc:chgData name="Martin Schweinberger" userId="90c3b6fdff4c5443" providerId="LiveId" clId="{16B467C6-3D5B-4F2A-A3D4-D5D9DBF197BE}" dt="2025-10-08T00:51:12.726" v="976" actId="47"/>
        <pc:sldMkLst>
          <pc:docMk/>
          <pc:sldMk cId="1159289360" sldId="339"/>
        </pc:sldMkLst>
      </pc:sldChg>
      <pc:sldChg chg="add del">
        <pc:chgData name="Martin Schweinberger" userId="90c3b6fdff4c5443" providerId="LiveId" clId="{16B467C6-3D5B-4F2A-A3D4-D5D9DBF197BE}" dt="2025-10-09T03:40:31.860" v="3953" actId="47"/>
        <pc:sldMkLst>
          <pc:docMk/>
          <pc:sldMk cId="1645419604" sldId="340"/>
        </pc:sldMkLst>
      </pc:sldChg>
      <pc:sldChg chg="add del">
        <pc:chgData name="Martin Schweinberger" userId="90c3b6fdff4c5443" providerId="LiveId" clId="{16B467C6-3D5B-4F2A-A3D4-D5D9DBF197BE}" dt="2025-10-08T00:06:49.027" v="662" actId="47"/>
        <pc:sldMkLst>
          <pc:docMk/>
          <pc:sldMk cId="3887329114" sldId="342"/>
        </pc:sldMkLst>
      </pc:sldChg>
      <pc:sldChg chg="add del">
        <pc:chgData name="Martin Schweinberger" userId="90c3b6fdff4c5443" providerId="LiveId" clId="{16B467C6-3D5B-4F2A-A3D4-D5D9DBF197BE}" dt="2025-10-09T05:05:53.873" v="5945" actId="47"/>
        <pc:sldMkLst>
          <pc:docMk/>
          <pc:sldMk cId="4160792029" sldId="344"/>
        </pc:sldMkLst>
      </pc:sldChg>
      <pc:sldChg chg="add del">
        <pc:chgData name="Martin Schweinberger" userId="90c3b6fdff4c5443" providerId="LiveId" clId="{16B467C6-3D5B-4F2A-A3D4-D5D9DBF197BE}" dt="2025-10-09T05:05:03.581" v="5940" actId="47"/>
        <pc:sldMkLst>
          <pc:docMk/>
          <pc:sldMk cId="634825473" sldId="345"/>
        </pc:sldMkLst>
      </pc:sldChg>
      <pc:sldChg chg="add del">
        <pc:chgData name="Martin Schweinberger" userId="90c3b6fdff4c5443" providerId="LiveId" clId="{16B467C6-3D5B-4F2A-A3D4-D5D9DBF197BE}" dt="2025-10-08T00:11:09.883" v="749" actId="47"/>
        <pc:sldMkLst>
          <pc:docMk/>
          <pc:sldMk cId="2426708388" sldId="346"/>
        </pc:sldMkLst>
      </pc:sldChg>
      <pc:sldChg chg="add del">
        <pc:chgData name="Martin Schweinberger" userId="90c3b6fdff4c5443" providerId="LiveId" clId="{16B467C6-3D5B-4F2A-A3D4-D5D9DBF197BE}" dt="2025-10-09T03:53:33.552" v="4307" actId="47"/>
        <pc:sldMkLst>
          <pc:docMk/>
          <pc:sldMk cId="2834457871" sldId="348"/>
        </pc:sldMkLst>
      </pc:sldChg>
      <pc:sldChg chg="add del">
        <pc:chgData name="Martin Schweinberger" userId="90c3b6fdff4c5443" providerId="LiveId" clId="{16B467C6-3D5B-4F2A-A3D4-D5D9DBF197BE}" dt="2025-10-09T05:05:56.214" v="5946" actId="47"/>
        <pc:sldMkLst>
          <pc:docMk/>
          <pc:sldMk cId="145912120" sldId="349"/>
        </pc:sldMkLst>
      </pc:sldChg>
      <pc:sldChg chg="add del">
        <pc:chgData name="Martin Schweinberger" userId="90c3b6fdff4c5443" providerId="LiveId" clId="{16B467C6-3D5B-4F2A-A3D4-D5D9DBF197BE}" dt="2025-10-09T05:05:36.075" v="5943" actId="47"/>
        <pc:sldMkLst>
          <pc:docMk/>
          <pc:sldMk cId="2113240136" sldId="351"/>
        </pc:sldMkLst>
      </pc:sldChg>
      <pc:sldChg chg="add del">
        <pc:chgData name="Martin Schweinberger" userId="90c3b6fdff4c5443" providerId="LiveId" clId="{16B467C6-3D5B-4F2A-A3D4-D5D9DBF197BE}" dt="2025-10-09T05:05:38.957" v="5944" actId="47"/>
        <pc:sldMkLst>
          <pc:docMk/>
          <pc:sldMk cId="2743625955" sldId="352"/>
        </pc:sldMkLst>
      </pc:sldChg>
      <pc:sldChg chg="add del">
        <pc:chgData name="Martin Schweinberger" userId="90c3b6fdff4c5443" providerId="LiveId" clId="{16B467C6-3D5B-4F2A-A3D4-D5D9DBF197BE}" dt="2025-10-09T05:05:06.047" v="5941" actId="47"/>
        <pc:sldMkLst>
          <pc:docMk/>
          <pc:sldMk cId="4049122647" sldId="359"/>
        </pc:sldMkLst>
      </pc:sldChg>
      <pc:sldChg chg="add del">
        <pc:chgData name="Martin Schweinberger" userId="90c3b6fdff4c5443" providerId="LiveId" clId="{16B467C6-3D5B-4F2A-A3D4-D5D9DBF197BE}" dt="2025-10-09T05:04:49.606" v="5937" actId="47"/>
        <pc:sldMkLst>
          <pc:docMk/>
          <pc:sldMk cId="565027830" sldId="360"/>
        </pc:sldMkLst>
      </pc:sldChg>
      <pc:sldChg chg="add del">
        <pc:chgData name="Martin Schweinberger" userId="90c3b6fdff4c5443" providerId="LiveId" clId="{16B467C6-3D5B-4F2A-A3D4-D5D9DBF197BE}" dt="2025-10-09T05:04:52.135" v="5938" actId="47"/>
        <pc:sldMkLst>
          <pc:docMk/>
          <pc:sldMk cId="412047432" sldId="361"/>
        </pc:sldMkLst>
      </pc:sldChg>
      <pc:sldChg chg="addSp delSp modSp del mod">
        <pc:chgData name="Martin Schweinberger" userId="90c3b6fdff4c5443" providerId="LiveId" clId="{16B467C6-3D5B-4F2A-A3D4-D5D9DBF197BE}" dt="2025-10-09T07:12:48.203" v="8514" actId="47"/>
        <pc:sldMkLst>
          <pc:docMk/>
          <pc:sldMk cId="1217444860" sldId="373"/>
        </pc:sldMkLst>
        <pc:spChg chg="mod">
          <ac:chgData name="Martin Schweinberger" userId="90c3b6fdff4c5443" providerId="LiveId" clId="{16B467C6-3D5B-4F2A-A3D4-D5D9DBF197BE}" dt="2025-10-07T23:18:06.663" v="7" actId="20577"/>
          <ac:spMkLst>
            <pc:docMk/>
            <pc:sldMk cId="1217444860" sldId="373"/>
            <ac:spMk id="2" creationId="{0EA92987-6E68-47E6-931F-15CD6EAC4FB8}"/>
          </ac:spMkLst>
        </pc:spChg>
        <pc:spChg chg="mod">
          <ac:chgData name="Martin Schweinberger" userId="90c3b6fdff4c5443" providerId="LiveId" clId="{16B467C6-3D5B-4F2A-A3D4-D5D9DBF197BE}" dt="2025-10-09T07:10:45.105" v="8487" actId="20577"/>
          <ac:spMkLst>
            <pc:docMk/>
            <pc:sldMk cId="1217444860" sldId="373"/>
            <ac:spMk id="4" creationId="{3F91891B-CDDB-4FE8-9BA2-4CC0FB67BF9F}"/>
          </ac:spMkLst>
        </pc:spChg>
        <pc:spChg chg="add mod">
          <ac:chgData name="Martin Schweinberger" userId="90c3b6fdff4c5443" providerId="LiveId" clId="{16B467C6-3D5B-4F2A-A3D4-D5D9DBF197BE}" dt="2025-10-09T07:05:27.564" v="8415" actId="20577"/>
          <ac:spMkLst>
            <pc:docMk/>
            <pc:sldMk cId="1217444860" sldId="373"/>
            <ac:spMk id="9" creationId="{6C16CC09-0C52-C3C6-BD7F-548EB05D71A3}"/>
          </ac:spMkLst>
        </pc:spChg>
        <pc:spChg chg="add mod">
          <ac:chgData name="Martin Schweinberger" userId="90c3b6fdff4c5443" providerId="LiveId" clId="{16B467C6-3D5B-4F2A-A3D4-D5D9DBF197BE}" dt="2025-10-09T07:12:04.941" v="8512"/>
          <ac:spMkLst>
            <pc:docMk/>
            <pc:sldMk cId="1217444860" sldId="373"/>
            <ac:spMk id="12" creationId="{307A821A-F929-66E7-953F-6284438E9288}"/>
          </ac:spMkLst>
        </pc:spChg>
        <pc:picChg chg="add del mod">
          <ac:chgData name="Martin Schweinberger" userId="90c3b6fdff4c5443" providerId="LiveId" clId="{16B467C6-3D5B-4F2A-A3D4-D5D9DBF197BE}" dt="2025-10-09T06:49:43.334" v="8115" actId="478"/>
          <ac:picMkLst>
            <pc:docMk/>
            <pc:sldMk cId="1217444860" sldId="373"/>
            <ac:picMk id="5" creationId="{39C73283-7927-6BC5-00A8-36DC17F4AC0F}"/>
          </ac:picMkLst>
        </pc:picChg>
        <pc:picChg chg="mod">
          <ac:chgData name="Martin Schweinberger" userId="90c3b6fdff4c5443" providerId="LiveId" clId="{16B467C6-3D5B-4F2A-A3D4-D5D9DBF197BE}" dt="2025-10-09T06:51:32.813" v="8128" actId="1076"/>
          <ac:picMkLst>
            <pc:docMk/>
            <pc:sldMk cId="1217444860" sldId="373"/>
            <ac:picMk id="7" creationId="{EF1ECBA5-B263-4C40-9E09-C67315EA43A6}"/>
          </ac:picMkLst>
        </pc:picChg>
        <pc:picChg chg="add mod">
          <ac:chgData name="Martin Schweinberger" userId="90c3b6fdff4c5443" providerId="LiveId" clId="{16B467C6-3D5B-4F2A-A3D4-D5D9DBF197BE}" dt="2025-10-09T06:50:29.471" v="8120" actId="1035"/>
          <ac:picMkLst>
            <pc:docMk/>
            <pc:sldMk cId="1217444860" sldId="373"/>
            <ac:picMk id="8" creationId="{25B3BB5D-B8F0-5A40-BFB1-C55ACF251148}"/>
          </ac:picMkLst>
        </pc:picChg>
        <pc:picChg chg="add mod">
          <ac:chgData name="Martin Schweinberger" userId="90c3b6fdff4c5443" providerId="LiveId" clId="{16B467C6-3D5B-4F2A-A3D4-D5D9DBF197BE}" dt="2025-10-09T07:09:54.500" v="8417" actId="1076"/>
          <ac:picMkLst>
            <pc:docMk/>
            <pc:sldMk cId="1217444860" sldId="373"/>
            <ac:picMk id="11" creationId="{D9F5CE6D-07A3-321A-D8D6-DC7B5AD80D67}"/>
          </ac:picMkLst>
        </pc:picChg>
      </pc:sldChg>
      <pc:sldChg chg="modSp mod">
        <pc:chgData name="Martin Schweinberger" userId="90c3b6fdff4c5443" providerId="LiveId" clId="{16B467C6-3D5B-4F2A-A3D4-D5D9DBF197BE}" dt="2025-10-09T01:51:24.314" v="3169" actId="12"/>
        <pc:sldMkLst>
          <pc:docMk/>
          <pc:sldMk cId="3932812477" sldId="419"/>
        </pc:sldMkLst>
        <pc:spChg chg="mod">
          <ac:chgData name="Martin Schweinberger" userId="90c3b6fdff4c5443" providerId="LiveId" clId="{16B467C6-3D5B-4F2A-A3D4-D5D9DBF197BE}" dt="2025-10-09T01:51:24.314" v="3169" actId="12"/>
          <ac:spMkLst>
            <pc:docMk/>
            <pc:sldMk cId="3932812477" sldId="419"/>
            <ac:spMk id="2" creationId="{7DD9D79B-1D0E-9358-BE15-44231672B369}"/>
          </ac:spMkLst>
        </pc:spChg>
      </pc:sldChg>
      <pc:sldChg chg="modSp mod">
        <pc:chgData name="Martin Schweinberger" userId="90c3b6fdff4c5443" providerId="LiveId" clId="{16B467C6-3D5B-4F2A-A3D4-D5D9DBF197BE}" dt="2025-10-09T04:56:13.727" v="5688" actId="20577"/>
        <pc:sldMkLst>
          <pc:docMk/>
          <pc:sldMk cId="2740438735" sldId="420"/>
        </pc:sldMkLst>
        <pc:spChg chg="mod">
          <ac:chgData name="Martin Schweinberger" userId="90c3b6fdff4c5443" providerId="LiveId" clId="{16B467C6-3D5B-4F2A-A3D4-D5D9DBF197BE}" dt="2025-10-09T04:56:13.727" v="5688" actId="20577"/>
          <ac:spMkLst>
            <pc:docMk/>
            <pc:sldMk cId="2740438735" sldId="420"/>
            <ac:spMk id="2" creationId="{C3CE54B0-077D-CFCD-EBD7-499AD9FC8296}"/>
          </ac:spMkLst>
        </pc:spChg>
      </pc:sldChg>
      <pc:sldChg chg="addSp delSp modSp mod">
        <pc:chgData name="Martin Schweinberger" userId="90c3b6fdff4c5443" providerId="LiveId" clId="{16B467C6-3D5B-4F2A-A3D4-D5D9DBF197BE}" dt="2025-10-09T02:30:11.838" v="3465"/>
        <pc:sldMkLst>
          <pc:docMk/>
          <pc:sldMk cId="299391350" sldId="421"/>
        </pc:sldMkLst>
        <pc:spChg chg="mod">
          <ac:chgData name="Martin Schweinberger" userId="90c3b6fdff4c5443" providerId="LiveId" clId="{16B467C6-3D5B-4F2A-A3D4-D5D9DBF197BE}" dt="2025-10-08T01:51:38.980" v="3072" actId="20577"/>
          <ac:spMkLst>
            <pc:docMk/>
            <pc:sldMk cId="299391350" sldId="421"/>
            <ac:spMk id="2" creationId="{69393DB2-6A50-8658-C6AE-125DDBF7BD4C}"/>
          </ac:spMkLst>
        </pc:spChg>
        <pc:spChg chg="mod">
          <ac:chgData name="Martin Schweinberger" userId="90c3b6fdff4c5443" providerId="LiveId" clId="{16B467C6-3D5B-4F2A-A3D4-D5D9DBF197BE}" dt="2025-10-07T23:34:23.431" v="331" actId="20577"/>
          <ac:spMkLst>
            <pc:docMk/>
            <pc:sldMk cId="299391350" sldId="421"/>
            <ac:spMk id="3" creationId="{E7F9A0BF-1B45-2F41-DCD0-0754710FF654}"/>
          </ac:spMkLst>
        </pc:spChg>
        <pc:spChg chg="mod">
          <ac:chgData name="Martin Schweinberger" userId="90c3b6fdff4c5443" providerId="LiveId" clId="{16B467C6-3D5B-4F2A-A3D4-D5D9DBF197BE}" dt="2025-10-08T01:50:30.340" v="2909" actId="1076"/>
          <ac:spMkLst>
            <pc:docMk/>
            <pc:sldMk cId="299391350" sldId="421"/>
            <ac:spMk id="5" creationId="{78F7A350-FF40-FDAD-C4D0-75338DB41711}"/>
          </ac:spMkLst>
        </pc:spChg>
        <pc:picChg chg="add mod">
          <ac:chgData name="Martin Schweinberger" userId="90c3b6fdff4c5443" providerId="LiveId" clId="{16B467C6-3D5B-4F2A-A3D4-D5D9DBF197BE}" dt="2025-10-09T02:30:11.838" v="3465"/>
          <ac:picMkLst>
            <pc:docMk/>
            <pc:sldMk cId="299391350" sldId="421"/>
            <ac:picMk id="8" creationId="{14A90832-EBEF-1AD0-A365-C308116A7EEB}"/>
          </ac:picMkLst>
        </pc:picChg>
        <pc:picChg chg="del">
          <ac:chgData name="Martin Schweinberger" userId="90c3b6fdff4c5443" providerId="LiveId" clId="{16B467C6-3D5B-4F2A-A3D4-D5D9DBF197BE}" dt="2025-10-09T02:29:46.006" v="3461" actId="478"/>
          <ac:picMkLst>
            <pc:docMk/>
            <pc:sldMk cId="299391350" sldId="421"/>
            <ac:picMk id="9" creationId="{20BC3A80-E5F9-CBAF-567E-F0A59959FD2E}"/>
          </ac:picMkLst>
        </pc:picChg>
      </pc:sldChg>
      <pc:sldChg chg="del">
        <pc:chgData name="Martin Schweinberger" userId="90c3b6fdff4c5443" providerId="LiveId" clId="{16B467C6-3D5B-4F2A-A3D4-D5D9DBF197BE}" dt="2025-10-07T23:18:16.184" v="9" actId="47"/>
        <pc:sldMkLst>
          <pc:docMk/>
          <pc:sldMk cId="1856933808" sldId="422"/>
        </pc:sldMkLst>
      </pc:sldChg>
      <pc:sldChg chg="modSp add mod">
        <pc:chgData name="Martin Schweinberger" userId="90c3b6fdff4c5443" providerId="LiveId" clId="{16B467C6-3D5B-4F2A-A3D4-D5D9DBF197BE}" dt="2025-10-09T05:10:30.570" v="5986" actId="14100"/>
        <pc:sldMkLst>
          <pc:docMk/>
          <pc:sldMk cId="697519665" sldId="423"/>
        </pc:sldMkLst>
        <pc:spChg chg="mod">
          <ac:chgData name="Martin Schweinberger" userId="90c3b6fdff4c5443" providerId="LiveId" clId="{16B467C6-3D5B-4F2A-A3D4-D5D9DBF197BE}" dt="2025-10-09T05:07:45.592" v="5948" actId="20577"/>
          <ac:spMkLst>
            <pc:docMk/>
            <pc:sldMk cId="697519665" sldId="423"/>
            <ac:spMk id="2" creationId="{BBF8B3FF-878B-8AEA-1432-3B07E899CF8A}"/>
          </ac:spMkLst>
        </pc:spChg>
        <pc:spChg chg="mod">
          <ac:chgData name="Martin Schweinberger" userId="90c3b6fdff4c5443" providerId="LiveId" clId="{16B467C6-3D5B-4F2A-A3D4-D5D9DBF197BE}" dt="2025-10-08T00:02:47.218" v="584" actId="113"/>
          <ac:spMkLst>
            <pc:docMk/>
            <pc:sldMk cId="697519665" sldId="423"/>
            <ac:spMk id="3" creationId="{4DA89E2D-D5E5-16F2-0246-04E51ABEA0AE}"/>
          </ac:spMkLst>
        </pc:spChg>
        <pc:spChg chg="mod">
          <ac:chgData name="Martin Schweinberger" userId="90c3b6fdff4c5443" providerId="LiveId" clId="{16B467C6-3D5B-4F2A-A3D4-D5D9DBF197BE}" dt="2025-10-09T05:10:30.570" v="5986" actId="14100"/>
          <ac:spMkLst>
            <pc:docMk/>
            <pc:sldMk cId="697519665" sldId="423"/>
            <ac:spMk id="5" creationId="{AECA0C52-B81A-E926-8C88-7346D8C94930}"/>
          </ac:spMkLst>
        </pc:spChg>
      </pc:sldChg>
      <pc:sldChg chg="del">
        <pc:chgData name="Martin Schweinberger" userId="90c3b6fdff4c5443" providerId="LiveId" clId="{16B467C6-3D5B-4F2A-A3D4-D5D9DBF197BE}" dt="2025-10-07T23:34:41.899" v="332" actId="2696"/>
        <pc:sldMkLst>
          <pc:docMk/>
          <pc:sldMk cId="1622255097" sldId="423"/>
        </pc:sldMkLst>
      </pc:sldChg>
      <pc:sldChg chg="modSp mod">
        <pc:chgData name="Martin Schweinberger" userId="90c3b6fdff4c5443" providerId="LiveId" clId="{16B467C6-3D5B-4F2A-A3D4-D5D9DBF197BE}" dt="2025-10-09T04:41:53.654" v="5029" actId="6549"/>
        <pc:sldMkLst>
          <pc:docMk/>
          <pc:sldMk cId="3177247916" sldId="424"/>
        </pc:sldMkLst>
        <pc:spChg chg="mod">
          <ac:chgData name="Martin Schweinberger" userId="90c3b6fdff4c5443" providerId="LiveId" clId="{16B467C6-3D5B-4F2A-A3D4-D5D9DBF197BE}" dt="2025-10-09T04:41:53.654" v="5029" actId="6549"/>
          <ac:spMkLst>
            <pc:docMk/>
            <pc:sldMk cId="3177247916" sldId="424"/>
            <ac:spMk id="2" creationId="{53D39839-AFF2-F450-0165-FF4FD14898A5}"/>
          </ac:spMkLst>
        </pc:spChg>
      </pc:sldChg>
      <pc:sldChg chg="del">
        <pc:chgData name="Martin Schweinberger" userId="90c3b6fdff4c5443" providerId="LiveId" clId="{16B467C6-3D5B-4F2A-A3D4-D5D9DBF197BE}" dt="2025-10-07T23:34:41.899" v="332" actId="2696"/>
        <pc:sldMkLst>
          <pc:docMk/>
          <pc:sldMk cId="1282823036" sldId="425"/>
        </pc:sldMkLst>
      </pc:sldChg>
      <pc:sldChg chg="modSp add mod">
        <pc:chgData name="Martin Schweinberger" userId="90c3b6fdff4c5443" providerId="LiveId" clId="{16B467C6-3D5B-4F2A-A3D4-D5D9DBF197BE}" dt="2025-10-09T01:51:58.894" v="3179" actId="20577"/>
        <pc:sldMkLst>
          <pc:docMk/>
          <pc:sldMk cId="1585284317" sldId="425"/>
        </pc:sldMkLst>
        <pc:spChg chg="mod">
          <ac:chgData name="Martin Schweinberger" userId="90c3b6fdff4c5443" providerId="LiveId" clId="{16B467C6-3D5B-4F2A-A3D4-D5D9DBF197BE}" dt="2025-10-09T01:51:58.894" v="3179" actId="20577"/>
          <ac:spMkLst>
            <pc:docMk/>
            <pc:sldMk cId="1585284317" sldId="425"/>
            <ac:spMk id="5" creationId="{3DBF0C37-29A8-66AA-E566-0E098F03411F}"/>
          </ac:spMkLst>
        </pc:spChg>
      </pc:sldChg>
      <pc:sldChg chg="addSp modSp add mod">
        <pc:chgData name="Martin Schweinberger" userId="90c3b6fdff4c5443" providerId="LiveId" clId="{16B467C6-3D5B-4F2A-A3D4-D5D9DBF197BE}" dt="2025-10-09T05:14:20.474" v="6047" actId="6549"/>
        <pc:sldMkLst>
          <pc:docMk/>
          <pc:sldMk cId="3251071114" sldId="427"/>
        </pc:sldMkLst>
        <pc:spChg chg="mod">
          <ac:chgData name="Martin Schweinberger" userId="90c3b6fdff4c5443" providerId="LiveId" clId="{16B467C6-3D5B-4F2A-A3D4-D5D9DBF197BE}" dt="2025-10-09T05:11:57.222" v="5987" actId="108"/>
          <ac:spMkLst>
            <pc:docMk/>
            <pc:sldMk cId="3251071114" sldId="427"/>
            <ac:spMk id="2" creationId="{2F99AFFC-FBDF-1D93-B545-38C3D35C13A8}"/>
          </ac:spMkLst>
        </pc:spChg>
        <pc:spChg chg="mod">
          <ac:chgData name="Martin Schweinberger" userId="90c3b6fdff4c5443" providerId="LiveId" clId="{16B467C6-3D5B-4F2A-A3D4-D5D9DBF197BE}" dt="2025-10-09T05:14:20.474" v="6047" actId="6549"/>
          <ac:spMkLst>
            <pc:docMk/>
            <pc:sldMk cId="3251071114" sldId="427"/>
            <ac:spMk id="3" creationId="{A50C07B9-1121-1287-7675-EDA42F4100F6}"/>
          </ac:spMkLst>
        </pc:spChg>
        <pc:picChg chg="add mod">
          <ac:chgData name="Martin Schweinberger" userId="90c3b6fdff4c5443" providerId="LiveId" clId="{16B467C6-3D5B-4F2A-A3D4-D5D9DBF197BE}" dt="2025-10-07T23:53:08.081" v="464" actId="1035"/>
          <ac:picMkLst>
            <pc:docMk/>
            <pc:sldMk cId="3251071114" sldId="427"/>
            <ac:picMk id="5" creationId="{CE7746C3-6EA4-9EBA-CB17-F6240ED96B31}"/>
          </ac:picMkLst>
        </pc:picChg>
        <pc:picChg chg="add mod">
          <ac:chgData name="Martin Schweinberger" userId="90c3b6fdff4c5443" providerId="LiveId" clId="{16B467C6-3D5B-4F2A-A3D4-D5D9DBF197BE}" dt="2025-10-07T23:53:11.130" v="465" actId="1036"/>
          <ac:picMkLst>
            <pc:docMk/>
            <pc:sldMk cId="3251071114" sldId="427"/>
            <ac:picMk id="7" creationId="{3264FC24-68D4-7AEA-AA9F-E17DA9927005}"/>
          </ac:picMkLst>
        </pc:picChg>
      </pc:sldChg>
      <pc:sldChg chg="del">
        <pc:chgData name="Martin Schweinberger" userId="90c3b6fdff4c5443" providerId="LiveId" clId="{16B467C6-3D5B-4F2A-A3D4-D5D9DBF197BE}" dt="2025-10-07T23:34:41.899" v="332" actId="2696"/>
        <pc:sldMkLst>
          <pc:docMk/>
          <pc:sldMk cId="3555031650" sldId="427"/>
        </pc:sldMkLst>
      </pc:sldChg>
      <pc:sldChg chg="modSp mod">
        <pc:chgData name="Martin Schweinberger" userId="90c3b6fdff4c5443" providerId="LiveId" clId="{16B467C6-3D5B-4F2A-A3D4-D5D9DBF197BE}" dt="2025-10-09T02:31:10.514" v="3553" actId="20577"/>
        <pc:sldMkLst>
          <pc:docMk/>
          <pc:sldMk cId="4159637777" sldId="428"/>
        </pc:sldMkLst>
        <pc:spChg chg="mod">
          <ac:chgData name="Martin Schweinberger" userId="90c3b6fdff4c5443" providerId="LiveId" clId="{16B467C6-3D5B-4F2A-A3D4-D5D9DBF197BE}" dt="2025-10-09T02:31:10.514" v="3553" actId="20577"/>
          <ac:spMkLst>
            <pc:docMk/>
            <pc:sldMk cId="4159637777" sldId="428"/>
            <ac:spMk id="2" creationId="{F22EA0A8-C9EF-8D26-8800-16A1151CACE9}"/>
          </ac:spMkLst>
        </pc:spChg>
      </pc:sldChg>
      <pc:sldChg chg="addSp delSp modSp mod">
        <pc:chgData name="Martin Schweinberger" userId="90c3b6fdff4c5443" providerId="LiveId" clId="{16B467C6-3D5B-4F2A-A3D4-D5D9DBF197BE}" dt="2025-10-09T02:32:23.799" v="3571" actId="255"/>
        <pc:sldMkLst>
          <pc:docMk/>
          <pc:sldMk cId="1322611263" sldId="429"/>
        </pc:sldMkLst>
        <pc:spChg chg="add mod">
          <ac:chgData name="Martin Schweinberger" userId="90c3b6fdff4c5443" providerId="LiveId" clId="{16B467C6-3D5B-4F2A-A3D4-D5D9DBF197BE}" dt="2025-10-09T02:32:23.799" v="3571" actId="255"/>
          <ac:spMkLst>
            <pc:docMk/>
            <pc:sldMk cId="1322611263" sldId="429"/>
            <ac:spMk id="2" creationId="{FF4DCFD7-4A70-BE8B-185E-27A7130FB819}"/>
          </ac:spMkLst>
        </pc:spChg>
        <pc:spChg chg="del">
          <ac:chgData name="Martin Schweinberger" userId="90c3b6fdff4c5443" providerId="LiveId" clId="{16B467C6-3D5B-4F2A-A3D4-D5D9DBF197BE}" dt="2025-10-08T08:37:22.393" v="3082" actId="478"/>
          <ac:spMkLst>
            <pc:docMk/>
            <pc:sldMk cId="1322611263" sldId="429"/>
            <ac:spMk id="3" creationId="{9827099D-918C-6B21-67C6-988F2BB40077}"/>
          </ac:spMkLst>
        </pc:spChg>
        <pc:spChg chg="del">
          <ac:chgData name="Martin Schweinberger" userId="90c3b6fdff4c5443" providerId="LiveId" clId="{16B467C6-3D5B-4F2A-A3D4-D5D9DBF197BE}" dt="2025-10-08T08:37:52.779" v="3090" actId="478"/>
          <ac:spMkLst>
            <pc:docMk/>
            <pc:sldMk cId="1322611263" sldId="429"/>
            <ac:spMk id="4" creationId="{0C6AA2BA-E0DA-BEAE-64BE-585EEDE9A6A9}"/>
          </ac:spMkLst>
        </pc:spChg>
        <pc:spChg chg="add del mod">
          <ac:chgData name="Martin Schweinberger" userId="90c3b6fdff4c5443" providerId="LiveId" clId="{16B467C6-3D5B-4F2A-A3D4-D5D9DBF197BE}" dt="2025-10-08T08:37:23.293" v="3083" actId="478"/>
          <ac:spMkLst>
            <pc:docMk/>
            <pc:sldMk cId="1322611263" sldId="429"/>
            <ac:spMk id="5" creationId="{F39A9B65-543C-94C3-6E81-DFD75B6285D4}"/>
          </ac:spMkLst>
        </pc:spChg>
        <pc:spChg chg="add del mod">
          <ac:chgData name="Martin Schweinberger" userId="90c3b6fdff4c5443" providerId="LiveId" clId="{16B467C6-3D5B-4F2A-A3D4-D5D9DBF197BE}" dt="2025-10-08T08:37:54.357" v="3091" actId="478"/>
          <ac:spMkLst>
            <pc:docMk/>
            <pc:sldMk cId="1322611263" sldId="429"/>
            <ac:spMk id="8" creationId="{0E5C8C4E-9A92-C25E-1412-D11ACEE2245A}"/>
          </ac:spMkLst>
        </pc:spChg>
        <pc:picChg chg="mod">
          <ac:chgData name="Martin Schweinberger" userId="90c3b6fdff4c5443" providerId="LiveId" clId="{16B467C6-3D5B-4F2A-A3D4-D5D9DBF197BE}" dt="2025-10-08T08:37:44.077" v="3089" actId="1035"/>
          <ac:picMkLst>
            <pc:docMk/>
            <pc:sldMk cId="1322611263" sldId="429"/>
            <ac:picMk id="11" creationId="{488CB655-1EED-4BB4-44C5-9C070BD7CC07}"/>
          </ac:picMkLst>
        </pc:picChg>
      </pc:sldChg>
      <pc:sldChg chg="modSp mod">
        <pc:chgData name="Martin Schweinberger" userId="90c3b6fdff4c5443" providerId="LiveId" clId="{16B467C6-3D5B-4F2A-A3D4-D5D9DBF197BE}" dt="2025-10-08T08:40:07.286" v="3113" actId="12"/>
        <pc:sldMkLst>
          <pc:docMk/>
          <pc:sldMk cId="2314094433" sldId="430"/>
        </pc:sldMkLst>
        <pc:spChg chg="mod">
          <ac:chgData name="Martin Schweinberger" userId="90c3b6fdff4c5443" providerId="LiveId" clId="{16B467C6-3D5B-4F2A-A3D4-D5D9DBF197BE}" dt="2025-10-08T08:40:07.286" v="3113" actId="12"/>
          <ac:spMkLst>
            <pc:docMk/>
            <pc:sldMk cId="2314094433" sldId="430"/>
            <ac:spMk id="2" creationId="{494FC0A9-37D3-6120-F4D4-816DFD50AD18}"/>
          </ac:spMkLst>
        </pc:spChg>
      </pc:sldChg>
      <pc:sldChg chg="addSp delSp modSp mod">
        <pc:chgData name="Martin Schweinberger" userId="90c3b6fdff4c5443" providerId="LiveId" clId="{16B467C6-3D5B-4F2A-A3D4-D5D9DBF197BE}" dt="2025-10-08T08:37:17.567" v="3081" actId="478"/>
        <pc:sldMkLst>
          <pc:docMk/>
          <pc:sldMk cId="2943303351" sldId="431"/>
        </pc:sldMkLst>
        <pc:spChg chg="del">
          <ac:chgData name="Martin Schweinberger" userId="90c3b6fdff4c5443" providerId="LiveId" clId="{16B467C6-3D5B-4F2A-A3D4-D5D9DBF197BE}" dt="2025-10-08T08:37:16.607" v="3080" actId="478"/>
          <ac:spMkLst>
            <pc:docMk/>
            <pc:sldMk cId="2943303351" sldId="431"/>
            <ac:spMk id="3" creationId="{82E4D315-1156-F60B-841E-D3F1C328DA58}"/>
          </ac:spMkLst>
        </pc:spChg>
        <pc:spChg chg="add del mod">
          <ac:chgData name="Martin Schweinberger" userId="90c3b6fdff4c5443" providerId="LiveId" clId="{16B467C6-3D5B-4F2A-A3D4-D5D9DBF197BE}" dt="2025-10-08T08:37:17.567" v="3081" actId="478"/>
          <ac:spMkLst>
            <pc:docMk/>
            <pc:sldMk cId="2943303351" sldId="431"/>
            <ac:spMk id="5" creationId="{9923DFD9-06C8-3EC2-5465-F7ADE47B167C}"/>
          </ac:spMkLst>
        </pc:spChg>
      </pc:sldChg>
      <pc:sldChg chg="addSp delSp modSp mod">
        <pc:chgData name="Martin Schweinberger" userId="90c3b6fdff4c5443" providerId="LiveId" clId="{16B467C6-3D5B-4F2A-A3D4-D5D9DBF197BE}" dt="2025-10-09T02:32:44.691" v="3586" actId="6549"/>
        <pc:sldMkLst>
          <pc:docMk/>
          <pc:sldMk cId="1198054115" sldId="432"/>
        </pc:sldMkLst>
        <pc:spChg chg="add mod">
          <ac:chgData name="Martin Schweinberger" userId="90c3b6fdff4c5443" providerId="LiveId" clId="{16B467C6-3D5B-4F2A-A3D4-D5D9DBF197BE}" dt="2025-10-09T02:32:44.691" v="3586" actId="6549"/>
          <ac:spMkLst>
            <pc:docMk/>
            <pc:sldMk cId="1198054115" sldId="432"/>
            <ac:spMk id="2" creationId="{71716C64-66E7-D7C7-8175-6925EF587077}"/>
          </ac:spMkLst>
        </pc:spChg>
        <pc:spChg chg="del">
          <ac:chgData name="Martin Schweinberger" userId="90c3b6fdff4c5443" providerId="LiveId" clId="{16B467C6-3D5B-4F2A-A3D4-D5D9DBF197BE}" dt="2025-10-08T08:38:00.364" v="3092" actId="478"/>
          <ac:spMkLst>
            <pc:docMk/>
            <pc:sldMk cId="1198054115" sldId="432"/>
            <ac:spMk id="3" creationId="{FEF9BC46-D153-D331-CE80-2A0CD07332E9}"/>
          </ac:spMkLst>
        </pc:spChg>
        <pc:spChg chg="del">
          <ac:chgData name="Martin Schweinberger" userId="90c3b6fdff4c5443" providerId="LiveId" clId="{16B467C6-3D5B-4F2A-A3D4-D5D9DBF197BE}" dt="2025-10-08T08:38:15.602" v="3102" actId="478"/>
          <ac:spMkLst>
            <pc:docMk/>
            <pc:sldMk cId="1198054115" sldId="432"/>
            <ac:spMk id="4" creationId="{60CD9C14-9C5F-A014-664F-832FE43418A3}"/>
          </ac:spMkLst>
        </pc:spChg>
        <pc:spChg chg="add del mod">
          <ac:chgData name="Martin Schweinberger" userId="90c3b6fdff4c5443" providerId="LiveId" clId="{16B467C6-3D5B-4F2A-A3D4-D5D9DBF197BE}" dt="2025-10-08T08:38:01.070" v="3093" actId="478"/>
          <ac:spMkLst>
            <pc:docMk/>
            <pc:sldMk cId="1198054115" sldId="432"/>
            <ac:spMk id="7" creationId="{F026DDEB-3F22-1A67-305E-B06E592B66D0}"/>
          </ac:spMkLst>
        </pc:spChg>
        <pc:spChg chg="add del mod">
          <ac:chgData name="Martin Schweinberger" userId="90c3b6fdff4c5443" providerId="LiveId" clId="{16B467C6-3D5B-4F2A-A3D4-D5D9DBF197BE}" dt="2025-10-08T08:38:17.240" v="3103" actId="478"/>
          <ac:spMkLst>
            <pc:docMk/>
            <pc:sldMk cId="1198054115" sldId="432"/>
            <ac:spMk id="9" creationId="{93F6BB58-5ADB-B435-050C-D7FE0C16EBC9}"/>
          </ac:spMkLst>
        </pc:spChg>
        <pc:picChg chg="mod">
          <ac:chgData name="Martin Schweinberger" userId="90c3b6fdff4c5443" providerId="LiveId" clId="{16B467C6-3D5B-4F2A-A3D4-D5D9DBF197BE}" dt="2025-10-08T08:38:58.898" v="3110" actId="14100"/>
          <ac:picMkLst>
            <pc:docMk/>
            <pc:sldMk cId="1198054115" sldId="432"/>
            <ac:picMk id="5" creationId="{CF09420B-8149-DF67-8A0E-8559E3C54088}"/>
          </ac:picMkLst>
        </pc:picChg>
      </pc:sldChg>
      <pc:sldChg chg="addSp delSp modSp del mod">
        <pc:chgData name="Martin Schweinberger" userId="90c3b6fdff4c5443" providerId="LiveId" clId="{16B467C6-3D5B-4F2A-A3D4-D5D9DBF197BE}" dt="2025-10-09T05:20:03.018" v="6122" actId="47"/>
        <pc:sldMkLst>
          <pc:docMk/>
          <pc:sldMk cId="3264842871" sldId="433"/>
        </pc:sldMkLst>
        <pc:spChg chg="del">
          <ac:chgData name="Martin Schweinberger" userId="90c3b6fdff4c5443" providerId="LiveId" clId="{16B467C6-3D5B-4F2A-A3D4-D5D9DBF197BE}" dt="2025-10-08T08:39:11.767" v="3111" actId="478"/>
          <ac:spMkLst>
            <pc:docMk/>
            <pc:sldMk cId="3264842871" sldId="433"/>
            <ac:spMk id="3" creationId="{DB447C34-844A-6DF2-6124-CE35CCF3505D}"/>
          </ac:spMkLst>
        </pc:spChg>
        <pc:spChg chg="add del mod">
          <ac:chgData name="Martin Schweinberger" userId="90c3b6fdff4c5443" providerId="LiveId" clId="{16B467C6-3D5B-4F2A-A3D4-D5D9DBF197BE}" dt="2025-10-08T08:39:13.336" v="3112" actId="478"/>
          <ac:spMkLst>
            <pc:docMk/>
            <pc:sldMk cId="3264842871" sldId="433"/>
            <ac:spMk id="5" creationId="{8A243D5B-C473-E2FF-69E7-83511DD2C948}"/>
          </ac:spMkLst>
        </pc:spChg>
        <pc:picChg chg="mod">
          <ac:chgData name="Martin Schweinberger" userId="90c3b6fdff4c5443" providerId="LiveId" clId="{16B467C6-3D5B-4F2A-A3D4-D5D9DBF197BE}" dt="2025-10-09T02:33:15.731" v="3589" actId="14100"/>
          <ac:picMkLst>
            <pc:docMk/>
            <pc:sldMk cId="3264842871" sldId="433"/>
            <ac:picMk id="11" creationId="{8E61BAD3-AB5B-07D8-CD21-6765CA9BA6DF}"/>
          </ac:picMkLst>
        </pc:picChg>
      </pc:sldChg>
      <pc:sldChg chg="del">
        <pc:chgData name="Martin Schweinberger" userId="90c3b6fdff4c5443" providerId="LiveId" clId="{16B467C6-3D5B-4F2A-A3D4-D5D9DBF197BE}" dt="2025-10-09T04:02:31.796" v="4407" actId="47"/>
        <pc:sldMkLst>
          <pc:docMk/>
          <pc:sldMk cId="2000628547" sldId="434"/>
        </pc:sldMkLst>
      </pc:sldChg>
      <pc:sldChg chg="modSp mod">
        <pc:chgData name="Martin Schweinberger" userId="90c3b6fdff4c5443" providerId="LiveId" clId="{16B467C6-3D5B-4F2A-A3D4-D5D9DBF197BE}" dt="2025-10-08T08:42:29.596" v="3116"/>
        <pc:sldMkLst>
          <pc:docMk/>
          <pc:sldMk cId="459076116" sldId="435"/>
        </pc:sldMkLst>
        <pc:spChg chg="mod">
          <ac:chgData name="Martin Schweinberger" userId="90c3b6fdff4c5443" providerId="LiveId" clId="{16B467C6-3D5B-4F2A-A3D4-D5D9DBF197BE}" dt="2025-10-08T08:42:04.634" v="3115" actId="12"/>
          <ac:spMkLst>
            <pc:docMk/>
            <pc:sldMk cId="459076116" sldId="435"/>
            <ac:spMk id="2" creationId="{EB74FCAB-2DC1-8448-35C6-E17C5D679B39}"/>
          </ac:spMkLst>
        </pc:spChg>
        <pc:spChg chg="mod">
          <ac:chgData name="Martin Schweinberger" userId="90c3b6fdff4c5443" providerId="LiveId" clId="{16B467C6-3D5B-4F2A-A3D4-D5D9DBF197BE}" dt="2025-10-08T08:42:29.596" v="3116"/>
          <ac:spMkLst>
            <pc:docMk/>
            <pc:sldMk cId="459076116" sldId="435"/>
            <ac:spMk id="3" creationId="{79ED5B2F-111D-E787-D8A4-0B041BD968B6}"/>
          </ac:spMkLst>
        </pc:spChg>
      </pc:sldChg>
      <pc:sldChg chg="modSp mod">
        <pc:chgData name="Martin Schweinberger" userId="90c3b6fdff4c5443" providerId="LiveId" clId="{16B467C6-3D5B-4F2A-A3D4-D5D9DBF197BE}" dt="2025-10-09T04:18:34.158" v="4846" actId="113"/>
        <pc:sldMkLst>
          <pc:docMk/>
          <pc:sldMk cId="74462790" sldId="436"/>
        </pc:sldMkLst>
        <pc:spChg chg="mod">
          <ac:chgData name="Martin Schweinberger" userId="90c3b6fdff4c5443" providerId="LiveId" clId="{16B467C6-3D5B-4F2A-A3D4-D5D9DBF197BE}" dt="2025-10-09T04:18:34.158" v="4846" actId="113"/>
          <ac:spMkLst>
            <pc:docMk/>
            <pc:sldMk cId="74462790" sldId="436"/>
            <ac:spMk id="2" creationId="{823A4829-258A-249A-243F-9E8BA4EA4623}"/>
          </ac:spMkLst>
        </pc:spChg>
      </pc:sldChg>
      <pc:sldChg chg="add del">
        <pc:chgData name="Martin Schweinberger" userId="90c3b6fdff4c5443" providerId="LiveId" clId="{16B467C6-3D5B-4F2A-A3D4-D5D9DBF197BE}" dt="2025-10-09T07:11:03.640" v="8489" actId="47"/>
        <pc:sldMkLst>
          <pc:docMk/>
          <pc:sldMk cId="1323723052" sldId="438"/>
        </pc:sldMkLst>
      </pc:sldChg>
      <pc:sldChg chg="addSp delSp modSp add del mod">
        <pc:chgData name="Martin Schweinberger" userId="90c3b6fdff4c5443" providerId="LiveId" clId="{16B467C6-3D5B-4F2A-A3D4-D5D9DBF197BE}" dt="2025-10-07T23:30:53.793" v="319" actId="47"/>
        <pc:sldMkLst>
          <pc:docMk/>
          <pc:sldMk cId="3952594971" sldId="439"/>
        </pc:sldMkLst>
      </pc:sldChg>
      <pc:sldChg chg="addSp delSp modSp add mod">
        <pc:chgData name="Martin Schweinberger" userId="90c3b6fdff4c5443" providerId="LiveId" clId="{16B467C6-3D5B-4F2A-A3D4-D5D9DBF197BE}" dt="2025-10-09T04:43:37.356" v="5046" actId="1036"/>
        <pc:sldMkLst>
          <pc:docMk/>
          <pc:sldMk cId="4162472166" sldId="440"/>
        </pc:sldMkLst>
        <pc:spChg chg="mod">
          <ac:chgData name="Martin Schweinberger" userId="90c3b6fdff4c5443" providerId="LiveId" clId="{16B467C6-3D5B-4F2A-A3D4-D5D9DBF197BE}" dt="2025-10-09T04:43:31.085" v="5039" actId="948"/>
          <ac:spMkLst>
            <pc:docMk/>
            <pc:sldMk cId="4162472166" sldId="440"/>
            <ac:spMk id="2" creationId="{821F686F-4371-E878-BD0B-99C8DD624E2C}"/>
          </ac:spMkLst>
        </pc:spChg>
        <pc:spChg chg="mod">
          <ac:chgData name="Martin Schweinberger" userId="90c3b6fdff4c5443" providerId="LiveId" clId="{16B467C6-3D5B-4F2A-A3D4-D5D9DBF197BE}" dt="2025-10-07T23:20:15.432" v="40" actId="20577"/>
          <ac:spMkLst>
            <pc:docMk/>
            <pc:sldMk cId="4162472166" sldId="440"/>
            <ac:spMk id="3" creationId="{ABB75E57-718A-EF2B-427F-590413F35A29}"/>
          </ac:spMkLst>
        </pc:spChg>
        <pc:picChg chg="add mod ord">
          <ac:chgData name="Martin Schweinberger" userId="90c3b6fdff4c5443" providerId="LiveId" clId="{16B467C6-3D5B-4F2A-A3D4-D5D9DBF197BE}" dt="2025-10-07T23:27:26.808" v="225" actId="29295"/>
          <ac:picMkLst>
            <pc:docMk/>
            <pc:sldMk cId="4162472166" sldId="440"/>
            <ac:picMk id="7" creationId="{20264ED8-7AAE-165F-D12F-8EFD7390C250}"/>
          </ac:picMkLst>
        </pc:picChg>
        <pc:picChg chg="add mod">
          <ac:chgData name="Martin Schweinberger" userId="90c3b6fdff4c5443" providerId="LiveId" clId="{16B467C6-3D5B-4F2A-A3D4-D5D9DBF197BE}" dt="2025-10-09T04:43:37.356" v="5046" actId="1036"/>
          <ac:picMkLst>
            <pc:docMk/>
            <pc:sldMk cId="4162472166" sldId="440"/>
            <ac:picMk id="8" creationId="{22D0F9D4-9DFE-FAE0-B60F-3B1F9540DBE4}"/>
          </ac:picMkLst>
        </pc:picChg>
      </pc:sldChg>
      <pc:sldChg chg="addSp delSp modSp add mod">
        <pc:chgData name="Martin Schweinberger" userId="90c3b6fdff4c5443" providerId="LiveId" clId="{16B467C6-3D5B-4F2A-A3D4-D5D9DBF197BE}" dt="2025-10-07T23:28:33.639" v="294" actId="20577"/>
        <pc:sldMkLst>
          <pc:docMk/>
          <pc:sldMk cId="3249000866" sldId="441"/>
        </pc:sldMkLst>
        <pc:spChg chg="mod">
          <ac:chgData name="Martin Schweinberger" userId="90c3b6fdff4c5443" providerId="LiveId" clId="{16B467C6-3D5B-4F2A-A3D4-D5D9DBF197BE}" dt="2025-10-07T23:28:33.639" v="294" actId="20577"/>
          <ac:spMkLst>
            <pc:docMk/>
            <pc:sldMk cId="3249000866" sldId="441"/>
            <ac:spMk id="3" creationId="{1E07A5C4-EB0A-847B-6ABA-45C433BD033B}"/>
          </ac:spMkLst>
        </pc:spChg>
      </pc:sldChg>
      <pc:sldChg chg="addSp delSp modSp add mod">
        <pc:chgData name="Martin Schweinberger" userId="90c3b6fdff4c5443" providerId="LiveId" clId="{16B467C6-3D5B-4F2A-A3D4-D5D9DBF197BE}" dt="2025-10-09T04:40:04.864" v="4991" actId="122"/>
        <pc:sldMkLst>
          <pc:docMk/>
          <pc:sldMk cId="3042555024" sldId="442"/>
        </pc:sldMkLst>
        <pc:spChg chg="mod">
          <ac:chgData name="Martin Schweinberger" userId="90c3b6fdff4c5443" providerId="LiveId" clId="{16B467C6-3D5B-4F2A-A3D4-D5D9DBF197BE}" dt="2025-10-07T23:29:17.638" v="309" actId="122"/>
          <ac:spMkLst>
            <pc:docMk/>
            <pc:sldMk cId="3042555024" sldId="442"/>
            <ac:spMk id="3" creationId="{A19F6A56-691E-45CF-8D17-DCE2DA25B939}"/>
          </ac:spMkLst>
        </pc:spChg>
        <pc:spChg chg="del">
          <ac:chgData name="Martin Schweinberger" userId="90c3b6fdff4c5443" providerId="LiveId" clId="{16B467C6-3D5B-4F2A-A3D4-D5D9DBF197BE}" dt="2025-10-09T04:37:54.762" v="4968" actId="478"/>
          <ac:spMkLst>
            <pc:docMk/>
            <pc:sldMk cId="3042555024" sldId="442"/>
            <ac:spMk id="4" creationId="{09C41D1F-0427-2476-BFE4-7D538CAF3FEE}"/>
          </ac:spMkLst>
        </pc:spChg>
        <pc:spChg chg="add del mod">
          <ac:chgData name="Martin Schweinberger" userId="90c3b6fdff4c5443" providerId="LiveId" clId="{16B467C6-3D5B-4F2A-A3D4-D5D9DBF197BE}" dt="2025-10-09T04:38:02.418" v="4971" actId="478"/>
          <ac:spMkLst>
            <pc:docMk/>
            <pc:sldMk cId="3042555024" sldId="442"/>
            <ac:spMk id="5" creationId="{F068C0A3-551D-CCF1-23D1-2560A73D3F56}"/>
          </ac:spMkLst>
        </pc:spChg>
        <pc:spChg chg="del">
          <ac:chgData name="Martin Schweinberger" userId="90c3b6fdff4c5443" providerId="LiveId" clId="{16B467C6-3D5B-4F2A-A3D4-D5D9DBF197BE}" dt="2025-10-09T04:39:17.751" v="4983" actId="478"/>
          <ac:spMkLst>
            <pc:docMk/>
            <pc:sldMk cId="3042555024" sldId="442"/>
            <ac:spMk id="6" creationId="{446A777A-C041-59BA-01E9-D9B94F12A577}"/>
          </ac:spMkLst>
        </pc:spChg>
        <pc:spChg chg="add mod">
          <ac:chgData name="Martin Schweinberger" userId="90c3b6fdff4c5443" providerId="LiveId" clId="{16B467C6-3D5B-4F2A-A3D4-D5D9DBF197BE}" dt="2025-10-09T04:40:04.864" v="4991" actId="122"/>
          <ac:spMkLst>
            <pc:docMk/>
            <pc:sldMk cId="3042555024" sldId="442"/>
            <ac:spMk id="8" creationId="{3E5D191F-FD65-4A6F-8377-4662B89ECEFB}"/>
          </ac:spMkLst>
        </pc:spChg>
        <pc:picChg chg="add del">
          <ac:chgData name="Martin Schweinberger" userId="90c3b6fdff4c5443" providerId="LiveId" clId="{16B467C6-3D5B-4F2A-A3D4-D5D9DBF197BE}" dt="2025-10-09T04:37:59.010" v="4970" actId="478"/>
          <ac:picMkLst>
            <pc:docMk/>
            <pc:sldMk cId="3042555024" sldId="442"/>
            <ac:picMk id="7" creationId="{45834730-6AB7-0071-8B3B-1A72A9E2AD24}"/>
          </ac:picMkLst>
        </pc:picChg>
      </pc:sldChg>
      <pc:sldChg chg="addSp delSp modSp add mod">
        <pc:chgData name="Martin Schweinberger" userId="90c3b6fdff4c5443" providerId="LiveId" clId="{16B467C6-3D5B-4F2A-A3D4-D5D9DBF197BE}" dt="2025-10-09T04:39:56.884" v="4990" actId="122"/>
        <pc:sldMkLst>
          <pc:docMk/>
          <pc:sldMk cId="3177408256" sldId="443"/>
        </pc:sldMkLst>
        <pc:spChg chg="mod">
          <ac:chgData name="Martin Schweinberger" userId="90c3b6fdff4c5443" providerId="LiveId" clId="{16B467C6-3D5B-4F2A-A3D4-D5D9DBF197BE}" dt="2025-10-07T23:29:32.480" v="312" actId="122"/>
          <ac:spMkLst>
            <pc:docMk/>
            <pc:sldMk cId="3177408256" sldId="443"/>
            <ac:spMk id="3" creationId="{6C2755B7-4537-1EE1-4B34-D0C21CFB4CA8}"/>
          </ac:spMkLst>
        </pc:spChg>
        <pc:spChg chg="del">
          <ac:chgData name="Martin Schweinberger" userId="90c3b6fdff4c5443" providerId="LiveId" clId="{16B467C6-3D5B-4F2A-A3D4-D5D9DBF197BE}" dt="2025-10-09T04:36:03.949" v="4895" actId="478"/>
          <ac:spMkLst>
            <pc:docMk/>
            <pc:sldMk cId="3177408256" sldId="443"/>
            <ac:spMk id="4" creationId="{958D284F-EC2D-6890-EEE4-8BF7BCAC8B01}"/>
          </ac:spMkLst>
        </pc:spChg>
        <pc:spChg chg="add del mod">
          <ac:chgData name="Martin Schweinberger" userId="90c3b6fdff4c5443" providerId="LiveId" clId="{16B467C6-3D5B-4F2A-A3D4-D5D9DBF197BE}" dt="2025-10-09T04:36:11.567" v="4898" actId="478"/>
          <ac:spMkLst>
            <pc:docMk/>
            <pc:sldMk cId="3177408256" sldId="443"/>
            <ac:spMk id="5" creationId="{26579994-0995-893C-97D1-3704132BD897}"/>
          </ac:spMkLst>
        </pc:spChg>
        <pc:spChg chg="del">
          <ac:chgData name="Martin Schweinberger" userId="90c3b6fdff4c5443" providerId="LiveId" clId="{16B467C6-3D5B-4F2A-A3D4-D5D9DBF197BE}" dt="2025-10-09T04:39:46.621" v="4988" actId="478"/>
          <ac:spMkLst>
            <pc:docMk/>
            <pc:sldMk cId="3177408256" sldId="443"/>
            <ac:spMk id="6" creationId="{4DAD808C-74D5-1733-2045-37013EB7EEBB}"/>
          </ac:spMkLst>
        </pc:spChg>
        <pc:spChg chg="add mod">
          <ac:chgData name="Martin Schweinberger" userId="90c3b6fdff4c5443" providerId="LiveId" clId="{16B467C6-3D5B-4F2A-A3D4-D5D9DBF197BE}" dt="2025-10-09T04:39:56.884" v="4990" actId="122"/>
          <ac:spMkLst>
            <pc:docMk/>
            <pc:sldMk cId="3177408256" sldId="443"/>
            <ac:spMk id="8" creationId="{A0C2485B-EB72-D2E6-00B8-8911F8F369A6}"/>
          </ac:spMkLst>
        </pc:spChg>
        <pc:picChg chg="add del">
          <ac:chgData name="Martin Schweinberger" userId="90c3b6fdff4c5443" providerId="LiveId" clId="{16B467C6-3D5B-4F2A-A3D4-D5D9DBF197BE}" dt="2025-10-09T04:36:08.749" v="4897" actId="478"/>
          <ac:picMkLst>
            <pc:docMk/>
            <pc:sldMk cId="3177408256" sldId="443"/>
            <ac:picMk id="7" creationId="{3DEE8B9A-1485-C0C2-6E49-025BE7D31854}"/>
          </ac:picMkLst>
        </pc:picChg>
      </pc:sldChg>
      <pc:sldChg chg="modSp add del mod">
        <pc:chgData name="Martin Schweinberger" userId="90c3b6fdff4c5443" providerId="LiveId" clId="{16B467C6-3D5B-4F2A-A3D4-D5D9DBF197BE}" dt="2025-10-07T23:31:01.404" v="320" actId="2696"/>
        <pc:sldMkLst>
          <pc:docMk/>
          <pc:sldMk cId="2473271920" sldId="444"/>
        </pc:sldMkLst>
      </pc:sldChg>
      <pc:sldChg chg="addSp delSp modSp add mod">
        <pc:chgData name="Martin Schweinberger" userId="90c3b6fdff4c5443" providerId="LiveId" clId="{16B467C6-3D5B-4F2A-A3D4-D5D9DBF197BE}" dt="2025-10-09T04:40:38.363" v="4997" actId="1036"/>
        <pc:sldMkLst>
          <pc:docMk/>
          <pc:sldMk cId="2685391816" sldId="444"/>
        </pc:sldMkLst>
        <pc:spChg chg="add mod">
          <ac:chgData name="Martin Schweinberger" userId="90c3b6fdff4c5443" providerId="LiveId" clId="{16B467C6-3D5B-4F2A-A3D4-D5D9DBF197BE}" dt="2025-10-09T04:40:38.363" v="4997" actId="1036"/>
          <ac:spMkLst>
            <pc:docMk/>
            <pc:sldMk cId="2685391816" sldId="444"/>
            <ac:spMk id="2" creationId="{7D05F139-588A-D992-9918-8720924D923B}"/>
          </ac:spMkLst>
        </pc:spChg>
        <pc:spChg chg="del">
          <ac:chgData name="Martin Schweinberger" userId="90c3b6fdff4c5443" providerId="LiveId" clId="{16B467C6-3D5B-4F2A-A3D4-D5D9DBF197BE}" dt="2025-10-09T04:35:43.182" v="4892" actId="478"/>
          <ac:spMkLst>
            <pc:docMk/>
            <pc:sldMk cId="2685391816" sldId="444"/>
            <ac:spMk id="4" creationId="{9B16AB5B-77D7-7E8C-FD0D-687471066C86}"/>
          </ac:spMkLst>
        </pc:spChg>
        <pc:spChg chg="del">
          <ac:chgData name="Martin Schweinberger" userId="90c3b6fdff4c5443" providerId="LiveId" clId="{16B467C6-3D5B-4F2A-A3D4-D5D9DBF197BE}" dt="2025-10-09T04:40:28.465" v="4993" actId="478"/>
          <ac:spMkLst>
            <pc:docMk/>
            <pc:sldMk cId="2685391816" sldId="444"/>
            <ac:spMk id="6" creationId="{705B0A74-B1D8-FDF3-7604-71BA5FA07035}"/>
          </ac:spMkLst>
        </pc:spChg>
        <pc:spChg chg="add del mod">
          <ac:chgData name="Martin Schweinberger" userId="90c3b6fdff4c5443" providerId="LiveId" clId="{16B467C6-3D5B-4F2A-A3D4-D5D9DBF197BE}" dt="2025-10-09T04:35:46.043" v="4893" actId="478"/>
          <ac:spMkLst>
            <pc:docMk/>
            <pc:sldMk cId="2685391816" sldId="444"/>
            <ac:spMk id="8" creationId="{61942E69-ED34-BAF0-F3D3-3F42565945B5}"/>
          </ac:spMkLst>
        </pc:spChg>
      </pc:sldChg>
      <pc:sldChg chg="modSp add del mod">
        <pc:chgData name="Martin Schweinberger" userId="90c3b6fdff4c5443" providerId="LiveId" clId="{16B467C6-3D5B-4F2A-A3D4-D5D9DBF197BE}" dt="2025-10-07T23:31:01.404" v="320" actId="2696"/>
        <pc:sldMkLst>
          <pc:docMk/>
          <pc:sldMk cId="567468264" sldId="445"/>
        </pc:sldMkLst>
      </pc:sldChg>
      <pc:sldChg chg="add">
        <pc:chgData name="Martin Schweinberger" userId="90c3b6fdff4c5443" providerId="LiveId" clId="{16B467C6-3D5B-4F2A-A3D4-D5D9DBF197BE}" dt="2025-10-07T23:31:07.226" v="321"/>
        <pc:sldMkLst>
          <pc:docMk/>
          <pc:sldMk cId="3017603857" sldId="445"/>
        </pc:sldMkLst>
      </pc:sldChg>
      <pc:sldChg chg="modSp add mod">
        <pc:chgData name="Martin Schweinberger" userId="90c3b6fdff4c5443" providerId="LiveId" clId="{16B467C6-3D5B-4F2A-A3D4-D5D9DBF197BE}" dt="2025-10-08T00:58:03.141" v="1162" actId="1036"/>
        <pc:sldMkLst>
          <pc:docMk/>
          <pc:sldMk cId="434914823" sldId="446"/>
        </pc:sldMkLst>
        <pc:spChg chg="mod">
          <ac:chgData name="Martin Schweinberger" userId="90c3b6fdff4c5443" providerId="LiveId" clId="{16B467C6-3D5B-4F2A-A3D4-D5D9DBF197BE}" dt="2025-10-08T00:57:59.474" v="1157" actId="6549"/>
          <ac:spMkLst>
            <pc:docMk/>
            <pc:sldMk cId="434914823" sldId="446"/>
            <ac:spMk id="2" creationId="{5A64A64D-57C6-4FF0-276B-0F3531DCC887}"/>
          </ac:spMkLst>
        </pc:spChg>
        <pc:spChg chg="mod">
          <ac:chgData name="Martin Schweinberger" userId="90c3b6fdff4c5443" providerId="LiveId" clId="{16B467C6-3D5B-4F2A-A3D4-D5D9DBF197BE}" dt="2025-10-08T00:58:03.141" v="1162" actId="1036"/>
          <ac:spMkLst>
            <pc:docMk/>
            <pc:sldMk cId="434914823" sldId="446"/>
            <ac:spMk id="5" creationId="{CCF8AE2D-08D6-7E35-1691-F328A5A50C5D}"/>
          </ac:spMkLst>
        </pc:spChg>
      </pc:sldChg>
      <pc:sldChg chg="modSp add mod">
        <pc:chgData name="Martin Schweinberger" userId="90c3b6fdff4c5443" providerId="LiveId" clId="{16B467C6-3D5B-4F2A-A3D4-D5D9DBF197BE}" dt="2025-10-08T01:03:22.950" v="1418" actId="6549"/>
        <pc:sldMkLst>
          <pc:docMk/>
          <pc:sldMk cId="936589059" sldId="447"/>
        </pc:sldMkLst>
        <pc:spChg chg="mod">
          <ac:chgData name="Martin Schweinberger" userId="90c3b6fdff4c5443" providerId="LiveId" clId="{16B467C6-3D5B-4F2A-A3D4-D5D9DBF197BE}" dt="2025-10-08T01:03:22.950" v="1418" actId="6549"/>
          <ac:spMkLst>
            <pc:docMk/>
            <pc:sldMk cId="936589059" sldId="447"/>
            <ac:spMk id="2" creationId="{C4BF9C06-0E85-2D97-AE5B-134DF8A7B307}"/>
          </ac:spMkLst>
        </pc:spChg>
      </pc:sldChg>
      <pc:sldChg chg="addSp modSp add mod">
        <pc:chgData name="Martin Schweinberger" userId="90c3b6fdff4c5443" providerId="LiveId" clId="{16B467C6-3D5B-4F2A-A3D4-D5D9DBF197BE}" dt="2025-10-09T05:17:29.907" v="6105" actId="1076"/>
        <pc:sldMkLst>
          <pc:docMk/>
          <pc:sldMk cId="4212469150" sldId="448"/>
        </pc:sldMkLst>
        <pc:spChg chg="mod">
          <ac:chgData name="Martin Schweinberger" userId="90c3b6fdff4c5443" providerId="LiveId" clId="{16B467C6-3D5B-4F2A-A3D4-D5D9DBF197BE}" dt="2025-10-08T01:09:21.828" v="1725" actId="21"/>
          <ac:spMkLst>
            <pc:docMk/>
            <pc:sldMk cId="4212469150" sldId="448"/>
            <ac:spMk id="2" creationId="{8E282DE1-F9C3-FC25-1478-DE778EAF8757}"/>
          </ac:spMkLst>
        </pc:spChg>
        <pc:picChg chg="add mod">
          <ac:chgData name="Martin Schweinberger" userId="90c3b6fdff4c5443" providerId="LiveId" clId="{16B467C6-3D5B-4F2A-A3D4-D5D9DBF197BE}" dt="2025-10-09T05:17:29.907" v="6105" actId="1076"/>
          <ac:picMkLst>
            <pc:docMk/>
            <pc:sldMk cId="4212469150" sldId="448"/>
            <ac:picMk id="7" creationId="{8589679A-63EA-D815-6EB0-BB9FD393845D}"/>
          </ac:picMkLst>
        </pc:picChg>
      </pc:sldChg>
      <pc:sldChg chg="modSp add mod">
        <pc:chgData name="Martin Schweinberger" userId="90c3b6fdff4c5443" providerId="LiveId" clId="{16B467C6-3D5B-4F2A-A3D4-D5D9DBF197BE}" dt="2025-10-09T04:19:08.172" v="4855" actId="113"/>
        <pc:sldMkLst>
          <pc:docMk/>
          <pc:sldMk cId="1240316234" sldId="449"/>
        </pc:sldMkLst>
        <pc:spChg chg="mod">
          <ac:chgData name="Martin Schweinberger" userId="90c3b6fdff4c5443" providerId="LiveId" clId="{16B467C6-3D5B-4F2A-A3D4-D5D9DBF197BE}" dt="2025-10-09T04:19:08.172" v="4855" actId="113"/>
          <ac:spMkLst>
            <pc:docMk/>
            <pc:sldMk cId="1240316234" sldId="449"/>
            <ac:spMk id="2" creationId="{0632AC82-5DFC-8931-1C78-234FC4035139}"/>
          </ac:spMkLst>
        </pc:spChg>
      </pc:sldChg>
      <pc:sldChg chg="addSp delSp modSp add del mod">
        <pc:chgData name="Martin Schweinberger" userId="90c3b6fdff4c5443" providerId="LiveId" clId="{16B467C6-3D5B-4F2A-A3D4-D5D9DBF197BE}" dt="2025-10-09T05:18:14.376" v="6106" actId="47"/>
        <pc:sldMkLst>
          <pc:docMk/>
          <pc:sldMk cId="39973439" sldId="450"/>
        </pc:sldMkLst>
        <pc:spChg chg="del">
          <ac:chgData name="Martin Schweinberger" userId="90c3b6fdff4c5443" providerId="LiveId" clId="{16B467C6-3D5B-4F2A-A3D4-D5D9DBF197BE}" dt="2025-10-08T01:27:43.943" v="1750" actId="478"/>
          <ac:spMkLst>
            <pc:docMk/>
            <pc:sldMk cId="39973439" sldId="450"/>
            <ac:spMk id="3" creationId="{C77A50B3-EBAF-B5BA-0E4D-3C7170F5C12B}"/>
          </ac:spMkLst>
        </pc:spChg>
        <pc:spChg chg="del">
          <ac:chgData name="Martin Schweinberger" userId="90c3b6fdff4c5443" providerId="LiveId" clId="{16B467C6-3D5B-4F2A-A3D4-D5D9DBF197BE}" dt="2025-10-08T01:27:54.828" v="1754" actId="478"/>
          <ac:spMkLst>
            <pc:docMk/>
            <pc:sldMk cId="39973439" sldId="450"/>
            <ac:spMk id="4" creationId="{1344CFC8-AC60-C456-DF37-9098BC67A398}"/>
          </ac:spMkLst>
        </pc:spChg>
        <pc:spChg chg="add del mod">
          <ac:chgData name="Martin Schweinberger" userId="90c3b6fdff4c5443" providerId="LiveId" clId="{16B467C6-3D5B-4F2A-A3D4-D5D9DBF197BE}" dt="2025-10-08T01:27:45.375" v="1751" actId="478"/>
          <ac:spMkLst>
            <pc:docMk/>
            <pc:sldMk cId="39973439" sldId="450"/>
            <ac:spMk id="5" creationId="{B1A86FF5-4F44-9985-70DD-4C28224CC758}"/>
          </ac:spMkLst>
        </pc:spChg>
        <pc:spChg chg="mod">
          <ac:chgData name="Martin Schweinberger" userId="90c3b6fdff4c5443" providerId="LiveId" clId="{16B467C6-3D5B-4F2A-A3D4-D5D9DBF197BE}" dt="2025-10-08T01:28:45.936" v="1763" actId="14100"/>
          <ac:spMkLst>
            <pc:docMk/>
            <pc:sldMk cId="39973439" sldId="450"/>
            <ac:spMk id="6" creationId="{F55AAA1B-C6B9-548B-10C0-56C226B2E4EE}"/>
          </ac:spMkLst>
        </pc:spChg>
        <pc:spChg chg="add del mod">
          <ac:chgData name="Martin Schweinberger" userId="90c3b6fdff4c5443" providerId="LiveId" clId="{16B467C6-3D5B-4F2A-A3D4-D5D9DBF197BE}" dt="2025-10-08T01:27:56.537" v="1755" actId="478"/>
          <ac:spMkLst>
            <pc:docMk/>
            <pc:sldMk cId="39973439" sldId="450"/>
            <ac:spMk id="10" creationId="{BBC9C38D-69F0-FFAA-29FD-56AF3B1C4BE6}"/>
          </ac:spMkLst>
        </pc:spChg>
        <pc:graphicFrameChg chg="add mod modGraphic">
          <ac:chgData name="Martin Schweinberger" userId="90c3b6fdff4c5443" providerId="LiveId" clId="{16B467C6-3D5B-4F2A-A3D4-D5D9DBF197BE}" dt="2025-10-08T01:39:53.330" v="1901" actId="207"/>
          <ac:graphicFrameMkLst>
            <pc:docMk/>
            <pc:sldMk cId="39973439" sldId="450"/>
            <ac:graphicFrameMk id="7" creationId="{2CD90801-E148-6A9C-344A-D5657AD4B593}"/>
          </ac:graphicFrameMkLst>
        </pc:graphicFrameChg>
        <pc:graphicFrameChg chg="del">
          <ac:chgData name="Martin Schweinberger" userId="90c3b6fdff4c5443" providerId="LiveId" clId="{16B467C6-3D5B-4F2A-A3D4-D5D9DBF197BE}" dt="2025-10-08T01:27:47.256" v="1752" actId="478"/>
          <ac:graphicFrameMkLst>
            <pc:docMk/>
            <pc:sldMk cId="39973439" sldId="450"/>
            <ac:graphicFrameMk id="8" creationId="{5F62D001-118F-FE01-A819-B4A9C0F7006D}"/>
          </ac:graphicFrameMkLst>
        </pc:graphicFrameChg>
        <pc:picChg chg="add mod">
          <ac:chgData name="Martin Schweinberger" userId="90c3b6fdff4c5443" providerId="LiveId" clId="{16B467C6-3D5B-4F2A-A3D4-D5D9DBF197BE}" dt="2025-10-08T01:30:26.057" v="1778" actId="14100"/>
          <ac:picMkLst>
            <pc:docMk/>
            <pc:sldMk cId="39973439" sldId="450"/>
            <ac:picMk id="12" creationId="{D52FFD66-DF16-9C03-E089-42E446192E58}"/>
          </ac:picMkLst>
        </pc:picChg>
      </pc:sldChg>
      <pc:sldChg chg="addSp delSp modSp add mod">
        <pc:chgData name="Martin Schweinberger" userId="90c3b6fdff4c5443" providerId="LiveId" clId="{16B467C6-3D5B-4F2A-A3D4-D5D9DBF197BE}" dt="2025-10-08T01:31:41.344" v="1811" actId="478"/>
        <pc:sldMkLst>
          <pc:docMk/>
          <pc:sldMk cId="2307025605" sldId="451"/>
        </pc:sldMkLst>
        <pc:spChg chg="del">
          <ac:chgData name="Martin Schweinberger" userId="90c3b6fdff4c5443" providerId="LiveId" clId="{16B467C6-3D5B-4F2A-A3D4-D5D9DBF197BE}" dt="2025-10-08T01:30:50.171" v="1780" actId="478"/>
          <ac:spMkLst>
            <pc:docMk/>
            <pc:sldMk cId="2307025605" sldId="451"/>
            <ac:spMk id="3" creationId="{11251A21-32A9-8CDD-11FE-CFE074259037}"/>
          </ac:spMkLst>
        </pc:spChg>
        <pc:spChg chg="del">
          <ac:chgData name="Martin Schweinberger" userId="90c3b6fdff4c5443" providerId="LiveId" clId="{16B467C6-3D5B-4F2A-A3D4-D5D9DBF197BE}" dt="2025-10-08T01:31:38.635" v="1810" actId="478"/>
          <ac:spMkLst>
            <pc:docMk/>
            <pc:sldMk cId="2307025605" sldId="451"/>
            <ac:spMk id="4" creationId="{BAECE6AD-5517-CE41-BC13-BD9F69655DA0}"/>
          </ac:spMkLst>
        </pc:spChg>
        <pc:spChg chg="add del mod">
          <ac:chgData name="Martin Schweinberger" userId="90c3b6fdff4c5443" providerId="LiveId" clId="{16B467C6-3D5B-4F2A-A3D4-D5D9DBF197BE}" dt="2025-10-08T01:30:51.962" v="1781" actId="478"/>
          <ac:spMkLst>
            <pc:docMk/>
            <pc:sldMk cId="2307025605" sldId="451"/>
            <ac:spMk id="5" creationId="{1E5E0F43-9DF7-81DA-49A0-4020386A339D}"/>
          </ac:spMkLst>
        </pc:spChg>
        <pc:spChg chg="add del mod">
          <ac:chgData name="Martin Schweinberger" userId="90c3b6fdff4c5443" providerId="LiveId" clId="{16B467C6-3D5B-4F2A-A3D4-D5D9DBF197BE}" dt="2025-10-08T01:31:41.344" v="1811" actId="478"/>
          <ac:spMkLst>
            <pc:docMk/>
            <pc:sldMk cId="2307025605" sldId="451"/>
            <ac:spMk id="13" creationId="{9DE66103-B1E5-4F18-B3D1-1B7945F46D6B}"/>
          </ac:spMkLst>
        </pc:spChg>
        <pc:picChg chg="add mod">
          <ac:chgData name="Martin Schweinberger" userId="90c3b6fdff4c5443" providerId="LiveId" clId="{16B467C6-3D5B-4F2A-A3D4-D5D9DBF197BE}" dt="2025-10-08T01:31:34.570" v="1809" actId="1035"/>
          <ac:picMkLst>
            <pc:docMk/>
            <pc:sldMk cId="2307025605" sldId="451"/>
            <ac:picMk id="8" creationId="{4C58A793-0980-C782-A8DE-D95384CBBAD9}"/>
          </ac:picMkLst>
        </pc:picChg>
        <pc:picChg chg="add mod">
          <ac:chgData name="Martin Schweinberger" userId="90c3b6fdff4c5443" providerId="LiveId" clId="{16B467C6-3D5B-4F2A-A3D4-D5D9DBF197BE}" dt="2025-10-08T01:31:26.375" v="1804" actId="14100"/>
          <ac:picMkLst>
            <pc:docMk/>
            <pc:sldMk cId="2307025605" sldId="451"/>
            <ac:picMk id="10" creationId="{88AF3B47-4469-F6DD-5C46-C5625B1FE1CE}"/>
          </ac:picMkLst>
        </pc:picChg>
        <pc:picChg chg="del">
          <ac:chgData name="Martin Schweinberger" userId="90c3b6fdff4c5443" providerId="LiveId" clId="{16B467C6-3D5B-4F2A-A3D4-D5D9DBF197BE}" dt="2025-10-08T01:30:47.330" v="1779" actId="478"/>
          <ac:picMkLst>
            <pc:docMk/>
            <pc:sldMk cId="2307025605" sldId="451"/>
            <ac:picMk id="11" creationId="{8F397CC1-14EE-A8BA-DF18-9D3B91B67051}"/>
          </ac:picMkLst>
        </pc:picChg>
      </pc:sldChg>
      <pc:sldChg chg="addSp delSp modSp add mod">
        <pc:chgData name="Martin Schweinberger" userId="90c3b6fdff4c5443" providerId="LiveId" clId="{16B467C6-3D5B-4F2A-A3D4-D5D9DBF197BE}" dt="2025-10-09T05:18:38.444" v="6118" actId="1035"/>
        <pc:sldMkLst>
          <pc:docMk/>
          <pc:sldMk cId="3853906262" sldId="452"/>
        </pc:sldMkLst>
        <pc:spChg chg="del">
          <ac:chgData name="Martin Schweinberger" userId="90c3b6fdff4c5443" providerId="LiveId" clId="{16B467C6-3D5B-4F2A-A3D4-D5D9DBF197BE}" dt="2025-10-08T01:32:09.157" v="1815" actId="478"/>
          <ac:spMkLst>
            <pc:docMk/>
            <pc:sldMk cId="3853906262" sldId="452"/>
            <ac:spMk id="3" creationId="{3A280672-1F2A-85BE-0309-F7F4D844CE45}"/>
          </ac:spMkLst>
        </pc:spChg>
        <pc:spChg chg="del">
          <ac:chgData name="Martin Schweinberger" userId="90c3b6fdff4c5443" providerId="LiveId" clId="{16B467C6-3D5B-4F2A-A3D4-D5D9DBF197BE}" dt="2025-10-08T01:32:04.832" v="1812" actId="478"/>
          <ac:spMkLst>
            <pc:docMk/>
            <pc:sldMk cId="3853906262" sldId="452"/>
            <ac:spMk id="4" creationId="{0A7A41F2-81FE-5F7E-2F64-222900D3F6E3}"/>
          </ac:spMkLst>
        </pc:spChg>
        <pc:spChg chg="add del mod">
          <ac:chgData name="Martin Schweinberger" userId="90c3b6fdff4c5443" providerId="LiveId" clId="{16B467C6-3D5B-4F2A-A3D4-D5D9DBF197BE}" dt="2025-10-08T01:32:06.545" v="1813" actId="478"/>
          <ac:spMkLst>
            <pc:docMk/>
            <pc:sldMk cId="3853906262" sldId="452"/>
            <ac:spMk id="7" creationId="{93A09AB9-CC47-06F2-FF2D-47EB8B2B7CE3}"/>
          </ac:spMkLst>
        </pc:spChg>
        <pc:spChg chg="add del mod">
          <ac:chgData name="Martin Schweinberger" userId="90c3b6fdff4c5443" providerId="LiveId" clId="{16B467C6-3D5B-4F2A-A3D4-D5D9DBF197BE}" dt="2025-10-08T01:32:09.988" v="1816" actId="478"/>
          <ac:spMkLst>
            <pc:docMk/>
            <pc:sldMk cId="3853906262" sldId="452"/>
            <ac:spMk id="9" creationId="{B1162EB3-0CC5-8FF6-100D-5C05D8E71FC0}"/>
          </ac:spMkLst>
        </pc:spChg>
        <pc:picChg chg="del">
          <ac:chgData name="Martin Schweinberger" userId="90c3b6fdff4c5443" providerId="LiveId" clId="{16B467C6-3D5B-4F2A-A3D4-D5D9DBF197BE}" dt="2025-10-08T01:32:07.227" v="1814" actId="478"/>
          <ac:picMkLst>
            <pc:docMk/>
            <pc:sldMk cId="3853906262" sldId="452"/>
            <ac:picMk id="5" creationId="{BEB02F5D-6C8B-F7C9-B3D3-8B62272D4588}"/>
          </ac:picMkLst>
        </pc:picChg>
        <pc:picChg chg="add mod">
          <ac:chgData name="Martin Schweinberger" userId="90c3b6fdff4c5443" providerId="LiveId" clId="{16B467C6-3D5B-4F2A-A3D4-D5D9DBF197BE}" dt="2025-10-09T05:18:38.444" v="6118" actId="1035"/>
          <ac:picMkLst>
            <pc:docMk/>
            <pc:sldMk cId="3853906262" sldId="452"/>
            <ac:picMk id="11" creationId="{246E8153-C787-20DA-4DEF-0FECA2EA21FE}"/>
          </ac:picMkLst>
        </pc:picChg>
        <pc:picChg chg="add mod">
          <ac:chgData name="Martin Schweinberger" userId="90c3b6fdff4c5443" providerId="LiveId" clId="{16B467C6-3D5B-4F2A-A3D4-D5D9DBF197BE}" dt="2025-10-08T01:32:47.317" v="1839" actId="1037"/>
          <ac:picMkLst>
            <pc:docMk/>
            <pc:sldMk cId="3853906262" sldId="452"/>
            <ac:picMk id="13" creationId="{3AB20909-9131-6CB8-978D-CAFF06B2D89E}"/>
          </ac:picMkLst>
        </pc:picChg>
      </pc:sldChg>
      <pc:sldChg chg="addSp delSp modSp add mod">
        <pc:chgData name="Martin Schweinberger" userId="90c3b6fdff4c5443" providerId="LiveId" clId="{16B467C6-3D5B-4F2A-A3D4-D5D9DBF197BE}" dt="2025-10-09T05:18:53.258" v="6121" actId="14100"/>
        <pc:sldMkLst>
          <pc:docMk/>
          <pc:sldMk cId="1842757507" sldId="453"/>
        </pc:sldMkLst>
        <pc:spChg chg="del">
          <ac:chgData name="Martin Schweinberger" userId="90c3b6fdff4c5443" providerId="LiveId" clId="{16B467C6-3D5B-4F2A-A3D4-D5D9DBF197BE}" dt="2025-10-08T01:33:05.745" v="1845" actId="478"/>
          <ac:spMkLst>
            <pc:docMk/>
            <pc:sldMk cId="1842757507" sldId="453"/>
            <ac:spMk id="3" creationId="{FCBA5F36-E44E-2ECE-9CFE-39FE638EDDD8}"/>
          </ac:spMkLst>
        </pc:spChg>
        <pc:spChg chg="del">
          <ac:chgData name="Martin Schweinberger" userId="90c3b6fdff4c5443" providerId="LiveId" clId="{16B467C6-3D5B-4F2A-A3D4-D5D9DBF197BE}" dt="2025-10-08T01:33:09.035" v="1847" actId="478"/>
          <ac:spMkLst>
            <pc:docMk/>
            <pc:sldMk cId="1842757507" sldId="453"/>
            <ac:spMk id="4" creationId="{538B4C9A-BC41-4D22-80C7-36BED012DE55}"/>
          </ac:spMkLst>
        </pc:spChg>
        <pc:spChg chg="add del mod">
          <ac:chgData name="Martin Schweinberger" userId="90c3b6fdff4c5443" providerId="LiveId" clId="{16B467C6-3D5B-4F2A-A3D4-D5D9DBF197BE}" dt="2025-10-08T01:33:06.623" v="1846" actId="478"/>
          <ac:spMkLst>
            <pc:docMk/>
            <pc:sldMk cId="1842757507" sldId="453"/>
            <ac:spMk id="7" creationId="{5C406D3C-8330-D042-B5AF-4B927E69D686}"/>
          </ac:spMkLst>
        </pc:spChg>
        <pc:spChg chg="add del mod">
          <ac:chgData name="Martin Schweinberger" userId="90c3b6fdff4c5443" providerId="LiveId" clId="{16B467C6-3D5B-4F2A-A3D4-D5D9DBF197BE}" dt="2025-10-08T01:33:09.725" v="1848" actId="478"/>
          <ac:spMkLst>
            <pc:docMk/>
            <pc:sldMk cId="1842757507" sldId="453"/>
            <ac:spMk id="9" creationId="{EE3EE944-3513-DCEB-2DA2-7CD6D3AC6A39}"/>
          </ac:spMkLst>
        </pc:spChg>
        <pc:spChg chg="add mod">
          <ac:chgData name="Martin Schweinberger" userId="90c3b6fdff4c5443" providerId="LiveId" clId="{16B467C6-3D5B-4F2A-A3D4-D5D9DBF197BE}" dt="2025-10-08T01:38:08.242" v="1890" actId="403"/>
          <ac:spMkLst>
            <pc:docMk/>
            <pc:sldMk cId="1842757507" sldId="453"/>
            <ac:spMk id="14" creationId="{B1ECF3CF-2193-542F-E714-78B3D4D6045C}"/>
          </ac:spMkLst>
        </pc:spChg>
        <pc:graphicFrameChg chg="add del mod">
          <ac:chgData name="Martin Schweinberger" userId="90c3b6fdff4c5443" providerId="LiveId" clId="{16B467C6-3D5B-4F2A-A3D4-D5D9DBF197BE}" dt="2025-10-08T01:36:23.721" v="1857" actId="478"/>
          <ac:graphicFrameMkLst>
            <pc:docMk/>
            <pc:sldMk cId="1842757507" sldId="453"/>
            <ac:graphicFrameMk id="12" creationId="{62EB935A-BF54-6BAE-CEC4-4FAC65934070}"/>
          </ac:graphicFrameMkLst>
        </pc:graphicFrameChg>
        <pc:graphicFrameChg chg="add mod modGraphic">
          <ac:chgData name="Martin Schweinberger" userId="90c3b6fdff4c5443" providerId="LiveId" clId="{16B467C6-3D5B-4F2A-A3D4-D5D9DBF197BE}" dt="2025-10-09T02:24:51.895" v="3199" actId="122"/>
          <ac:graphicFrameMkLst>
            <pc:docMk/>
            <pc:sldMk cId="1842757507" sldId="453"/>
            <ac:graphicFrameMk id="13" creationId="{FD0BD843-0861-4501-EB97-F3478B532188}"/>
          </ac:graphicFrameMkLst>
        </pc:graphicFrameChg>
        <pc:picChg chg="del">
          <ac:chgData name="Martin Schweinberger" userId="90c3b6fdff4c5443" providerId="LiveId" clId="{16B467C6-3D5B-4F2A-A3D4-D5D9DBF197BE}" dt="2025-10-08T01:33:02.981" v="1844" actId="478"/>
          <ac:picMkLst>
            <pc:docMk/>
            <pc:sldMk cId="1842757507" sldId="453"/>
            <ac:picMk id="5" creationId="{EE4DD817-91AB-353C-1B54-907CACFE8A4D}"/>
          </ac:picMkLst>
        </pc:picChg>
        <pc:picChg chg="add mod">
          <ac:chgData name="Martin Schweinberger" userId="90c3b6fdff4c5443" providerId="LiveId" clId="{16B467C6-3D5B-4F2A-A3D4-D5D9DBF197BE}" dt="2025-10-09T05:18:53.258" v="6121" actId="14100"/>
          <ac:picMkLst>
            <pc:docMk/>
            <pc:sldMk cId="1842757507" sldId="453"/>
            <ac:picMk id="11" creationId="{34897D3D-A319-D269-F519-03A8BB63AE3E}"/>
          </ac:picMkLst>
        </pc:picChg>
      </pc:sldChg>
      <pc:sldChg chg="add del">
        <pc:chgData name="Martin Schweinberger" userId="90c3b6fdff4c5443" providerId="LiveId" clId="{16B467C6-3D5B-4F2A-A3D4-D5D9DBF197BE}" dt="2025-10-08T01:40:05.584" v="1902" actId="47"/>
        <pc:sldMkLst>
          <pc:docMk/>
          <pc:sldMk cId="3098506285" sldId="454"/>
        </pc:sldMkLst>
      </pc:sldChg>
      <pc:sldChg chg="add del">
        <pc:chgData name="Martin Schweinberger" userId="90c3b6fdff4c5443" providerId="LiveId" clId="{16B467C6-3D5B-4F2A-A3D4-D5D9DBF197BE}" dt="2025-10-08T01:40:07.966" v="1903" actId="47"/>
        <pc:sldMkLst>
          <pc:docMk/>
          <pc:sldMk cId="4207232832" sldId="455"/>
        </pc:sldMkLst>
      </pc:sldChg>
      <pc:sldChg chg="addSp modSp add mod">
        <pc:chgData name="Martin Schweinberger" userId="90c3b6fdff4c5443" providerId="LiveId" clId="{16B467C6-3D5B-4F2A-A3D4-D5D9DBF197BE}" dt="2025-10-09T02:23:39.049" v="3194" actId="948"/>
        <pc:sldMkLst>
          <pc:docMk/>
          <pc:sldMk cId="1524810694" sldId="456"/>
        </pc:sldMkLst>
        <pc:spChg chg="mod">
          <ac:chgData name="Martin Schweinberger" userId="90c3b6fdff4c5443" providerId="LiveId" clId="{16B467C6-3D5B-4F2A-A3D4-D5D9DBF197BE}" dt="2025-10-09T02:23:39.049" v="3194" actId="948"/>
          <ac:spMkLst>
            <pc:docMk/>
            <pc:sldMk cId="1524810694" sldId="456"/>
            <ac:spMk id="2" creationId="{662C2CEA-DAFA-0D6B-F675-188CB564BEEB}"/>
          </ac:spMkLst>
        </pc:spChg>
        <pc:picChg chg="add mod">
          <ac:chgData name="Martin Schweinberger" userId="90c3b6fdff4c5443" providerId="LiveId" clId="{16B467C6-3D5B-4F2A-A3D4-D5D9DBF197BE}" dt="2025-10-09T02:23:16.766" v="3189"/>
          <ac:picMkLst>
            <pc:docMk/>
            <pc:sldMk cId="1524810694" sldId="456"/>
            <ac:picMk id="5" creationId="{8C631F2C-A437-122A-942D-9C8C524A1A80}"/>
          </ac:picMkLst>
        </pc:picChg>
      </pc:sldChg>
      <pc:sldChg chg="addSp modSp add mod">
        <pc:chgData name="Martin Schweinberger" userId="90c3b6fdff4c5443" providerId="LiveId" clId="{16B467C6-3D5B-4F2A-A3D4-D5D9DBF197BE}" dt="2025-10-09T02:28:46.650" v="3460" actId="20577"/>
        <pc:sldMkLst>
          <pc:docMk/>
          <pc:sldMk cId="2221734450" sldId="457"/>
        </pc:sldMkLst>
        <pc:spChg chg="mod">
          <ac:chgData name="Martin Schweinberger" userId="90c3b6fdff4c5443" providerId="LiveId" clId="{16B467C6-3D5B-4F2A-A3D4-D5D9DBF197BE}" dt="2025-10-09T02:28:46.650" v="3460" actId="20577"/>
          <ac:spMkLst>
            <pc:docMk/>
            <pc:sldMk cId="2221734450" sldId="457"/>
            <ac:spMk id="2" creationId="{920F76D6-D9F8-782B-9672-64BEEA8D5DA2}"/>
          </ac:spMkLst>
        </pc:spChg>
        <pc:spChg chg="mod">
          <ac:chgData name="Martin Schweinberger" userId="90c3b6fdff4c5443" providerId="LiveId" clId="{16B467C6-3D5B-4F2A-A3D4-D5D9DBF197BE}" dt="2025-10-08T01:45:55.099" v="2413" actId="20577"/>
          <ac:spMkLst>
            <pc:docMk/>
            <pc:sldMk cId="2221734450" sldId="457"/>
            <ac:spMk id="3" creationId="{03FEB704-0393-C422-BBBF-D4AD6A8FBCDC}"/>
          </ac:spMkLst>
        </pc:spChg>
        <pc:picChg chg="add mod">
          <ac:chgData name="Martin Schweinberger" userId="90c3b6fdff4c5443" providerId="LiveId" clId="{16B467C6-3D5B-4F2A-A3D4-D5D9DBF197BE}" dt="2025-10-09T02:28:10.816" v="3450"/>
          <ac:picMkLst>
            <pc:docMk/>
            <pc:sldMk cId="2221734450" sldId="457"/>
            <ac:picMk id="5" creationId="{8EBD9562-9C1A-B443-1785-410B44A76CFD}"/>
          </ac:picMkLst>
        </pc:picChg>
      </pc:sldChg>
      <pc:sldChg chg="addSp modSp add mod">
        <pc:chgData name="Martin Schweinberger" userId="90c3b6fdff4c5443" providerId="LiveId" clId="{16B467C6-3D5B-4F2A-A3D4-D5D9DBF197BE}" dt="2025-10-09T05:15:04.767" v="6071" actId="20577"/>
        <pc:sldMkLst>
          <pc:docMk/>
          <pc:sldMk cId="4246541262" sldId="458"/>
        </pc:sldMkLst>
        <pc:spChg chg="mod">
          <ac:chgData name="Martin Schweinberger" userId="90c3b6fdff4c5443" providerId="LiveId" clId="{16B467C6-3D5B-4F2A-A3D4-D5D9DBF197BE}" dt="2025-10-08T00:52:25.601" v="985" actId="113"/>
          <ac:spMkLst>
            <pc:docMk/>
            <pc:sldMk cId="4246541262" sldId="458"/>
            <ac:spMk id="2" creationId="{63F8BCC9-E31B-9220-9E8C-BC8580F16985}"/>
          </ac:spMkLst>
        </pc:spChg>
        <pc:spChg chg="mod">
          <ac:chgData name="Martin Schweinberger" userId="90c3b6fdff4c5443" providerId="LiveId" clId="{16B467C6-3D5B-4F2A-A3D4-D5D9DBF197BE}" dt="2025-10-09T05:15:04.767" v="6071" actId="20577"/>
          <ac:spMkLst>
            <pc:docMk/>
            <pc:sldMk cId="4246541262" sldId="458"/>
            <ac:spMk id="3" creationId="{F887D610-A8BA-5F20-0D9D-A86195C54F0B}"/>
          </ac:spMkLst>
        </pc:spChg>
        <pc:picChg chg="add mod">
          <ac:chgData name="Martin Schweinberger" userId="90c3b6fdff4c5443" providerId="LiveId" clId="{16B467C6-3D5B-4F2A-A3D4-D5D9DBF197BE}" dt="2025-10-08T00:00:15.760" v="533" actId="1076"/>
          <ac:picMkLst>
            <pc:docMk/>
            <pc:sldMk cId="4246541262" sldId="458"/>
            <ac:picMk id="7" creationId="{481F145C-7D5E-9E6C-D0AA-3ED45513AC03}"/>
          </ac:picMkLst>
        </pc:picChg>
        <pc:picChg chg="add mod">
          <ac:chgData name="Martin Schweinberger" userId="90c3b6fdff4c5443" providerId="LiveId" clId="{16B467C6-3D5B-4F2A-A3D4-D5D9DBF197BE}" dt="2025-10-08T00:01:30.490" v="538" actId="14100"/>
          <ac:picMkLst>
            <pc:docMk/>
            <pc:sldMk cId="4246541262" sldId="458"/>
            <ac:picMk id="9" creationId="{2A1C2913-9A98-FBBE-B62F-1F4BB54EF3EE}"/>
          </ac:picMkLst>
        </pc:picChg>
      </pc:sldChg>
      <pc:sldChg chg="addSp delSp modSp add mod">
        <pc:chgData name="Martin Schweinberger" userId="90c3b6fdff4c5443" providerId="LiveId" clId="{16B467C6-3D5B-4F2A-A3D4-D5D9DBF197BE}" dt="2025-10-09T05:14:52.046" v="6070" actId="20577"/>
        <pc:sldMkLst>
          <pc:docMk/>
          <pc:sldMk cId="1262160526" sldId="459"/>
        </pc:sldMkLst>
        <pc:spChg chg="mod">
          <ac:chgData name="Martin Schweinberger" userId="90c3b6fdff4c5443" providerId="LiveId" clId="{16B467C6-3D5B-4F2A-A3D4-D5D9DBF197BE}" dt="2025-10-09T05:13:21.205" v="6030" actId="113"/>
          <ac:spMkLst>
            <pc:docMk/>
            <pc:sldMk cId="1262160526" sldId="459"/>
            <ac:spMk id="2" creationId="{FA8D39C2-78CF-747A-A845-8D99A5F06FAA}"/>
          </ac:spMkLst>
        </pc:spChg>
        <pc:spChg chg="mod">
          <ac:chgData name="Martin Schweinberger" userId="90c3b6fdff4c5443" providerId="LiveId" clId="{16B467C6-3D5B-4F2A-A3D4-D5D9DBF197BE}" dt="2025-10-09T05:14:52.046" v="6070" actId="20577"/>
          <ac:spMkLst>
            <pc:docMk/>
            <pc:sldMk cId="1262160526" sldId="459"/>
            <ac:spMk id="3" creationId="{D9278700-1009-34FE-FB3D-229BC4825C03}"/>
          </ac:spMkLst>
        </pc:spChg>
        <pc:picChg chg="add mod">
          <ac:chgData name="Martin Schweinberger" userId="90c3b6fdff4c5443" providerId="LiveId" clId="{16B467C6-3D5B-4F2A-A3D4-D5D9DBF197BE}" dt="2025-10-07T23:59:29.218" v="525" actId="14100"/>
          <ac:picMkLst>
            <pc:docMk/>
            <pc:sldMk cId="1262160526" sldId="459"/>
            <ac:picMk id="9" creationId="{3E42E155-5511-9A94-02C8-E587BDD9EFBB}"/>
          </ac:picMkLst>
        </pc:picChg>
        <pc:picChg chg="add mod">
          <ac:chgData name="Martin Schweinberger" userId="90c3b6fdff4c5443" providerId="LiveId" clId="{16B467C6-3D5B-4F2A-A3D4-D5D9DBF197BE}" dt="2025-10-07T23:59:30.947" v="529" actId="1035"/>
          <ac:picMkLst>
            <pc:docMk/>
            <pc:sldMk cId="1262160526" sldId="459"/>
            <ac:picMk id="11" creationId="{670372D4-55C1-A206-2320-AE811258D5F9}"/>
          </ac:picMkLst>
        </pc:picChg>
        <pc:picChg chg="add mod">
          <ac:chgData name="Martin Schweinberger" userId="90c3b6fdff4c5443" providerId="LiveId" clId="{16B467C6-3D5B-4F2A-A3D4-D5D9DBF197BE}" dt="2025-10-09T05:13:05.989" v="6027" actId="1076"/>
          <ac:picMkLst>
            <pc:docMk/>
            <pc:sldMk cId="1262160526" sldId="459"/>
            <ac:picMk id="13" creationId="{8DAB73E0-A6C3-EAF7-7138-8956F2C5BF46}"/>
          </ac:picMkLst>
        </pc:picChg>
      </pc:sldChg>
      <pc:sldChg chg="addSp delSp modSp add mod">
        <pc:chgData name="Martin Schweinberger" userId="90c3b6fdff4c5443" providerId="LiveId" clId="{16B467C6-3D5B-4F2A-A3D4-D5D9DBF197BE}" dt="2025-10-09T05:15:19.672" v="6072" actId="20577"/>
        <pc:sldMkLst>
          <pc:docMk/>
          <pc:sldMk cId="256884257" sldId="460"/>
        </pc:sldMkLst>
        <pc:spChg chg="mod">
          <ac:chgData name="Martin Schweinberger" userId="90c3b6fdff4c5443" providerId="LiveId" clId="{16B467C6-3D5B-4F2A-A3D4-D5D9DBF197BE}" dt="2025-10-08T00:06:23.033" v="661" actId="6549"/>
          <ac:spMkLst>
            <pc:docMk/>
            <pc:sldMk cId="256884257" sldId="460"/>
            <ac:spMk id="2" creationId="{C673D1BF-12AC-2D7C-0207-99375AD8FCDC}"/>
          </ac:spMkLst>
        </pc:spChg>
        <pc:spChg chg="mod">
          <ac:chgData name="Martin Schweinberger" userId="90c3b6fdff4c5443" providerId="LiveId" clId="{16B467C6-3D5B-4F2A-A3D4-D5D9DBF197BE}" dt="2025-10-09T05:15:19.672" v="6072" actId="20577"/>
          <ac:spMkLst>
            <pc:docMk/>
            <pc:sldMk cId="256884257" sldId="460"/>
            <ac:spMk id="3" creationId="{EBE1112E-03A2-C32D-0857-AFE8BD0444D1}"/>
          </ac:spMkLst>
        </pc:spChg>
        <pc:picChg chg="add mod">
          <ac:chgData name="Martin Schweinberger" userId="90c3b6fdff4c5443" providerId="LiveId" clId="{16B467C6-3D5B-4F2A-A3D4-D5D9DBF197BE}" dt="2025-10-08T00:03:59.631" v="617" actId="14100"/>
          <ac:picMkLst>
            <pc:docMk/>
            <pc:sldMk cId="256884257" sldId="460"/>
            <ac:picMk id="5" creationId="{ED0C1470-B099-1402-99B6-F8CC1D1310C6}"/>
          </ac:picMkLst>
        </pc:picChg>
        <pc:picChg chg="del">
          <ac:chgData name="Martin Schweinberger" userId="90c3b6fdff4c5443" providerId="LiveId" clId="{16B467C6-3D5B-4F2A-A3D4-D5D9DBF197BE}" dt="2025-10-08T00:03:38.150" v="612" actId="478"/>
          <ac:picMkLst>
            <pc:docMk/>
            <pc:sldMk cId="256884257" sldId="460"/>
            <ac:picMk id="7" creationId="{75C3C01C-BE75-A262-EFD3-948F14619FA4}"/>
          </ac:picMkLst>
        </pc:picChg>
        <pc:picChg chg="add mod">
          <ac:chgData name="Martin Schweinberger" userId="90c3b6fdff4c5443" providerId="LiveId" clId="{16B467C6-3D5B-4F2A-A3D4-D5D9DBF197BE}" dt="2025-10-08T00:04:04.345" v="618" actId="14100"/>
          <ac:picMkLst>
            <pc:docMk/>
            <pc:sldMk cId="256884257" sldId="460"/>
            <ac:picMk id="8" creationId="{A0EF44BA-EA69-205D-CB56-CBA4384CF04D}"/>
          </ac:picMkLst>
        </pc:picChg>
        <pc:picChg chg="del">
          <ac:chgData name="Martin Schweinberger" userId="90c3b6fdff4c5443" providerId="LiveId" clId="{16B467C6-3D5B-4F2A-A3D4-D5D9DBF197BE}" dt="2025-10-08T00:03:44.664" v="614" actId="478"/>
          <ac:picMkLst>
            <pc:docMk/>
            <pc:sldMk cId="256884257" sldId="460"/>
            <ac:picMk id="9" creationId="{B48573AC-3F90-613D-1444-A7B9080B064C}"/>
          </ac:picMkLst>
        </pc:picChg>
        <pc:picChg chg="add mod">
          <ac:chgData name="Martin Schweinberger" userId="90c3b6fdff4c5443" providerId="LiveId" clId="{16B467C6-3D5B-4F2A-A3D4-D5D9DBF197BE}" dt="2025-10-08T00:04:09.644" v="625" actId="1035"/>
          <ac:picMkLst>
            <pc:docMk/>
            <pc:sldMk cId="256884257" sldId="460"/>
            <ac:picMk id="10" creationId="{43D0C4ED-9E02-3C05-88A5-17D3C950B7AE}"/>
          </ac:picMkLst>
        </pc:picChg>
      </pc:sldChg>
      <pc:sldChg chg="addSp delSp modSp add mod modClrScheme chgLayout">
        <pc:chgData name="Martin Schweinberger" userId="90c3b6fdff4c5443" providerId="LiveId" clId="{16B467C6-3D5B-4F2A-A3D4-D5D9DBF197BE}" dt="2025-10-09T05:17:05.440" v="6104" actId="478"/>
        <pc:sldMkLst>
          <pc:docMk/>
          <pc:sldMk cId="1393962598" sldId="461"/>
        </pc:sldMkLst>
        <pc:spChg chg="mod ord">
          <ac:chgData name="Martin Schweinberger" userId="90c3b6fdff4c5443" providerId="LiveId" clId="{16B467C6-3D5B-4F2A-A3D4-D5D9DBF197BE}" dt="2025-10-08T00:07:46.385" v="692" actId="700"/>
          <ac:spMkLst>
            <pc:docMk/>
            <pc:sldMk cId="1393962598" sldId="461"/>
            <ac:spMk id="2" creationId="{19CCE72B-ADCD-FE63-EF97-61A71BC46680}"/>
          </ac:spMkLst>
        </pc:spChg>
        <pc:spChg chg="mod ord">
          <ac:chgData name="Martin Schweinberger" userId="90c3b6fdff4c5443" providerId="LiveId" clId="{16B467C6-3D5B-4F2A-A3D4-D5D9DBF197BE}" dt="2025-10-08T00:07:46.385" v="692" actId="700"/>
          <ac:spMkLst>
            <pc:docMk/>
            <pc:sldMk cId="1393962598" sldId="461"/>
            <ac:spMk id="3" creationId="{639E66B7-F3DD-5B63-D7B0-41173B8F9264}"/>
          </ac:spMkLst>
        </pc:spChg>
        <pc:spChg chg="del mod ord">
          <ac:chgData name="Martin Schweinberger" userId="90c3b6fdff4c5443" providerId="LiveId" clId="{16B467C6-3D5B-4F2A-A3D4-D5D9DBF197BE}" dt="2025-10-09T05:17:03.115" v="6103" actId="478"/>
          <ac:spMkLst>
            <pc:docMk/>
            <pc:sldMk cId="1393962598" sldId="461"/>
            <ac:spMk id="4" creationId="{25EC5CFA-B5EF-9CE1-EB87-7342BF9DD6A8}"/>
          </ac:spMkLst>
        </pc:spChg>
        <pc:spChg chg="mod ord">
          <ac:chgData name="Martin Schweinberger" userId="90c3b6fdff4c5443" providerId="LiveId" clId="{16B467C6-3D5B-4F2A-A3D4-D5D9DBF197BE}" dt="2025-10-08T00:07:46.385" v="692" actId="700"/>
          <ac:spMkLst>
            <pc:docMk/>
            <pc:sldMk cId="1393962598" sldId="461"/>
            <ac:spMk id="6" creationId="{C120CC48-B172-16FA-D02E-FB9122DFE574}"/>
          </ac:spMkLst>
        </pc:spChg>
        <pc:spChg chg="add mod ord">
          <ac:chgData name="Martin Schweinberger" userId="90c3b6fdff4c5443" providerId="LiveId" clId="{16B467C6-3D5B-4F2A-A3D4-D5D9DBF197BE}" dt="2025-10-09T05:16:56.684" v="6102" actId="27636"/>
          <ac:spMkLst>
            <pc:docMk/>
            <pc:sldMk cId="1393962598" sldId="461"/>
            <ac:spMk id="7" creationId="{A18AFA4E-58CB-8EC3-8013-83F9508C13B4}"/>
          </ac:spMkLst>
        </pc:spChg>
        <pc:spChg chg="add del mod">
          <ac:chgData name="Martin Schweinberger" userId="90c3b6fdff4c5443" providerId="LiveId" clId="{16B467C6-3D5B-4F2A-A3D4-D5D9DBF197BE}" dt="2025-10-09T05:17:05.440" v="6104" actId="478"/>
          <ac:spMkLst>
            <pc:docMk/>
            <pc:sldMk cId="1393962598" sldId="461"/>
            <ac:spMk id="8" creationId="{F6D65D95-0992-94E5-0832-9D1876BB965E}"/>
          </ac:spMkLst>
        </pc:spChg>
        <pc:picChg chg="del">
          <ac:chgData name="Martin Schweinberger" userId="90c3b6fdff4c5443" providerId="LiveId" clId="{16B467C6-3D5B-4F2A-A3D4-D5D9DBF197BE}" dt="2025-10-08T00:10:32.845" v="743" actId="478"/>
          <ac:picMkLst>
            <pc:docMk/>
            <pc:sldMk cId="1393962598" sldId="461"/>
            <ac:picMk id="5" creationId="{08FB4E2A-72C3-637A-8CCD-F272B3A74BC0}"/>
          </ac:picMkLst>
        </pc:picChg>
        <pc:picChg chg="del">
          <ac:chgData name="Martin Schweinberger" userId="90c3b6fdff4c5443" providerId="LiveId" clId="{16B467C6-3D5B-4F2A-A3D4-D5D9DBF197BE}" dt="2025-10-08T00:10:33.669" v="744" actId="478"/>
          <ac:picMkLst>
            <pc:docMk/>
            <pc:sldMk cId="1393962598" sldId="461"/>
            <ac:picMk id="8" creationId="{4612106D-940C-48C6-F850-AE003EBECB3E}"/>
          </ac:picMkLst>
        </pc:picChg>
        <pc:picChg chg="del">
          <ac:chgData name="Martin Schweinberger" userId="90c3b6fdff4c5443" providerId="LiveId" clId="{16B467C6-3D5B-4F2A-A3D4-D5D9DBF197BE}" dt="2025-10-08T00:10:34.418" v="745" actId="478"/>
          <ac:picMkLst>
            <pc:docMk/>
            <pc:sldMk cId="1393962598" sldId="461"/>
            <ac:picMk id="10" creationId="{2BC32F6D-2110-548F-A878-D5BA36052409}"/>
          </ac:picMkLst>
        </pc:picChg>
      </pc:sldChg>
      <pc:sldChg chg="delSp modSp add mod">
        <pc:chgData name="Martin Schweinberger" userId="90c3b6fdff4c5443" providerId="LiveId" clId="{16B467C6-3D5B-4F2A-A3D4-D5D9DBF197BE}" dt="2025-10-09T02:34:33.625" v="3629" actId="113"/>
        <pc:sldMkLst>
          <pc:docMk/>
          <pc:sldMk cId="2077622766" sldId="462"/>
        </pc:sldMkLst>
        <pc:spChg chg="mod">
          <ac:chgData name="Martin Schweinberger" userId="90c3b6fdff4c5443" providerId="LiveId" clId="{16B467C6-3D5B-4F2A-A3D4-D5D9DBF197BE}" dt="2025-10-09T02:34:33.625" v="3629" actId="113"/>
          <ac:spMkLst>
            <pc:docMk/>
            <pc:sldMk cId="2077622766" sldId="462"/>
            <ac:spMk id="2" creationId="{A9E4D386-D306-F10A-2852-C4A0DA64992B}"/>
          </ac:spMkLst>
        </pc:spChg>
        <pc:spChg chg="del">
          <ac:chgData name="Martin Schweinberger" userId="90c3b6fdff4c5443" providerId="LiveId" clId="{16B467C6-3D5B-4F2A-A3D4-D5D9DBF197BE}" dt="2025-10-08T00:48:25.844" v="757" actId="478"/>
          <ac:spMkLst>
            <pc:docMk/>
            <pc:sldMk cId="2077622766" sldId="462"/>
            <ac:spMk id="5" creationId="{52AC8FB4-1EA3-A945-37A6-6D70BF8D4A2A}"/>
          </ac:spMkLst>
        </pc:spChg>
        <pc:picChg chg="del">
          <ac:chgData name="Martin Schweinberger" userId="90c3b6fdff4c5443" providerId="LiveId" clId="{16B467C6-3D5B-4F2A-A3D4-D5D9DBF197BE}" dt="2025-10-08T00:48:24.865" v="756" actId="478"/>
          <ac:picMkLst>
            <pc:docMk/>
            <pc:sldMk cId="2077622766" sldId="462"/>
            <ac:picMk id="9" creationId="{C04498EF-5384-2D48-84F4-2CF97EA5CB7E}"/>
          </ac:picMkLst>
        </pc:picChg>
      </pc:sldChg>
      <pc:sldChg chg="addSp delSp modSp add mod">
        <pc:chgData name="Martin Schweinberger" userId="90c3b6fdff4c5443" providerId="LiveId" clId="{16B467C6-3D5B-4F2A-A3D4-D5D9DBF197BE}" dt="2025-10-09T03:54:27.018" v="4319" actId="14100"/>
        <pc:sldMkLst>
          <pc:docMk/>
          <pc:sldMk cId="1904050737" sldId="463"/>
        </pc:sldMkLst>
        <pc:spChg chg="mod">
          <ac:chgData name="Martin Schweinberger" userId="90c3b6fdff4c5443" providerId="LiveId" clId="{16B467C6-3D5B-4F2A-A3D4-D5D9DBF197BE}" dt="2025-10-09T03:54:27.018" v="4319" actId="14100"/>
          <ac:spMkLst>
            <pc:docMk/>
            <pc:sldMk cId="1904050737" sldId="463"/>
            <ac:spMk id="2" creationId="{35FF593A-8EDF-F48A-E0F4-D2C757AB2652}"/>
          </ac:spMkLst>
        </pc:spChg>
        <pc:spChg chg="mod">
          <ac:chgData name="Martin Schweinberger" userId="90c3b6fdff4c5443" providerId="LiveId" clId="{16B467C6-3D5B-4F2A-A3D4-D5D9DBF197BE}" dt="2025-10-09T03:25:14.669" v="3648" actId="20577"/>
          <ac:spMkLst>
            <pc:docMk/>
            <pc:sldMk cId="1904050737" sldId="463"/>
            <ac:spMk id="3" creationId="{3B0BFA13-14D5-A82F-2D79-3230BC829836}"/>
          </ac:spMkLst>
        </pc:spChg>
        <pc:spChg chg="add del">
          <ac:chgData name="Martin Schweinberger" userId="90c3b6fdff4c5443" providerId="LiveId" clId="{16B467C6-3D5B-4F2A-A3D4-D5D9DBF197BE}" dt="2025-10-09T03:33:23.392" v="3952" actId="478"/>
          <ac:spMkLst>
            <pc:docMk/>
            <pc:sldMk cId="1904050737" sldId="463"/>
            <ac:spMk id="7" creationId="{ADE34731-08CD-22EC-0823-32908C4A7E52}"/>
          </ac:spMkLst>
        </pc:spChg>
        <pc:picChg chg="add mod">
          <ac:chgData name="Martin Schweinberger" userId="90c3b6fdff4c5443" providerId="LiveId" clId="{16B467C6-3D5B-4F2A-A3D4-D5D9DBF197BE}" dt="2025-10-09T03:54:17.713" v="4318" actId="1038"/>
          <ac:picMkLst>
            <pc:docMk/>
            <pc:sldMk cId="1904050737" sldId="463"/>
            <ac:picMk id="9" creationId="{17E7761B-8EA5-1F21-CC0F-DEA17A6D5026}"/>
          </ac:picMkLst>
        </pc:picChg>
      </pc:sldChg>
      <pc:sldChg chg="addSp modSp add mod">
        <pc:chgData name="Martin Schweinberger" userId="90c3b6fdff4c5443" providerId="LiveId" clId="{16B467C6-3D5B-4F2A-A3D4-D5D9DBF197BE}" dt="2025-10-09T03:47:24.113" v="4274" actId="14100"/>
        <pc:sldMkLst>
          <pc:docMk/>
          <pc:sldMk cId="3071551600" sldId="464"/>
        </pc:sldMkLst>
        <pc:spChg chg="mod">
          <ac:chgData name="Martin Schweinberger" userId="90c3b6fdff4c5443" providerId="LiveId" clId="{16B467C6-3D5B-4F2A-A3D4-D5D9DBF197BE}" dt="2025-10-09T03:47:11.358" v="4272" actId="20577"/>
          <ac:spMkLst>
            <pc:docMk/>
            <pc:sldMk cId="3071551600" sldId="464"/>
            <ac:spMk id="2" creationId="{33D8F038-DA98-3C1B-C18D-3D95B77EF79C}"/>
          </ac:spMkLst>
        </pc:spChg>
        <pc:spChg chg="mod">
          <ac:chgData name="Martin Schweinberger" userId="90c3b6fdff4c5443" providerId="LiveId" clId="{16B467C6-3D5B-4F2A-A3D4-D5D9DBF197BE}" dt="2025-10-09T03:40:42.580" v="3958" actId="20577"/>
          <ac:spMkLst>
            <pc:docMk/>
            <pc:sldMk cId="3071551600" sldId="464"/>
            <ac:spMk id="3" creationId="{921586D5-45CA-F943-B7DC-BD0C9801F9E5}"/>
          </ac:spMkLst>
        </pc:spChg>
        <pc:picChg chg="add mod">
          <ac:chgData name="Martin Schweinberger" userId="90c3b6fdff4c5443" providerId="LiveId" clId="{16B467C6-3D5B-4F2A-A3D4-D5D9DBF197BE}" dt="2025-10-09T03:47:24.113" v="4274" actId="14100"/>
          <ac:picMkLst>
            <pc:docMk/>
            <pc:sldMk cId="3071551600" sldId="464"/>
            <ac:picMk id="5" creationId="{05A76ECE-D4D7-1848-E37F-D063A5C6AB75}"/>
          </ac:picMkLst>
        </pc:picChg>
      </pc:sldChg>
      <pc:sldChg chg="addSp delSp modSp add mod">
        <pc:chgData name="Martin Schweinberger" userId="90c3b6fdff4c5443" providerId="LiveId" clId="{16B467C6-3D5B-4F2A-A3D4-D5D9DBF197BE}" dt="2025-10-09T05:20:37.735" v="6124" actId="113"/>
        <pc:sldMkLst>
          <pc:docMk/>
          <pc:sldMk cId="562715883" sldId="465"/>
        </pc:sldMkLst>
        <pc:spChg chg="del mod">
          <ac:chgData name="Martin Schweinberger" userId="90c3b6fdff4c5443" providerId="LiveId" clId="{16B467C6-3D5B-4F2A-A3D4-D5D9DBF197BE}" dt="2025-10-09T03:52:28.087" v="4300" actId="478"/>
          <ac:spMkLst>
            <pc:docMk/>
            <pc:sldMk cId="562715883" sldId="465"/>
            <ac:spMk id="2" creationId="{4F4626B0-8012-0954-2628-7D9F9A294847}"/>
          </ac:spMkLst>
        </pc:spChg>
        <pc:spChg chg="del">
          <ac:chgData name="Martin Schweinberger" userId="90c3b6fdff4c5443" providerId="LiveId" clId="{16B467C6-3D5B-4F2A-A3D4-D5D9DBF197BE}" dt="2025-10-09T03:53:41.285" v="4308" actId="478"/>
          <ac:spMkLst>
            <pc:docMk/>
            <pc:sldMk cId="562715883" sldId="465"/>
            <ac:spMk id="3" creationId="{10338A6D-90F9-504B-6F98-7CC6C11F6231}"/>
          </ac:spMkLst>
        </pc:spChg>
        <pc:spChg chg="add del mod">
          <ac:chgData name="Martin Schweinberger" userId="90c3b6fdff4c5443" providerId="LiveId" clId="{16B467C6-3D5B-4F2A-A3D4-D5D9DBF197BE}" dt="2025-10-09T03:52:30.550" v="4301" actId="478"/>
          <ac:spMkLst>
            <pc:docMk/>
            <pc:sldMk cId="562715883" sldId="465"/>
            <ac:spMk id="9" creationId="{F2C44029-A911-B285-7CC1-377F1E25C113}"/>
          </ac:spMkLst>
        </pc:spChg>
        <pc:spChg chg="add del mod">
          <ac:chgData name="Martin Schweinberger" userId="90c3b6fdff4c5443" providerId="LiveId" clId="{16B467C6-3D5B-4F2A-A3D4-D5D9DBF197BE}" dt="2025-10-09T03:53:42.350" v="4309" actId="478"/>
          <ac:spMkLst>
            <pc:docMk/>
            <pc:sldMk cId="562715883" sldId="465"/>
            <ac:spMk id="11" creationId="{C4A22914-C685-61DA-E4B5-655280880E0F}"/>
          </ac:spMkLst>
        </pc:spChg>
        <pc:spChg chg="add mod">
          <ac:chgData name="Martin Schweinberger" userId="90c3b6fdff4c5443" providerId="LiveId" clId="{16B467C6-3D5B-4F2A-A3D4-D5D9DBF197BE}" dt="2025-10-09T05:20:32.973" v="6123" actId="113"/>
          <ac:spMkLst>
            <pc:docMk/>
            <pc:sldMk cId="562715883" sldId="465"/>
            <ac:spMk id="13" creationId="{E12B6E43-FF54-EFC7-FFB3-9232314D8E5C}"/>
          </ac:spMkLst>
        </pc:spChg>
        <pc:spChg chg="add mod">
          <ac:chgData name="Martin Schweinberger" userId="90c3b6fdff4c5443" providerId="LiveId" clId="{16B467C6-3D5B-4F2A-A3D4-D5D9DBF197BE}" dt="2025-10-09T05:20:37.735" v="6124" actId="113"/>
          <ac:spMkLst>
            <pc:docMk/>
            <pc:sldMk cId="562715883" sldId="465"/>
            <ac:spMk id="14" creationId="{3BCA5300-B537-858B-0544-8DF854FF0201}"/>
          </ac:spMkLst>
        </pc:spChg>
        <pc:graphicFrameChg chg="add mod modGraphic">
          <ac:chgData name="Martin Schweinberger" userId="90c3b6fdff4c5443" providerId="LiveId" clId="{16B467C6-3D5B-4F2A-A3D4-D5D9DBF197BE}" dt="2025-10-09T03:58:40.518" v="4347" actId="1076"/>
          <ac:graphicFrameMkLst>
            <pc:docMk/>
            <pc:sldMk cId="562715883" sldId="465"/>
            <ac:graphicFrameMk id="7" creationId="{3775604B-5F43-E698-98C0-0F7CD4B0054A}"/>
          </ac:graphicFrameMkLst>
        </pc:graphicFrameChg>
        <pc:graphicFrameChg chg="add mod modGraphic">
          <ac:chgData name="Martin Schweinberger" userId="90c3b6fdff4c5443" providerId="LiveId" clId="{16B467C6-3D5B-4F2A-A3D4-D5D9DBF197BE}" dt="2025-10-09T04:00:53.046" v="4406" actId="14734"/>
          <ac:graphicFrameMkLst>
            <pc:docMk/>
            <pc:sldMk cId="562715883" sldId="465"/>
            <ac:graphicFrameMk id="12" creationId="{BFF9D337-8B38-1CD0-31C3-A353460E3B68}"/>
          </ac:graphicFrameMkLst>
        </pc:graphicFrameChg>
        <pc:picChg chg="del">
          <ac:chgData name="Martin Schweinberger" userId="90c3b6fdff4c5443" providerId="LiveId" clId="{16B467C6-3D5B-4F2A-A3D4-D5D9DBF197BE}" dt="2025-10-09T03:49:09.612" v="4282" actId="478"/>
          <ac:picMkLst>
            <pc:docMk/>
            <pc:sldMk cId="562715883" sldId="465"/>
            <ac:picMk id="5" creationId="{4873C167-EB3A-7F5E-025D-358F56BDCB15}"/>
          </ac:picMkLst>
        </pc:picChg>
      </pc:sldChg>
      <pc:sldChg chg="addSp delSp modSp add mod">
        <pc:chgData name="Martin Schweinberger" userId="90c3b6fdff4c5443" providerId="LiveId" clId="{16B467C6-3D5B-4F2A-A3D4-D5D9DBF197BE}" dt="2025-10-09T04:04:11.860" v="4433" actId="1076"/>
        <pc:sldMkLst>
          <pc:docMk/>
          <pc:sldMk cId="2682119897" sldId="466"/>
        </pc:sldMkLst>
        <pc:graphicFrameChg chg="del">
          <ac:chgData name="Martin Schweinberger" userId="90c3b6fdff4c5443" providerId="LiveId" clId="{16B467C6-3D5B-4F2A-A3D4-D5D9DBF197BE}" dt="2025-10-09T04:03:39.486" v="4416" actId="478"/>
          <ac:graphicFrameMkLst>
            <pc:docMk/>
            <pc:sldMk cId="2682119897" sldId="466"/>
            <ac:graphicFrameMk id="7" creationId="{8092EA1E-20B9-A189-88D5-13B6D27F376A}"/>
          </ac:graphicFrameMkLst>
        </pc:graphicFrameChg>
        <pc:picChg chg="add mod">
          <ac:chgData name="Martin Schweinberger" userId="90c3b6fdff4c5443" providerId="LiveId" clId="{16B467C6-3D5B-4F2A-A3D4-D5D9DBF197BE}" dt="2025-10-09T04:04:11.860" v="4433" actId="1076"/>
          <ac:picMkLst>
            <pc:docMk/>
            <pc:sldMk cId="2682119897" sldId="466"/>
            <ac:picMk id="2" creationId="{B9A0A4E6-8F0A-99CF-6183-378B35521373}"/>
          </ac:picMkLst>
        </pc:picChg>
      </pc:sldChg>
      <pc:sldChg chg="addSp delSp modSp add mod">
        <pc:chgData name="Martin Schweinberger" userId="90c3b6fdff4c5443" providerId="LiveId" clId="{16B467C6-3D5B-4F2A-A3D4-D5D9DBF197BE}" dt="2025-10-09T04:03:24.079" v="4415" actId="14100"/>
        <pc:sldMkLst>
          <pc:docMk/>
          <pc:sldMk cId="1497289903" sldId="467"/>
        </pc:sldMkLst>
        <pc:spChg chg="del">
          <ac:chgData name="Martin Schweinberger" userId="90c3b6fdff4c5443" providerId="LiveId" clId="{16B467C6-3D5B-4F2A-A3D4-D5D9DBF197BE}" dt="2025-10-09T04:03:11.355" v="4409" actId="478"/>
          <ac:spMkLst>
            <pc:docMk/>
            <pc:sldMk cId="1497289903" sldId="467"/>
            <ac:spMk id="2" creationId="{C307CAAA-202E-A85E-5DE4-451BAE7AD02E}"/>
          </ac:spMkLst>
        </pc:spChg>
        <pc:spChg chg="del">
          <ac:chgData name="Martin Schweinberger" userId="90c3b6fdff4c5443" providerId="LiveId" clId="{16B467C6-3D5B-4F2A-A3D4-D5D9DBF197BE}" dt="2025-10-09T04:03:14.567" v="4411" actId="478"/>
          <ac:spMkLst>
            <pc:docMk/>
            <pc:sldMk cId="1497289903" sldId="467"/>
            <ac:spMk id="3" creationId="{970CAF32-20B2-D416-EFF8-82FB1DB1B7C9}"/>
          </ac:spMkLst>
        </pc:spChg>
        <pc:spChg chg="add del mod">
          <ac:chgData name="Martin Schweinberger" userId="90c3b6fdff4c5443" providerId="LiveId" clId="{16B467C6-3D5B-4F2A-A3D4-D5D9DBF197BE}" dt="2025-10-09T04:03:12.603" v="4410" actId="478"/>
          <ac:spMkLst>
            <pc:docMk/>
            <pc:sldMk cId="1497289903" sldId="467"/>
            <ac:spMk id="8" creationId="{B0C30A5B-98D0-3D06-D86C-32A2FB667EC7}"/>
          </ac:spMkLst>
        </pc:spChg>
        <pc:spChg chg="add del mod">
          <ac:chgData name="Martin Schweinberger" userId="90c3b6fdff4c5443" providerId="LiveId" clId="{16B467C6-3D5B-4F2A-A3D4-D5D9DBF197BE}" dt="2025-10-09T04:03:15.366" v="4412" actId="478"/>
          <ac:spMkLst>
            <pc:docMk/>
            <pc:sldMk cId="1497289903" sldId="467"/>
            <ac:spMk id="10" creationId="{84C665CF-3F92-FEA3-9B3F-B3E0EB11A51B}"/>
          </ac:spMkLst>
        </pc:spChg>
        <pc:picChg chg="del">
          <ac:chgData name="Martin Schweinberger" userId="90c3b6fdff4c5443" providerId="LiveId" clId="{16B467C6-3D5B-4F2A-A3D4-D5D9DBF197BE}" dt="2025-10-09T04:03:08.628" v="4408" actId="478"/>
          <ac:picMkLst>
            <pc:docMk/>
            <pc:sldMk cId="1497289903" sldId="467"/>
            <ac:picMk id="5" creationId="{573F6F8C-3B2F-C6DF-C8A8-E30492287D52}"/>
          </ac:picMkLst>
        </pc:picChg>
        <pc:picChg chg="add mod">
          <ac:chgData name="Martin Schweinberger" userId="90c3b6fdff4c5443" providerId="LiveId" clId="{16B467C6-3D5B-4F2A-A3D4-D5D9DBF197BE}" dt="2025-10-09T04:03:24.079" v="4415" actId="14100"/>
          <ac:picMkLst>
            <pc:docMk/>
            <pc:sldMk cId="1497289903" sldId="467"/>
            <ac:picMk id="11" creationId="{2CF95F1B-247F-F06D-3B0E-D5C933267408}"/>
          </ac:picMkLst>
        </pc:picChg>
      </pc:sldChg>
      <pc:sldChg chg="addSp delSp modSp add mod">
        <pc:chgData name="Martin Schweinberger" userId="90c3b6fdff4c5443" providerId="LiveId" clId="{16B467C6-3D5B-4F2A-A3D4-D5D9DBF197BE}" dt="2025-10-09T04:04:54.264" v="4453" actId="1076"/>
        <pc:sldMkLst>
          <pc:docMk/>
          <pc:sldMk cId="2395024449" sldId="468"/>
        </pc:sldMkLst>
        <pc:picChg chg="del">
          <ac:chgData name="Martin Schweinberger" userId="90c3b6fdff4c5443" providerId="LiveId" clId="{16B467C6-3D5B-4F2A-A3D4-D5D9DBF197BE}" dt="2025-10-09T04:04:38.251" v="4435" actId="478"/>
          <ac:picMkLst>
            <pc:docMk/>
            <pc:sldMk cId="2395024449" sldId="468"/>
            <ac:picMk id="2" creationId="{6CE28501-787E-E477-6F65-C8A31BDA0403}"/>
          </ac:picMkLst>
        </pc:picChg>
        <pc:picChg chg="add mod">
          <ac:chgData name="Martin Schweinberger" userId="90c3b6fdff4c5443" providerId="LiveId" clId="{16B467C6-3D5B-4F2A-A3D4-D5D9DBF197BE}" dt="2025-10-09T04:04:54.264" v="4453" actId="1076"/>
          <ac:picMkLst>
            <pc:docMk/>
            <pc:sldMk cId="2395024449" sldId="468"/>
            <ac:picMk id="3" creationId="{02DD48EC-2D81-430D-CBE7-4EF13E1AD350}"/>
          </ac:picMkLst>
        </pc:picChg>
      </pc:sldChg>
      <pc:sldChg chg="addSp delSp modSp add mod ord">
        <pc:chgData name="Martin Schweinberger" userId="90c3b6fdff4c5443" providerId="LiveId" clId="{16B467C6-3D5B-4F2A-A3D4-D5D9DBF197BE}" dt="2025-10-09T04:05:59.398" v="4476"/>
        <pc:sldMkLst>
          <pc:docMk/>
          <pc:sldMk cId="239962896" sldId="469"/>
        </pc:sldMkLst>
        <pc:picChg chg="add mod">
          <ac:chgData name="Martin Schweinberger" userId="90c3b6fdff4c5443" providerId="LiveId" clId="{16B467C6-3D5B-4F2A-A3D4-D5D9DBF197BE}" dt="2025-10-09T04:05:53.171" v="4474" actId="1037"/>
          <ac:picMkLst>
            <pc:docMk/>
            <pc:sldMk cId="239962896" sldId="469"/>
            <ac:picMk id="2" creationId="{30BA3674-6951-50E4-5674-182631961427}"/>
          </ac:picMkLst>
        </pc:picChg>
        <pc:picChg chg="del">
          <ac:chgData name="Martin Schweinberger" userId="90c3b6fdff4c5443" providerId="LiveId" clId="{16B467C6-3D5B-4F2A-A3D4-D5D9DBF197BE}" dt="2025-10-09T04:05:19.952" v="4455" actId="478"/>
          <ac:picMkLst>
            <pc:docMk/>
            <pc:sldMk cId="239962896" sldId="469"/>
            <ac:picMk id="3" creationId="{0F98938F-EB86-A0AB-0426-3DA048B957F3}"/>
          </ac:picMkLst>
        </pc:picChg>
      </pc:sldChg>
      <pc:sldChg chg="delSp modSp add del mod">
        <pc:chgData name="Martin Schweinberger" userId="90c3b6fdff4c5443" providerId="LiveId" clId="{16B467C6-3D5B-4F2A-A3D4-D5D9DBF197BE}" dt="2025-10-09T04:56:49.761" v="5691" actId="47"/>
        <pc:sldMkLst>
          <pc:docMk/>
          <pc:sldMk cId="1567062472" sldId="470"/>
        </pc:sldMkLst>
        <pc:spChg chg="mod">
          <ac:chgData name="Martin Schweinberger" userId="90c3b6fdff4c5443" providerId="LiveId" clId="{16B467C6-3D5B-4F2A-A3D4-D5D9DBF197BE}" dt="2025-10-09T04:09:34.258" v="4699" actId="20577"/>
          <ac:spMkLst>
            <pc:docMk/>
            <pc:sldMk cId="1567062472" sldId="470"/>
            <ac:spMk id="2" creationId="{2708E2A0-E9FE-0624-959E-32080D62A371}"/>
          </ac:spMkLst>
        </pc:spChg>
        <pc:spChg chg="mod">
          <ac:chgData name="Martin Schweinberger" userId="90c3b6fdff4c5443" providerId="LiveId" clId="{16B467C6-3D5B-4F2A-A3D4-D5D9DBF197BE}" dt="2025-10-09T04:06:21.578" v="4484" actId="20577"/>
          <ac:spMkLst>
            <pc:docMk/>
            <pc:sldMk cId="1567062472" sldId="470"/>
            <ac:spMk id="3" creationId="{0CBA9577-7CDB-9414-3DB0-79308E6F44E4}"/>
          </ac:spMkLst>
        </pc:spChg>
        <pc:picChg chg="del">
          <ac:chgData name="Martin Schweinberger" userId="90c3b6fdff4c5443" providerId="LiveId" clId="{16B467C6-3D5B-4F2A-A3D4-D5D9DBF197BE}" dt="2025-10-09T04:08:38.777" v="4605" actId="478"/>
          <ac:picMkLst>
            <pc:docMk/>
            <pc:sldMk cId="1567062472" sldId="470"/>
            <ac:picMk id="5" creationId="{3BAA3FD2-9338-07C6-CDAE-C9F03AF4EDD7}"/>
          </ac:picMkLst>
        </pc:picChg>
      </pc:sldChg>
      <pc:sldChg chg="addSp modSp add mod">
        <pc:chgData name="Martin Schweinberger" userId="90c3b6fdff4c5443" providerId="LiveId" clId="{16B467C6-3D5B-4F2A-A3D4-D5D9DBF197BE}" dt="2025-10-09T04:56:41.407" v="5690" actId="1076"/>
        <pc:sldMkLst>
          <pc:docMk/>
          <pc:sldMk cId="2327501090" sldId="471"/>
        </pc:sldMkLst>
        <pc:spChg chg="mod">
          <ac:chgData name="Martin Schweinberger" userId="90c3b6fdff4c5443" providerId="LiveId" clId="{16B467C6-3D5B-4F2A-A3D4-D5D9DBF197BE}" dt="2025-10-09T04:55:11.904" v="5683" actId="6549"/>
          <ac:spMkLst>
            <pc:docMk/>
            <pc:sldMk cId="2327501090" sldId="471"/>
            <ac:spMk id="2" creationId="{5B3F68F2-9565-C330-EF77-225FC0B468B4}"/>
          </ac:spMkLst>
        </pc:spChg>
        <pc:picChg chg="add mod">
          <ac:chgData name="Martin Schweinberger" userId="90c3b6fdff4c5443" providerId="LiveId" clId="{16B467C6-3D5B-4F2A-A3D4-D5D9DBF197BE}" dt="2025-10-09T04:56:41.407" v="5690" actId="1076"/>
          <ac:picMkLst>
            <pc:docMk/>
            <pc:sldMk cId="2327501090" sldId="471"/>
            <ac:picMk id="5" creationId="{D46BBE4C-21B1-F40F-5BCF-7DC72A0AA6F2}"/>
          </ac:picMkLst>
        </pc:picChg>
      </pc:sldChg>
      <pc:sldChg chg="modSp add mod">
        <pc:chgData name="Martin Schweinberger" userId="90c3b6fdff4c5443" providerId="LiveId" clId="{16B467C6-3D5B-4F2A-A3D4-D5D9DBF197BE}" dt="2025-10-09T04:54:43.131" v="5671" actId="948"/>
        <pc:sldMkLst>
          <pc:docMk/>
          <pc:sldMk cId="3510495810" sldId="472"/>
        </pc:sldMkLst>
        <pc:spChg chg="mod">
          <ac:chgData name="Martin Schweinberger" userId="90c3b6fdff4c5443" providerId="LiveId" clId="{16B467C6-3D5B-4F2A-A3D4-D5D9DBF197BE}" dt="2025-10-09T04:54:43.131" v="5671" actId="948"/>
          <ac:spMkLst>
            <pc:docMk/>
            <pc:sldMk cId="3510495810" sldId="472"/>
            <ac:spMk id="2" creationId="{9CE4B7D7-6C53-CBA1-B7C9-961818611A19}"/>
          </ac:spMkLst>
        </pc:spChg>
      </pc:sldChg>
      <pc:sldChg chg="addSp delSp modSp add mod">
        <pc:chgData name="Martin Schweinberger" userId="90c3b6fdff4c5443" providerId="LiveId" clId="{16B467C6-3D5B-4F2A-A3D4-D5D9DBF197BE}" dt="2025-10-09T05:04:36.174" v="5936" actId="27636"/>
        <pc:sldMkLst>
          <pc:docMk/>
          <pc:sldMk cId="2884580168" sldId="473"/>
        </pc:sldMkLst>
        <pc:spChg chg="add mod">
          <ac:chgData name="Martin Schweinberger" userId="90c3b6fdff4c5443" providerId="LiveId" clId="{16B467C6-3D5B-4F2A-A3D4-D5D9DBF197BE}" dt="2025-10-09T04:58:33.568" v="5758" actId="20577"/>
          <ac:spMkLst>
            <pc:docMk/>
            <pc:sldMk cId="2884580168" sldId="473"/>
            <ac:spMk id="5" creationId="{0B2C6651-1E3B-3FF8-A16F-B2D931F4C02D}"/>
          </ac:spMkLst>
        </pc:spChg>
        <pc:spChg chg="add del mod">
          <ac:chgData name="Martin Schweinberger" userId="90c3b6fdff4c5443" providerId="LiveId" clId="{16B467C6-3D5B-4F2A-A3D4-D5D9DBF197BE}" dt="2025-10-09T04:58:43.555" v="5760" actId="478"/>
          <ac:spMkLst>
            <pc:docMk/>
            <pc:sldMk cId="2884580168" sldId="473"/>
            <ac:spMk id="7" creationId="{F556C27F-D158-F987-928E-9071439A26FB}"/>
          </ac:spMkLst>
        </pc:spChg>
        <pc:spChg chg="add del mod">
          <ac:chgData name="Martin Schweinberger" userId="90c3b6fdff4c5443" providerId="LiveId" clId="{16B467C6-3D5B-4F2A-A3D4-D5D9DBF197BE}" dt="2025-10-09T04:58:45.204" v="5761" actId="478"/>
          <ac:spMkLst>
            <pc:docMk/>
            <pc:sldMk cId="2884580168" sldId="473"/>
            <ac:spMk id="9" creationId="{31B60A53-14AB-17B9-DCB5-CD577B2D5672}"/>
          </ac:spMkLst>
        </pc:spChg>
        <pc:spChg chg="add del mod">
          <ac:chgData name="Martin Schweinberger" userId="90c3b6fdff4c5443" providerId="LiveId" clId="{16B467C6-3D5B-4F2A-A3D4-D5D9DBF197BE}" dt="2025-10-09T05:04:36.174" v="5936" actId="27636"/>
          <ac:spMkLst>
            <pc:docMk/>
            <pc:sldMk cId="2884580168" sldId="473"/>
            <ac:spMk id="10" creationId="{6634EF19-8556-9DF5-8F90-AD9CA9F7A5AA}"/>
          </ac:spMkLst>
        </pc:spChg>
        <pc:spChg chg="add">
          <ac:chgData name="Martin Schweinberger" userId="90c3b6fdff4c5443" providerId="LiveId" clId="{16B467C6-3D5B-4F2A-A3D4-D5D9DBF197BE}" dt="2025-10-09T05:01:15.487" v="5764"/>
          <ac:spMkLst>
            <pc:docMk/>
            <pc:sldMk cId="2884580168" sldId="473"/>
            <ac:spMk id="11" creationId="{B5BED23E-5853-2820-2BB8-1FB76E074578}"/>
          </ac:spMkLst>
        </pc:spChg>
        <pc:spChg chg="add mod">
          <ac:chgData name="Martin Schweinberger" userId="90c3b6fdff4c5443" providerId="LiveId" clId="{16B467C6-3D5B-4F2A-A3D4-D5D9DBF197BE}" dt="2025-10-09T05:01:28.649" v="5768"/>
          <ac:spMkLst>
            <pc:docMk/>
            <pc:sldMk cId="2884580168" sldId="473"/>
            <ac:spMk id="12" creationId="{A92A614C-E560-C56E-5E2A-3E0BBD90855C}"/>
          </ac:spMkLst>
        </pc:spChg>
        <pc:picChg chg="add mod ord">
          <ac:chgData name="Martin Schweinberger" userId="90c3b6fdff4c5443" providerId="LiveId" clId="{16B467C6-3D5B-4F2A-A3D4-D5D9DBF197BE}" dt="2025-10-09T05:03:06.640" v="5819" actId="1076"/>
          <ac:picMkLst>
            <pc:docMk/>
            <pc:sldMk cId="2884580168" sldId="473"/>
            <ac:picMk id="2" creationId="{4D1B2F6B-84DE-A016-489C-15FFAB896D0C}"/>
          </ac:picMkLst>
        </pc:picChg>
        <pc:picChg chg="del">
          <ac:chgData name="Martin Schweinberger" userId="90c3b6fdff4c5443" providerId="LiveId" clId="{16B467C6-3D5B-4F2A-A3D4-D5D9DBF197BE}" dt="2025-10-09T04:51:05.492" v="5611" actId="478"/>
          <ac:picMkLst>
            <pc:docMk/>
            <pc:sldMk cId="2884580168" sldId="473"/>
            <ac:picMk id="3" creationId="{FC66AE71-A7E8-F3B5-8E66-EA16C12518C3}"/>
          </ac:picMkLst>
        </pc:picChg>
      </pc:sldChg>
      <pc:sldChg chg="addSp modSp add mod">
        <pc:chgData name="Martin Schweinberger" userId="90c3b6fdff4c5443" providerId="LiveId" clId="{16B467C6-3D5B-4F2A-A3D4-D5D9DBF197BE}" dt="2025-10-09T05:28:30.479" v="6924" actId="20577"/>
        <pc:sldMkLst>
          <pc:docMk/>
          <pc:sldMk cId="1044547265" sldId="474"/>
        </pc:sldMkLst>
        <pc:spChg chg="mod">
          <ac:chgData name="Martin Schweinberger" userId="90c3b6fdff4c5443" providerId="LiveId" clId="{16B467C6-3D5B-4F2A-A3D4-D5D9DBF197BE}" dt="2025-10-09T05:28:30.479" v="6924" actId="20577"/>
          <ac:spMkLst>
            <pc:docMk/>
            <pc:sldMk cId="1044547265" sldId="474"/>
            <ac:spMk id="2" creationId="{A0A5C88D-0BA1-18DC-10D8-0D21325025EC}"/>
          </ac:spMkLst>
        </pc:spChg>
        <pc:picChg chg="add mod">
          <ac:chgData name="Martin Schweinberger" userId="90c3b6fdff4c5443" providerId="LiveId" clId="{16B467C6-3D5B-4F2A-A3D4-D5D9DBF197BE}" dt="2025-10-09T05:26:43.583" v="6673" actId="1035"/>
          <ac:picMkLst>
            <pc:docMk/>
            <pc:sldMk cId="1044547265" sldId="474"/>
            <ac:picMk id="5" creationId="{AA543603-CFEE-79F4-DA0D-0E77BE1FEF9F}"/>
          </ac:picMkLst>
        </pc:picChg>
      </pc:sldChg>
      <pc:sldChg chg="modSp add mod">
        <pc:chgData name="Martin Schweinberger" userId="90c3b6fdff4c5443" providerId="LiveId" clId="{16B467C6-3D5B-4F2A-A3D4-D5D9DBF197BE}" dt="2025-10-09T05:32:02.306" v="7263" actId="20577"/>
        <pc:sldMkLst>
          <pc:docMk/>
          <pc:sldMk cId="1751550689" sldId="475"/>
        </pc:sldMkLst>
        <pc:spChg chg="mod">
          <ac:chgData name="Martin Schweinberger" userId="90c3b6fdff4c5443" providerId="LiveId" clId="{16B467C6-3D5B-4F2A-A3D4-D5D9DBF197BE}" dt="2025-10-09T05:32:02.306" v="7263" actId="20577"/>
          <ac:spMkLst>
            <pc:docMk/>
            <pc:sldMk cId="1751550689" sldId="475"/>
            <ac:spMk id="2" creationId="{AE7E9CB6-6FAA-304B-CE0C-DBD2753918A6}"/>
          </ac:spMkLst>
        </pc:spChg>
      </pc:sldChg>
      <pc:sldChg chg="modSp add mod">
        <pc:chgData name="Martin Schweinberger" userId="90c3b6fdff4c5443" providerId="LiveId" clId="{16B467C6-3D5B-4F2A-A3D4-D5D9DBF197BE}" dt="2025-10-09T05:33:41.641" v="7309" actId="20577"/>
        <pc:sldMkLst>
          <pc:docMk/>
          <pc:sldMk cId="2586084681" sldId="476"/>
        </pc:sldMkLst>
        <pc:spChg chg="mod">
          <ac:chgData name="Martin Schweinberger" userId="90c3b6fdff4c5443" providerId="LiveId" clId="{16B467C6-3D5B-4F2A-A3D4-D5D9DBF197BE}" dt="2025-10-09T05:33:41.641" v="7309" actId="20577"/>
          <ac:spMkLst>
            <pc:docMk/>
            <pc:sldMk cId="2586084681" sldId="476"/>
            <ac:spMk id="3" creationId="{F300D62B-D692-FCE0-5412-19E75E6C1210}"/>
          </ac:spMkLst>
        </pc:spChg>
      </pc:sldChg>
      <pc:sldChg chg="modSp add mod">
        <pc:chgData name="Martin Schweinberger" userId="90c3b6fdff4c5443" providerId="LiveId" clId="{16B467C6-3D5B-4F2A-A3D4-D5D9DBF197BE}" dt="2025-10-09T05:47:10.908" v="7717" actId="113"/>
        <pc:sldMkLst>
          <pc:docMk/>
          <pc:sldMk cId="3206682445" sldId="477"/>
        </pc:sldMkLst>
        <pc:spChg chg="mod">
          <ac:chgData name="Martin Schweinberger" userId="90c3b6fdff4c5443" providerId="LiveId" clId="{16B467C6-3D5B-4F2A-A3D4-D5D9DBF197BE}" dt="2025-10-09T05:47:10.908" v="7717" actId="113"/>
          <ac:spMkLst>
            <pc:docMk/>
            <pc:sldMk cId="3206682445" sldId="477"/>
            <ac:spMk id="2" creationId="{9B8D7330-832F-0633-F552-B4FCE3E8CB97}"/>
          </ac:spMkLst>
        </pc:spChg>
        <pc:spChg chg="mod">
          <ac:chgData name="Martin Schweinberger" userId="90c3b6fdff4c5443" providerId="LiveId" clId="{16B467C6-3D5B-4F2A-A3D4-D5D9DBF197BE}" dt="2025-10-09T05:34:03.986" v="7324" actId="20577"/>
          <ac:spMkLst>
            <pc:docMk/>
            <pc:sldMk cId="3206682445" sldId="477"/>
            <ac:spMk id="3" creationId="{797F1AC4-D066-1289-FD0A-4A24A657369B}"/>
          </ac:spMkLst>
        </pc:spChg>
      </pc:sldChg>
      <pc:sldChg chg="modSp add del mod">
        <pc:chgData name="Martin Schweinberger" userId="90c3b6fdff4c5443" providerId="LiveId" clId="{16B467C6-3D5B-4F2A-A3D4-D5D9DBF197BE}" dt="2025-10-09T05:45:37.786" v="7569" actId="47"/>
        <pc:sldMkLst>
          <pc:docMk/>
          <pc:sldMk cId="4186301510" sldId="478"/>
        </pc:sldMkLst>
        <pc:spChg chg="mod">
          <ac:chgData name="Martin Schweinberger" userId="90c3b6fdff4c5443" providerId="LiveId" clId="{16B467C6-3D5B-4F2A-A3D4-D5D9DBF197BE}" dt="2025-10-09T05:41:38.812" v="7449" actId="113"/>
          <ac:spMkLst>
            <pc:docMk/>
            <pc:sldMk cId="4186301510" sldId="478"/>
            <ac:spMk id="2" creationId="{C24EB466-509C-5A3C-962C-428CDD7FA73F}"/>
          </ac:spMkLst>
        </pc:spChg>
        <pc:spChg chg="mod">
          <ac:chgData name="Martin Schweinberger" userId="90c3b6fdff4c5443" providerId="LiveId" clId="{16B467C6-3D5B-4F2A-A3D4-D5D9DBF197BE}" dt="2025-10-09T05:40:29.058" v="7430"/>
          <ac:spMkLst>
            <pc:docMk/>
            <pc:sldMk cId="4186301510" sldId="478"/>
            <ac:spMk id="3" creationId="{FA021B42-8A54-D332-7862-69FD904C35F7}"/>
          </ac:spMkLst>
        </pc:spChg>
      </pc:sldChg>
      <pc:sldChg chg="modSp add mod">
        <pc:chgData name="Martin Schweinberger" userId="90c3b6fdff4c5443" providerId="LiveId" clId="{16B467C6-3D5B-4F2A-A3D4-D5D9DBF197BE}" dt="2025-10-09T05:50:37.542" v="8111" actId="20577"/>
        <pc:sldMkLst>
          <pc:docMk/>
          <pc:sldMk cId="1938081257" sldId="479"/>
        </pc:sldMkLst>
        <pc:spChg chg="mod">
          <ac:chgData name="Martin Schweinberger" userId="90c3b6fdff4c5443" providerId="LiveId" clId="{16B467C6-3D5B-4F2A-A3D4-D5D9DBF197BE}" dt="2025-10-09T05:50:37.542" v="8111" actId="20577"/>
          <ac:spMkLst>
            <pc:docMk/>
            <pc:sldMk cId="1938081257" sldId="479"/>
            <ac:spMk id="2" creationId="{D2441069-B911-692C-9ADD-88C3DCFED647}"/>
          </ac:spMkLst>
        </pc:spChg>
        <pc:spChg chg="mod">
          <ac:chgData name="Martin Schweinberger" userId="90c3b6fdff4c5443" providerId="LiveId" clId="{16B467C6-3D5B-4F2A-A3D4-D5D9DBF197BE}" dt="2025-10-09T05:42:32.310" v="7457" actId="113"/>
          <ac:spMkLst>
            <pc:docMk/>
            <pc:sldMk cId="1938081257" sldId="479"/>
            <ac:spMk id="3" creationId="{EA5EDC60-7293-36DB-4705-22138B8BD6FA}"/>
          </ac:spMkLst>
        </pc:spChg>
      </pc:sldChg>
      <pc:sldChg chg="addSp modSp add mod">
        <pc:chgData name="Martin Schweinberger" userId="90c3b6fdff4c5443" providerId="LiveId" clId="{16B467C6-3D5B-4F2A-A3D4-D5D9DBF197BE}" dt="2025-10-09T05:45:24.016" v="7568" actId="20577"/>
        <pc:sldMkLst>
          <pc:docMk/>
          <pc:sldMk cId="1364874416" sldId="480"/>
        </pc:sldMkLst>
        <pc:spChg chg="mod">
          <ac:chgData name="Martin Schweinberger" userId="90c3b6fdff4c5443" providerId="LiveId" clId="{16B467C6-3D5B-4F2A-A3D4-D5D9DBF197BE}" dt="2025-10-09T05:45:24.016" v="7568" actId="20577"/>
          <ac:spMkLst>
            <pc:docMk/>
            <pc:sldMk cId="1364874416" sldId="480"/>
            <ac:spMk id="2" creationId="{2E8D8D27-8752-B4C1-29C1-65A4E13F9DB4}"/>
          </ac:spMkLst>
        </pc:spChg>
        <pc:spChg chg="mod">
          <ac:chgData name="Martin Schweinberger" userId="90c3b6fdff4c5443" providerId="LiveId" clId="{16B467C6-3D5B-4F2A-A3D4-D5D9DBF197BE}" dt="2025-10-09T05:43:12.607" v="7472"/>
          <ac:spMkLst>
            <pc:docMk/>
            <pc:sldMk cId="1364874416" sldId="480"/>
            <ac:spMk id="3" creationId="{F53A5503-5222-55C9-F8C1-78454A4D9107}"/>
          </ac:spMkLst>
        </pc:spChg>
        <pc:spChg chg="add mod">
          <ac:chgData name="Martin Schweinberger" userId="90c3b6fdff4c5443" providerId="LiveId" clId="{16B467C6-3D5B-4F2A-A3D4-D5D9DBF197BE}" dt="2025-10-09T05:45:07.482" v="7539" actId="1076"/>
          <ac:spMkLst>
            <pc:docMk/>
            <pc:sldMk cId="1364874416" sldId="480"/>
            <ac:spMk id="5" creationId="{9BCA0618-1EB2-EF09-EB2B-FD352C76ECF1}"/>
          </ac:spMkLst>
        </pc:spChg>
      </pc:sldChg>
      <pc:sldChg chg="modSp add mod">
        <pc:chgData name="Martin Schweinberger" userId="90c3b6fdff4c5443" providerId="LiveId" clId="{16B467C6-3D5B-4F2A-A3D4-D5D9DBF197BE}" dt="2025-10-09T07:11:30.301" v="8510" actId="1038"/>
        <pc:sldMkLst>
          <pc:docMk/>
          <pc:sldMk cId="2727349298" sldId="481"/>
        </pc:sldMkLst>
        <pc:picChg chg="mod">
          <ac:chgData name="Martin Schweinberger" userId="90c3b6fdff4c5443" providerId="LiveId" clId="{16B467C6-3D5B-4F2A-A3D4-D5D9DBF197BE}" dt="2025-10-09T07:11:16.135" v="8491" actId="14100"/>
          <ac:picMkLst>
            <pc:docMk/>
            <pc:sldMk cId="2727349298" sldId="481"/>
            <ac:picMk id="8" creationId="{C2D5E6A0-58C8-3A9F-72C8-597EF94B747B}"/>
          </ac:picMkLst>
        </pc:picChg>
        <pc:picChg chg="mod">
          <ac:chgData name="Martin Schweinberger" userId="90c3b6fdff4c5443" providerId="LiveId" clId="{16B467C6-3D5B-4F2A-A3D4-D5D9DBF197BE}" dt="2025-10-09T07:11:30.301" v="8510" actId="1038"/>
          <ac:picMkLst>
            <pc:docMk/>
            <pc:sldMk cId="2727349298" sldId="481"/>
            <ac:picMk id="11" creationId="{0956A3C1-2025-441B-625D-BDFA80F1C53C}"/>
          </ac:picMkLst>
        </pc:picChg>
      </pc:sldChg>
      <pc:sldChg chg="add">
        <pc:chgData name="Martin Schweinberger" userId="90c3b6fdff4c5443" providerId="LiveId" clId="{16B467C6-3D5B-4F2A-A3D4-D5D9DBF197BE}" dt="2025-10-09T07:12:46.343" v="8513"/>
        <pc:sldMkLst>
          <pc:docMk/>
          <pc:sldMk cId="1683281064" sldId="482"/>
        </pc:sldMkLst>
      </pc:sldChg>
      <pc:sldMasterChg chg="delSldLayout">
        <pc:chgData name="Martin Schweinberger" userId="90c3b6fdff4c5443" providerId="LiveId" clId="{16B467C6-3D5B-4F2A-A3D4-D5D9DBF197BE}" dt="2025-10-09T05:33:50.711" v="7310" actId="47"/>
        <pc:sldMasterMkLst>
          <pc:docMk/>
          <pc:sldMasterMk cId="3786833112" sldId="2147483648"/>
        </pc:sldMasterMkLst>
        <pc:sldLayoutChg chg="del">
          <pc:chgData name="Martin Schweinberger" userId="90c3b6fdff4c5443" providerId="LiveId" clId="{16B467C6-3D5B-4F2A-A3D4-D5D9DBF197BE}" dt="2025-10-09T05:33:50.711" v="7310" actId="47"/>
          <pc:sldLayoutMkLst>
            <pc:docMk/>
            <pc:sldMasterMk cId="3786833112" sldId="2147483648"/>
            <pc:sldLayoutMk cId="2436577996" sldId="2147483799"/>
          </pc:sldLayoutMkLst>
        </pc:sldLayoutChg>
        <pc:sldLayoutChg chg="del">
          <pc:chgData name="Martin Schweinberger" userId="90c3b6fdff4c5443" providerId="LiveId" clId="{16B467C6-3D5B-4F2A-A3D4-D5D9DBF197BE}" dt="2025-10-08T00:11:49.250" v="752" actId="47"/>
          <pc:sldLayoutMkLst>
            <pc:docMk/>
            <pc:sldMasterMk cId="3786833112" sldId="2147483648"/>
            <pc:sldLayoutMk cId="3946775269" sldId="2147483800"/>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12A36AD-C140-47B5-A0AA-2808AF1C1C9D}" type="datetimeFigureOut">
              <a:rPr lang="en-AU" smtClean="0"/>
              <a:t>9/10/2025</a:t>
            </a:fld>
            <a:endParaRPr lang="en-AU"/>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6A420D9-E2BA-4BD5-B845-F55DFC0118AC}" type="slidenum">
              <a:rPr lang="en-AU" smtClean="0"/>
              <a:t>‹#›</a:t>
            </a:fld>
            <a:endParaRPr lang="en-AU"/>
          </a:p>
        </p:txBody>
      </p:sp>
    </p:spTree>
    <p:extLst>
      <p:ext uri="{BB962C8B-B14F-4D97-AF65-F5344CB8AC3E}">
        <p14:creationId xmlns:p14="http://schemas.microsoft.com/office/powerpoint/2010/main" val="268497846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63829E-EB69-4A98-9D54-8D6822520B27}" type="datetimeFigureOut">
              <a:rPr lang="en-AU" smtClean="0"/>
              <a:t>9/10/2025</a:t>
            </a:fld>
            <a:endParaRPr lang="en-AU"/>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F05BAA-92F6-4DEA-A832-E4B15A2F525C}" type="slidenum">
              <a:rPr lang="en-AU" smtClean="0"/>
              <a:t>‹#›</a:t>
            </a:fld>
            <a:endParaRPr lang="en-AU"/>
          </a:p>
        </p:txBody>
      </p:sp>
    </p:spTree>
    <p:extLst>
      <p:ext uri="{BB962C8B-B14F-4D97-AF65-F5344CB8AC3E}">
        <p14:creationId xmlns:p14="http://schemas.microsoft.com/office/powerpoint/2010/main" val="203997852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5BEF6F-6263-4F8D-8EB5-8791451073CD}"/>
              </a:ext>
            </a:extLst>
          </p:cNvPr>
          <p:cNvSpPr/>
          <p:nvPr userDrawn="1"/>
        </p:nvSpPr>
        <p:spPr bwMode="invGray">
          <a:xfrm>
            <a:off x="0" y="0"/>
            <a:ext cx="12192000" cy="9288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5" name="Picture 4">
            <a:extLst>
              <a:ext uri="{FF2B5EF4-FFF2-40B4-BE49-F238E27FC236}">
                <a16:creationId xmlns:a16="http://schemas.microsoft.com/office/drawing/2014/main" id="{3F3E3223-6328-4488-8A5F-952E87A12E34}"/>
              </a:ext>
            </a:extLst>
          </p:cNvPr>
          <p:cNvPicPr>
            <a:picLocks noChangeAspect="1"/>
          </p:cNvPicPr>
          <p:nvPr userDrawn="1"/>
        </p:nvPicPr>
        <p:blipFill rotWithShape="1">
          <a:blip r:embed="rId2"/>
          <a:srcRect l="74412" t="80198" b="-1"/>
          <a:stretch/>
        </p:blipFill>
        <p:spPr bwMode="ltGray">
          <a:xfrm>
            <a:off x="9852228" y="5499893"/>
            <a:ext cx="2339772" cy="1358107"/>
          </a:xfrm>
          <a:prstGeom prst="rect">
            <a:avLst/>
          </a:prstGeom>
          <a:ln>
            <a:noFill/>
          </a:ln>
        </p:spPr>
      </p:pic>
      <p:sp>
        <p:nvSpPr>
          <p:cNvPr id="2" name="Title 1"/>
          <p:cNvSpPr>
            <a:spLocks noGrp="1"/>
          </p:cNvSpPr>
          <p:nvPr>
            <p:ph type="title" hasCustomPrompt="1"/>
          </p:nvPr>
        </p:nvSpPr>
        <p:spPr>
          <a:xfrm>
            <a:off x="695325" y="1160745"/>
            <a:ext cx="10738247" cy="1296144"/>
          </a:xfrm>
        </p:spPr>
        <p:txBody>
          <a:bodyPr anchor="b">
            <a:noAutofit/>
          </a:bodyPr>
          <a:lstStyle>
            <a:lvl1pPr>
              <a:lnSpc>
                <a:spcPts val="5040"/>
              </a:lnSpc>
              <a:defRPr sz="4200">
                <a:solidFill>
                  <a:schemeClr val="accent1"/>
                </a:solidFill>
              </a:defRPr>
            </a:lvl1pPr>
          </a:lstStyle>
          <a:p>
            <a:r>
              <a:rPr lang="en-US" dirty="0"/>
              <a:t>[Title]</a:t>
            </a:r>
            <a:endParaRPr lang="en-AU" dirty="0"/>
          </a:p>
        </p:txBody>
      </p:sp>
      <p:sp>
        <p:nvSpPr>
          <p:cNvPr id="7" name="Text Placeholder 6"/>
          <p:cNvSpPr>
            <a:spLocks noGrp="1"/>
          </p:cNvSpPr>
          <p:nvPr>
            <p:ph type="body" sz="quarter" idx="10" hasCustomPrompt="1"/>
          </p:nvPr>
        </p:nvSpPr>
        <p:spPr>
          <a:xfrm>
            <a:off x="695298" y="2571294"/>
            <a:ext cx="10747200" cy="2675249"/>
          </a:xfrm>
          <a:prstGeom prst="rect">
            <a:avLst/>
          </a:prstGeom>
        </p:spPr>
        <p:txBody>
          <a:bodyPr>
            <a:normAutofit/>
          </a:bodyPr>
          <a:lstStyle>
            <a:lvl1pPr marL="0" indent="0">
              <a:lnSpc>
                <a:spcPts val="3240"/>
              </a:lnSpc>
              <a:buNone/>
              <a:defRPr sz="2700">
                <a:solidFill>
                  <a:schemeClr val="accent1"/>
                </a:solidFill>
              </a:defRPr>
            </a:lvl1pPr>
          </a:lstStyle>
          <a:p>
            <a:pPr lvl="0"/>
            <a:r>
              <a:rPr lang="en-US" dirty="0"/>
              <a:t>[Subtitle]</a:t>
            </a:r>
          </a:p>
        </p:txBody>
      </p:sp>
      <p:pic>
        <p:nvPicPr>
          <p:cNvPr id="9" name="Picture 8">
            <a:extLst>
              <a:ext uri="{FF2B5EF4-FFF2-40B4-BE49-F238E27FC236}">
                <a16:creationId xmlns:a16="http://schemas.microsoft.com/office/drawing/2014/main" id="{B3140420-5D32-4B9D-AAC5-EA821D594034}"/>
              </a:ext>
            </a:extLst>
          </p:cNvPr>
          <p:cNvPicPr>
            <a:picLocks noChangeAspect="1"/>
          </p:cNvPicPr>
          <p:nvPr userDrawn="1"/>
        </p:nvPicPr>
        <p:blipFill rotWithShape="1">
          <a:blip r:embed="rId2"/>
          <a:srcRect t="59270" r="70475" b="-1"/>
          <a:stretch/>
        </p:blipFill>
        <p:spPr bwMode="ltGray">
          <a:xfrm>
            <a:off x="1" y="4064704"/>
            <a:ext cx="2699772" cy="2793299"/>
          </a:xfrm>
          <a:prstGeom prst="rect">
            <a:avLst/>
          </a:prstGeom>
          <a:ln>
            <a:noFill/>
          </a:ln>
        </p:spPr>
      </p:pic>
      <p:pic>
        <p:nvPicPr>
          <p:cNvPr id="10" name="Picture 9">
            <a:extLst>
              <a:ext uri="{FF2B5EF4-FFF2-40B4-BE49-F238E27FC236}">
                <a16:creationId xmlns:a16="http://schemas.microsoft.com/office/drawing/2014/main" id="{1A1484F3-3D7B-466C-B621-2369AAE0DB10}"/>
              </a:ext>
            </a:extLst>
          </p:cNvPr>
          <p:cNvPicPr>
            <a:picLocks noChangeAspect="1"/>
          </p:cNvPicPr>
          <p:nvPr userDrawn="1"/>
        </p:nvPicPr>
        <p:blipFill>
          <a:blip r:embed="rId3"/>
          <a:stretch>
            <a:fillRect/>
          </a:stretch>
        </p:blipFill>
        <p:spPr>
          <a:xfrm>
            <a:off x="695325" y="207631"/>
            <a:ext cx="3204000" cy="472463"/>
          </a:xfrm>
          <a:prstGeom prst="rect">
            <a:avLst/>
          </a:prstGeom>
        </p:spPr>
      </p:pic>
    </p:spTree>
    <p:extLst>
      <p:ext uri="{BB962C8B-B14F-4D97-AF65-F5344CB8AC3E}">
        <p14:creationId xmlns:p14="http://schemas.microsoft.com/office/powerpoint/2010/main" val="3697731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ubtitle, 2 Graphs">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22F89E8-AEA0-41B7-97D7-227B19E804EC}"/>
              </a:ext>
            </a:extLst>
          </p:cNvPr>
          <p:cNvSpPr>
            <a:spLocks noGrp="1"/>
          </p:cNvSpPr>
          <p:nvPr>
            <p:ph type="body" sz="quarter" idx="13" hasCustomPrompt="1"/>
          </p:nvPr>
        </p:nvSpPr>
        <p:spPr>
          <a:xfrm>
            <a:off x="695326" y="2279553"/>
            <a:ext cx="5220000" cy="360000"/>
          </a:xfrm>
          <a:prstGeom prst="rect">
            <a:avLst/>
          </a:prstGeom>
        </p:spPr>
        <p:txBody>
          <a:bodyPr>
            <a:noAutofit/>
          </a:bodyPr>
          <a:lstStyle>
            <a:lvl1pPr>
              <a:lnSpc>
                <a:spcPct val="100000"/>
              </a:lnSpc>
              <a:defRPr sz="1200">
                <a:solidFill>
                  <a:schemeClr val="accent1"/>
                </a:solidFill>
              </a:defRPr>
            </a:lvl1pPr>
            <a:lvl2pPr>
              <a:defRPr sz="1200">
                <a:solidFill>
                  <a:schemeClr val="accent1"/>
                </a:solidFill>
              </a:defRPr>
            </a:lvl2pPr>
            <a:lvl3pPr>
              <a:defRPr sz="1200">
                <a:solidFill>
                  <a:schemeClr val="accent1"/>
                </a:solidFill>
              </a:defRPr>
            </a:lvl3pPr>
            <a:lvl4pPr>
              <a:defRPr sz="1200">
                <a:solidFill>
                  <a:schemeClr val="accent1"/>
                </a:solidFill>
              </a:defRPr>
            </a:lvl4pPr>
            <a:lvl5pPr>
              <a:defRPr lang="en-AU" dirty="0"/>
            </a:lvl5pPr>
            <a:lvl6pPr>
              <a:defRPr b="0"/>
            </a:lvl6pPr>
          </a:lstStyle>
          <a:p>
            <a:pPr lvl="5"/>
            <a:r>
              <a:rPr lang="en-US" dirty="0"/>
              <a:t>[Graph title]</a:t>
            </a:r>
            <a:endParaRPr lang="en-AU" dirty="0"/>
          </a:p>
        </p:txBody>
      </p:sp>
      <p:sp>
        <p:nvSpPr>
          <p:cNvPr id="6" name="Content Placeholder 5">
            <a:extLst>
              <a:ext uri="{FF2B5EF4-FFF2-40B4-BE49-F238E27FC236}">
                <a16:creationId xmlns:a16="http://schemas.microsoft.com/office/drawing/2014/main" id="{5F93F161-17EB-4DA5-BE00-069D1277B92D}"/>
              </a:ext>
            </a:extLst>
          </p:cNvPr>
          <p:cNvSpPr>
            <a:spLocks noGrp="1"/>
          </p:cNvSpPr>
          <p:nvPr>
            <p:ph sz="quarter" idx="17"/>
          </p:nvPr>
        </p:nvSpPr>
        <p:spPr>
          <a:xfrm>
            <a:off x="695326" y="2696388"/>
            <a:ext cx="5220000" cy="3612337"/>
          </a:xfrm>
        </p:spPr>
        <p:txBody>
          <a:bodyPr/>
          <a:lstStyle>
            <a:lvl1pPr>
              <a:defRPr lang="en-US" dirty="0"/>
            </a:lvl1pPr>
            <a:lvl2pPr>
              <a:defRPr lang="en-US" dirty="0"/>
            </a:lvl2pPr>
            <a:lvl3pPr>
              <a:defRPr lang="en-US" dirty="0"/>
            </a:lvl3pPr>
            <a:lvl4pPr>
              <a:defRPr lang="en-US" dirty="0"/>
            </a:lvl4pPr>
            <a:lvl5pPr>
              <a:defRPr lang="en-AU"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5" name="Text Placeholder 6">
            <a:extLst>
              <a:ext uri="{FF2B5EF4-FFF2-40B4-BE49-F238E27FC236}">
                <a16:creationId xmlns:a16="http://schemas.microsoft.com/office/drawing/2014/main" id="{4324DF9C-3E8A-469C-8FC9-4938DAA32240}"/>
              </a:ext>
            </a:extLst>
          </p:cNvPr>
          <p:cNvSpPr>
            <a:spLocks noGrp="1"/>
          </p:cNvSpPr>
          <p:nvPr>
            <p:ph type="body" sz="quarter" idx="18" hasCustomPrompt="1"/>
          </p:nvPr>
        </p:nvSpPr>
        <p:spPr>
          <a:xfrm>
            <a:off x="6279511" y="2279553"/>
            <a:ext cx="5220000" cy="360000"/>
          </a:xfrm>
          <a:prstGeom prst="rect">
            <a:avLst/>
          </a:prstGeom>
        </p:spPr>
        <p:txBody>
          <a:bodyPr>
            <a:noAutofit/>
          </a:bodyPr>
          <a:lstStyle>
            <a:lvl1pPr>
              <a:lnSpc>
                <a:spcPct val="100000"/>
              </a:lnSpc>
              <a:defRPr sz="1200">
                <a:solidFill>
                  <a:schemeClr val="accent1"/>
                </a:solidFill>
              </a:defRPr>
            </a:lvl1pPr>
            <a:lvl2pPr>
              <a:defRPr sz="1200">
                <a:solidFill>
                  <a:schemeClr val="accent1"/>
                </a:solidFill>
              </a:defRPr>
            </a:lvl2pPr>
            <a:lvl3pPr>
              <a:defRPr sz="1200">
                <a:solidFill>
                  <a:schemeClr val="accent1"/>
                </a:solidFill>
              </a:defRPr>
            </a:lvl3pPr>
            <a:lvl4pPr>
              <a:defRPr sz="1200">
                <a:solidFill>
                  <a:schemeClr val="accent1"/>
                </a:solidFill>
              </a:defRPr>
            </a:lvl4pPr>
            <a:lvl5pPr>
              <a:defRPr lang="en-AU" dirty="0"/>
            </a:lvl5pPr>
            <a:lvl6pPr>
              <a:defRPr b="0"/>
            </a:lvl6pPr>
          </a:lstStyle>
          <a:p>
            <a:pPr lvl="5"/>
            <a:r>
              <a:rPr lang="en-US" dirty="0"/>
              <a:t>[Graph title]</a:t>
            </a:r>
            <a:endParaRPr lang="en-AU" dirty="0"/>
          </a:p>
        </p:txBody>
      </p:sp>
      <p:sp>
        <p:nvSpPr>
          <p:cNvPr id="16" name="Content Placeholder 5">
            <a:extLst>
              <a:ext uri="{FF2B5EF4-FFF2-40B4-BE49-F238E27FC236}">
                <a16:creationId xmlns:a16="http://schemas.microsoft.com/office/drawing/2014/main" id="{A027F0FB-D735-4865-B5EA-A50B34F47CA8}"/>
              </a:ext>
            </a:extLst>
          </p:cNvPr>
          <p:cNvSpPr>
            <a:spLocks noGrp="1"/>
          </p:cNvSpPr>
          <p:nvPr>
            <p:ph sz="quarter" idx="19"/>
          </p:nvPr>
        </p:nvSpPr>
        <p:spPr>
          <a:xfrm>
            <a:off x="6279511" y="2696388"/>
            <a:ext cx="5220000" cy="3612337"/>
          </a:xfrm>
        </p:spPr>
        <p:txBody>
          <a:bodyPr/>
          <a:lstStyle>
            <a:lvl1pPr>
              <a:defRPr lang="en-US" dirty="0"/>
            </a:lvl1pPr>
            <a:lvl2pPr>
              <a:defRPr lang="en-US" dirty="0"/>
            </a:lvl2pPr>
            <a:lvl3pPr>
              <a:defRPr lang="en-US" dirty="0"/>
            </a:lvl3pPr>
            <a:lvl4pPr>
              <a:defRPr lang="en-US" dirty="0"/>
            </a:lvl4pPr>
            <a:lvl5pPr>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1" name="Text Placeholder 5">
            <a:extLst>
              <a:ext uri="{FF2B5EF4-FFF2-40B4-BE49-F238E27FC236}">
                <a16:creationId xmlns:a16="http://schemas.microsoft.com/office/drawing/2014/main" id="{CAE7F11A-C7DA-440F-83D7-3571E1FAF17A}"/>
              </a:ext>
            </a:extLst>
          </p:cNvPr>
          <p:cNvSpPr>
            <a:spLocks noGrp="1"/>
          </p:cNvSpPr>
          <p:nvPr>
            <p:ph type="body" sz="quarter" idx="14" hasCustomPrompt="1"/>
          </p:nvPr>
        </p:nvSpPr>
        <p:spPr>
          <a:xfrm>
            <a:off x="695327" y="1699200"/>
            <a:ext cx="10772776" cy="504825"/>
          </a:xfrm>
        </p:spPr>
        <p:txBody>
          <a:bodyPr>
            <a:normAutofit/>
          </a:bodyPr>
          <a:lstStyle>
            <a:lvl1pPr>
              <a:defRPr sz="2000" b="1">
                <a:solidFill>
                  <a:schemeClr val="accent1"/>
                </a:solidFill>
              </a:defRPr>
            </a:lvl1pPr>
            <a:lvl2pPr marL="612" indent="0">
              <a:buNone/>
              <a:defRPr/>
            </a:lvl2pPr>
          </a:lstStyle>
          <a:p>
            <a:pPr lvl="0"/>
            <a:r>
              <a:rPr lang="en-US" dirty="0"/>
              <a:t>[Subtitle]</a:t>
            </a:r>
          </a:p>
        </p:txBody>
      </p:sp>
      <p:sp>
        <p:nvSpPr>
          <p:cNvPr id="13" name="Text Placeholder 5">
            <a:extLst>
              <a:ext uri="{FF2B5EF4-FFF2-40B4-BE49-F238E27FC236}">
                <a16:creationId xmlns:a16="http://schemas.microsoft.com/office/drawing/2014/main" id="{97ABDCDB-C6CD-4C8C-A5E2-31920BCF53A3}"/>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12" name="Rectangle 11">
            <a:extLst>
              <a:ext uri="{FF2B5EF4-FFF2-40B4-BE49-F238E27FC236}">
                <a16:creationId xmlns:a16="http://schemas.microsoft.com/office/drawing/2014/main" id="{71F7154F-DE85-4B92-BE63-FC9C5B0FC149}"/>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7" name="Picture 16">
            <a:extLst>
              <a:ext uri="{FF2B5EF4-FFF2-40B4-BE49-F238E27FC236}">
                <a16:creationId xmlns:a16="http://schemas.microsoft.com/office/drawing/2014/main" id="{6C08FAE1-741A-4147-AD4A-766CC098B78A}"/>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8" name="Title 7">
            <a:extLst>
              <a:ext uri="{FF2B5EF4-FFF2-40B4-BE49-F238E27FC236}">
                <a16:creationId xmlns:a16="http://schemas.microsoft.com/office/drawing/2014/main" id="{0701168E-769B-45DB-AFDD-B10DB12B4A9C}"/>
              </a:ext>
            </a:extLst>
          </p:cNvPr>
          <p:cNvSpPr>
            <a:spLocks noGrp="1"/>
          </p:cNvSpPr>
          <p:nvPr>
            <p:ph type="title"/>
          </p:nvPr>
        </p:nvSpPr>
        <p:spPr/>
        <p:txBody>
          <a:bodyPr/>
          <a:lstStyle/>
          <a:p>
            <a:r>
              <a:rPr lang="en-US"/>
              <a:t>Click to edit Master title style</a:t>
            </a:r>
            <a:endParaRPr lang="en-AU" dirty="0"/>
          </a:p>
        </p:txBody>
      </p:sp>
      <p:sp>
        <p:nvSpPr>
          <p:cNvPr id="9" name="Footer Placeholder 8">
            <a:extLst>
              <a:ext uri="{FF2B5EF4-FFF2-40B4-BE49-F238E27FC236}">
                <a16:creationId xmlns:a16="http://schemas.microsoft.com/office/drawing/2014/main" id="{40E684A2-92A1-4743-93DB-A2D5AFCE792F}"/>
              </a:ext>
            </a:extLst>
          </p:cNvPr>
          <p:cNvSpPr>
            <a:spLocks noGrp="1"/>
          </p:cNvSpPr>
          <p:nvPr>
            <p:ph type="ftr" sz="quarter" idx="21"/>
          </p:nvPr>
        </p:nvSpPr>
        <p:spPr/>
        <p:txBody>
          <a:bodyPr/>
          <a:lstStyle/>
          <a:p>
            <a:r>
              <a:rPr lang="en-AU"/>
              <a:t>SLAT7806 Research Methods</a:t>
            </a:r>
            <a:endParaRPr lang="en-AU" dirty="0"/>
          </a:p>
        </p:txBody>
      </p:sp>
      <p:sp>
        <p:nvSpPr>
          <p:cNvPr id="10" name="Slide Number Placeholder 9">
            <a:extLst>
              <a:ext uri="{FF2B5EF4-FFF2-40B4-BE49-F238E27FC236}">
                <a16:creationId xmlns:a16="http://schemas.microsoft.com/office/drawing/2014/main" id="{3B228959-3C67-45BC-954A-A13981901278}"/>
              </a:ext>
            </a:extLst>
          </p:cNvPr>
          <p:cNvSpPr>
            <a:spLocks noGrp="1"/>
          </p:cNvSpPr>
          <p:nvPr>
            <p:ph type="sldNum" sz="quarter" idx="22"/>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302488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Layout Horizontal">
    <p:spTree>
      <p:nvGrpSpPr>
        <p:cNvPr id="1" name=""/>
        <p:cNvGrpSpPr/>
        <p:nvPr/>
      </p:nvGrpSpPr>
      <p:grpSpPr>
        <a:xfrm>
          <a:off x="0" y="0"/>
          <a:ext cx="0" cy="0"/>
          <a:chOff x="0" y="0"/>
          <a:chExt cx="0" cy="0"/>
        </a:xfrm>
      </p:grpSpPr>
      <p:sp>
        <p:nvSpPr>
          <p:cNvPr id="3" name="Content Placeholder 2"/>
          <p:cNvSpPr>
            <a:spLocks noGrp="1"/>
          </p:cNvSpPr>
          <p:nvPr>
            <p:ph idx="1"/>
          </p:nvPr>
        </p:nvSpPr>
        <p:spPr>
          <a:xfrm>
            <a:off x="695325" y="1700212"/>
            <a:ext cx="10801350" cy="2160000"/>
          </a:xfrm>
          <a:prstGeom prst="rect">
            <a:avLst/>
          </a:prstGeom>
        </p:spPr>
        <p:txBody>
          <a:bodyPr/>
          <a:lstStyle>
            <a:lvl1pPr>
              <a:defRPr lang="en-US" dirty="0"/>
            </a:lvl1pPr>
            <a:lvl2pPr>
              <a:defRPr lang="en-US" dirty="0"/>
            </a:lvl2pPr>
            <a:lvl3pPr>
              <a:defRPr lang="en-US" dirty="0"/>
            </a:lvl3pPr>
            <a:lvl4pPr>
              <a:defRPr lang="en-US" dirty="0"/>
            </a:lvl4pPr>
            <a:lvl5pPr>
              <a:defRPr lang="en-US"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7" name="Content Placeholder 6"/>
          <p:cNvSpPr>
            <a:spLocks noGrp="1"/>
          </p:cNvSpPr>
          <p:nvPr>
            <p:ph sz="quarter" idx="13"/>
          </p:nvPr>
        </p:nvSpPr>
        <p:spPr>
          <a:xfrm>
            <a:off x="695325" y="4149320"/>
            <a:ext cx="10801350" cy="2160000"/>
          </a:xfrm>
          <a:prstGeom prst="rect">
            <a:avLst/>
          </a:prstGeom>
        </p:spPr>
        <p:txBody>
          <a:bodyPr/>
          <a:lstStyle>
            <a:lvl1pPr>
              <a:defRPr lang="en-US" dirty="0"/>
            </a:lvl1pPr>
            <a:lvl2pPr>
              <a:defRPr lang="en-US" dirty="0"/>
            </a:lvl2pPr>
            <a:lvl3pPr>
              <a:defRPr lang="en-US" dirty="0"/>
            </a:lvl3pPr>
            <a:lvl4pPr>
              <a:defRPr lang="en-US" dirty="0"/>
            </a:lvl4pPr>
            <a:lvl5pPr>
              <a:defRPr lang="en-US"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0" name="Text Placeholder 5">
            <a:extLst>
              <a:ext uri="{FF2B5EF4-FFF2-40B4-BE49-F238E27FC236}">
                <a16:creationId xmlns:a16="http://schemas.microsoft.com/office/drawing/2014/main" id="{B4204264-ED99-42CA-9AA0-998A63609F92}"/>
              </a:ext>
            </a:extLst>
          </p:cNvPr>
          <p:cNvSpPr>
            <a:spLocks noGrp="1"/>
          </p:cNvSpPr>
          <p:nvPr>
            <p:ph type="body" sz="quarter" idx="17"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9" name="Rectangle 8">
            <a:extLst>
              <a:ext uri="{FF2B5EF4-FFF2-40B4-BE49-F238E27FC236}">
                <a16:creationId xmlns:a16="http://schemas.microsoft.com/office/drawing/2014/main" id="{6BF99E85-067E-4D25-84D4-D21BC7C23B71}"/>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2" name="Picture 11">
            <a:extLst>
              <a:ext uri="{FF2B5EF4-FFF2-40B4-BE49-F238E27FC236}">
                <a16:creationId xmlns:a16="http://schemas.microsoft.com/office/drawing/2014/main" id="{78C68E48-49B8-418B-BA86-C6FED8002F94}"/>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4" name="Title 3">
            <a:extLst>
              <a:ext uri="{FF2B5EF4-FFF2-40B4-BE49-F238E27FC236}">
                <a16:creationId xmlns:a16="http://schemas.microsoft.com/office/drawing/2014/main" id="{F21DDE5F-D7FC-442F-B28B-E2BE20514547}"/>
              </a:ext>
            </a:extLst>
          </p:cNvPr>
          <p:cNvSpPr>
            <a:spLocks noGrp="1"/>
          </p:cNvSpPr>
          <p:nvPr>
            <p:ph type="title"/>
          </p:nvPr>
        </p:nvSpPr>
        <p:spPr/>
        <p:txBody>
          <a:bodyPr/>
          <a:lstStyle/>
          <a:p>
            <a:r>
              <a:rPr lang="en-US"/>
              <a:t>Click to edit Master title style</a:t>
            </a:r>
            <a:endParaRPr lang="en-AU"/>
          </a:p>
        </p:txBody>
      </p:sp>
      <p:sp>
        <p:nvSpPr>
          <p:cNvPr id="13" name="Footer Placeholder 12">
            <a:extLst>
              <a:ext uri="{FF2B5EF4-FFF2-40B4-BE49-F238E27FC236}">
                <a16:creationId xmlns:a16="http://schemas.microsoft.com/office/drawing/2014/main" id="{23BF6C02-0CA6-49E2-A373-73DF26BA1D21}"/>
              </a:ext>
            </a:extLst>
          </p:cNvPr>
          <p:cNvSpPr>
            <a:spLocks noGrp="1"/>
          </p:cNvSpPr>
          <p:nvPr>
            <p:ph type="ftr" sz="quarter" idx="19"/>
          </p:nvPr>
        </p:nvSpPr>
        <p:spPr/>
        <p:txBody>
          <a:bodyPr/>
          <a:lstStyle/>
          <a:p>
            <a:r>
              <a:rPr lang="en-AU"/>
              <a:t>SLAT7806 Research Methods</a:t>
            </a:r>
            <a:endParaRPr lang="en-AU" dirty="0"/>
          </a:p>
        </p:txBody>
      </p:sp>
      <p:sp>
        <p:nvSpPr>
          <p:cNvPr id="14" name="Slide Number Placeholder 13">
            <a:extLst>
              <a:ext uri="{FF2B5EF4-FFF2-40B4-BE49-F238E27FC236}">
                <a16:creationId xmlns:a16="http://schemas.microsoft.com/office/drawing/2014/main" id="{D89DCE9D-2EC0-4E96-8676-B7755E0D22A7}"/>
              </a:ext>
            </a:extLst>
          </p:cNvPr>
          <p:cNvSpPr>
            <a:spLocks noGrp="1"/>
          </p:cNvSpPr>
          <p:nvPr>
            <p:ph type="sldNum" sz="quarter" idx="20"/>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2870134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DBFF82D3-6289-409B-A057-3D813BA14F7F}"/>
              </a:ext>
            </a:extLst>
          </p:cNvPr>
          <p:cNvSpPr>
            <a:spLocks noGrp="1"/>
          </p:cNvSpPr>
          <p:nvPr>
            <p:ph sz="quarter" idx="14"/>
          </p:nvPr>
        </p:nvSpPr>
        <p:spPr>
          <a:xfrm>
            <a:off x="695325" y="1700213"/>
            <a:ext cx="3384342" cy="4608512"/>
          </a:xfrm>
        </p:spPr>
        <p:txBody>
          <a:bodyPr/>
          <a:lstStyle>
            <a:lvl1pPr>
              <a:defRPr lang="en-US" dirty="0"/>
            </a:lvl1pPr>
            <a:lvl2pPr>
              <a:defRPr lang="en-US" dirty="0"/>
            </a:lvl2pPr>
            <a:lvl3pPr>
              <a:defRPr lang="en-US" dirty="0"/>
            </a:lvl3pPr>
            <a:lvl4pPr>
              <a:defRPr lang="en-US" dirty="0"/>
            </a:lvl4pPr>
            <a:lvl5pPr>
              <a:defRPr lang="en-US" dirty="0"/>
            </a:lvl5pPr>
            <a:lvl6pPr>
              <a:defRPr lang="en-AU" dirty="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8" name="Content Placeholder 6">
            <a:extLst>
              <a:ext uri="{FF2B5EF4-FFF2-40B4-BE49-F238E27FC236}">
                <a16:creationId xmlns:a16="http://schemas.microsoft.com/office/drawing/2014/main" id="{3F6BB689-6536-431A-8821-1D05F11A490B}"/>
              </a:ext>
            </a:extLst>
          </p:cNvPr>
          <p:cNvSpPr>
            <a:spLocks noGrp="1"/>
          </p:cNvSpPr>
          <p:nvPr>
            <p:ph sz="quarter" idx="15"/>
          </p:nvPr>
        </p:nvSpPr>
        <p:spPr>
          <a:xfrm>
            <a:off x="4406607" y="1700213"/>
            <a:ext cx="3384000" cy="4608512"/>
          </a:xfrm>
        </p:spPr>
        <p:txBody>
          <a:bodyPr/>
          <a:lstStyle>
            <a:lvl1pPr>
              <a:defRPr lang="en-US" dirty="0"/>
            </a:lvl1pPr>
            <a:lvl2pPr>
              <a:defRPr lang="en-US" dirty="0"/>
            </a:lvl2pPr>
            <a:lvl3pPr>
              <a:defRPr lang="en-US" dirty="0"/>
            </a:lvl3pPr>
            <a:lvl4pPr>
              <a:defRPr lang="en-US" dirty="0"/>
            </a:lvl4pPr>
            <a:lvl5pPr>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9" name="Content Placeholder 6">
            <a:extLst>
              <a:ext uri="{FF2B5EF4-FFF2-40B4-BE49-F238E27FC236}">
                <a16:creationId xmlns:a16="http://schemas.microsoft.com/office/drawing/2014/main" id="{DE3EE136-4551-4345-9B3F-12045A92B814}"/>
              </a:ext>
            </a:extLst>
          </p:cNvPr>
          <p:cNvSpPr>
            <a:spLocks noGrp="1"/>
          </p:cNvSpPr>
          <p:nvPr>
            <p:ph sz="quarter" idx="16"/>
          </p:nvPr>
        </p:nvSpPr>
        <p:spPr>
          <a:xfrm>
            <a:off x="8112597" y="1700213"/>
            <a:ext cx="3384000" cy="4608512"/>
          </a:xfrm>
        </p:spPr>
        <p:txBody>
          <a:bodyPr/>
          <a:lstStyle>
            <a:lvl1pPr>
              <a:defRPr lang="en-US" dirty="0"/>
            </a:lvl1pPr>
            <a:lvl2pPr>
              <a:defRPr lang="en-US" dirty="0"/>
            </a:lvl2pPr>
            <a:lvl3pPr>
              <a:defRPr lang="en-US" dirty="0"/>
            </a:lvl3pPr>
            <a:lvl4pPr>
              <a:defRPr lang="en-US" dirty="0"/>
            </a:lvl4pPr>
            <a:lvl5pPr>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6" name="Title 5">
            <a:extLst>
              <a:ext uri="{FF2B5EF4-FFF2-40B4-BE49-F238E27FC236}">
                <a16:creationId xmlns:a16="http://schemas.microsoft.com/office/drawing/2014/main" id="{7DA12390-A044-4D48-96A4-00A2D51D906B}"/>
              </a:ext>
            </a:extLst>
          </p:cNvPr>
          <p:cNvSpPr>
            <a:spLocks noGrp="1"/>
          </p:cNvSpPr>
          <p:nvPr>
            <p:ph type="title"/>
          </p:nvPr>
        </p:nvSpPr>
        <p:spPr/>
        <p:txBody>
          <a:bodyPr/>
          <a:lstStyle/>
          <a:p>
            <a:r>
              <a:rPr lang="en-US"/>
              <a:t>Click to edit Master title style</a:t>
            </a:r>
            <a:endParaRPr lang="en-AU" dirty="0"/>
          </a:p>
        </p:txBody>
      </p:sp>
      <p:sp>
        <p:nvSpPr>
          <p:cNvPr id="11" name="Text Placeholder 5">
            <a:extLst>
              <a:ext uri="{FF2B5EF4-FFF2-40B4-BE49-F238E27FC236}">
                <a16:creationId xmlns:a16="http://schemas.microsoft.com/office/drawing/2014/main" id="{60070F8D-A181-4941-8E6E-89B3B6A120EA}"/>
              </a:ext>
            </a:extLst>
          </p:cNvPr>
          <p:cNvSpPr>
            <a:spLocks noGrp="1"/>
          </p:cNvSpPr>
          <p:nvPr>
            <p:ph type="body" sz="quarter" idx="18"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10" name="Rectangle 9">
            <a:extLst>
              <a:ext uri="{FF2B5EF4-FFF2-40B4-BE49-F238E27FC236}">
                <a16:creationId xmlns:a16="http://schemas.microsoft.com/office/drawing/2014/main" id="{FA713AAF-B990-435A-8393-8A687098057E}"/>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3" name="Picture 12">
            <a:extLst>
              <a:ext uri="{FF2B5EF4-FFF2-40B4-BE49-F238E27FC236}">
                <a16:creationId xmlns:a16="http://schemas.microsoft.com/office/drawing/2014/main" id="{16E32DE4-D188-4655-B345-81AD0F7B8AEF}"/>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12" name="Footer Placeholder 11">
            <a:extLst>
              <a:ext uri="{FF2B5EF4-FFF2-40B4-BE49-F238E27FC236}">
                <a16:creationId xmlns:a16="http://schemas.microsoft.com/office/drawing/2014/main" id="{B6506DFC-3F02-4673-B3B1-41D5834D7551}"/>
              </a:ext>
            </a:extLst>
          </p:cNvPr>
          <p:cNvSpPr>
            <a:spLocks noGrp="1"/>
          </p:cNvSpPr>
          <p:nvPr>
            <p:ph type="ftr" sz="quarter" idx="20"/>
          </p:nvPr>
        </p:nvSpPr>
        <p:spPr/>
        <p:txBody>
          <a:bodyPr/>
          <a:lstStyle/>
          <a:p>
            <a:r>
              <a:rPr lang="en-AU"/>
              <a:t>SLAT7806 Research Methods</a:t>
            </a:r>
            <a:endParaRPr lang="en-AU" dirty="0"/>
          </a:p>
        </p:txBody>
      </p:sp>
      <p:sp>
        <p:nvSpPr>
          <p:cNvPr id="14" name="Slide Number Placeholder 13">
            <a:extLst>
              <a:ext uri="{FF2B5EF4-FFF2-40B4-BE49-F238E27FC236}">
                <a16:creationId xmlns:a16="http://schemas.microsoft.com/office/drawing/2014/main" id="{2F26CCD0-EFB3-4E19-A77F-85F3E0F33667}"/>
              </a:ext>
            </a:extLst>
          </p:cNvPr>
          <p:cNvSpPr>
            <a:spLocks noGrp="1"/>
          </p:cNvSpPr>
          <p:nvPr>
            <p:ph type="sldNum" sz="quarter" idx="21"/>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770752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ne Third Two Third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407049" y="1700213"/>
            <a:ext cx="7089626" cy="4608515"/>
          </a:xfrm>
          <a:prstGeom prst="rect">
            <a:avLst/>
          </a:prstGeom>
        </p:spPr>
        <p:txBody>
          <a:bodyPr>
            <a:normAutofit/>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7" name="Content Placeholder 2"/>
          <p:cNvSpPr>
            <a:spLocks noGrp="1"/>
          </p:cNvSpPr>
          <p:nvPr>
            <p:ph idx="10"/>
          </p:nvPr>
        </p:nvSpPr>
        <p:spPr>
          <a:xfrm>
            <a:off x="695325" y="1698659"/>
            <a:ext cx="3384000" cy="4608515"/>
          </a:xfrm>
          <a:prstGeom prst="rect">
            <a:avLst/>
          </a:prstGeom>
        </p:spPr>
        <p:txBody>
          <a:bodyPr>
            <a:normAutofit/>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0" name="Text Placeholder 5">
            <a:extLst>
              <a:ext uri="{FF2B5EF4-FFF2-40B4-BE49-F238E27FC236}">
                <a16:creationId xmlns:a16="http://schemas.microsoft.com/office/drawing/2014/main" id="{A819475F-5544-4974-AE9E-4B8F82C06AFF}"/>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9" name="Rectangle 8">
            <a:extLst>
              <a:ext uri="{FF2B5EF4-FFF2-40B4-BE49-F238E27FC236}">
                <a16:creationId xmlns:a16="http://schemas.microsoft.com/office/drawing/2014/main" id="{FB7ADCB3-94A1-487D-85FB-8FFC9CDD03AB}"/>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2" name="Picture 11">
            <a:extLst>
              <a:ext uri="{FF2B5EF4-FFF2-40B4-BE49-F238E27FC236}">
                <a16:creationId xmlns:a16="http://schemas.microsoft.com/office/drawing/2014/main" id="{4198469F-EA11-46C7-AAEC-1DCCFFCDF452}"/>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6" name="Title 5">
            <a:extLst>
              <a:ext uri="{FF2B5EF4-FFF2-40B4-BE49-F238E27FC236}">
                <a16:creationId xmlns:a16="http://schemas.microsoft.com/office/drawing/2014/main" id="{ECD0CC0B-EDBE-4119-B030-67B593429642}"/>
              </a:ext>
            </a:extLst>
          </p:cNvPr>
          <p:cNvSpPr>
            <a:spLocks noGrp="1"/>
          </p:cNvSpPr>
          <p:nvPr>
            <p:ph type="title"/>
          </p:nvPr>
        </p:nvSpPr>
        <p:spPr/>
        <p:txBody>
          <a:bodyPr/>
          <a:lstStyle/>
          <a:p>
            <a:r>
              <a:rPr lang="en-US"/>
              <a:t>Click to edit Master title style</a:t>
            </a:r>
            <a:endParaRPr lang="en-AU" dirty="0"/>
          </a:p>
        </p:txBody>
      </p:sp>
      <p:sp>
        <p:nvSpPr>
          <p:cNvPr id="11" name="Footer Placeholder 10">
            <a:extLst>
              <a:ext uri="{FF2B5EF4-FFF2-40B4-BE49-F238E27FC236}">
                <a16:creationId xmlns:a16="http://schemas.microsoft.com/office/drawing/2014/main" id="{78C5C398-3572-4EB0-8F84-1F6673C9A658}"/>
              </a:ext>
            </a:extLst>
          </p:cNvPr>
          <p:cNvSpPr>
            <a:spLocks noGrp="1"/>
          </p:cNvSpPr>
          <p:nvPr>
            <p:ph type="ftr" sz="quarter" idx="17"/>
          </p:nvPr>
        </p:nvSpPr>
        <p:spPr/>
        <p:txBody>
          <a:bodyPr/>
          <a:lstStyle/>
          <a:p>
            <a:r>
              <a:rPr lang="en-AU"/>
              <a:t>SLAT7806 Research Methods</a:t>
            </a:r>
            <a:endParaRPr lang="en-AU" dirty="0"/>
          </a:p>
        </p:txBody>
      </p:sp>
      <p:sp>
        <p:nvSpPr>
          <p:cNvPr id="13" name="Slide Number Placeholder 12">
            <a:extLst>
              <a:ext uri="{FF2B5EF4-FFF2-40B4-BE49-F238E27FC236}">
                <a16:creationId xmlns:a16="http://schemas.microsoft.com/office/drawing/2014/main" id="{D2D565BB-C9BB-4EEC-9693-6827A3D09DE8}"/>
              </a:ext>
            </a:extLst>
          </p:cNvPr>
          <p:cNvSpPr>
            <a:spLocks noGrp="1"/>
          </p:cNvSpPr>
          <p:nvPr>
            <p:ph type="sldNum" sz="quarter" idx="18"/>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3378483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Third One Third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95326" y="1700213"/>
            <a:ext cx="7092000" cy="4608515"/>
          </a:xfrm>
          <a:prstGeom prst="rect">
            <a:avLst/>
          </a:prstGeom>
        </p:spPr>
        <p:txBody>
          <a:bodyPr>
            <a:normAutofit/>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7" name="Content Placeholder 2"/>
          <p:cNvSpPr>
            <a:spLocks noGrp="1"/>
          </p:cNvSpPr>
          <p:nvPr>
            <p:ph idx="10"/>
          </p:nvPr>
        </p:nvSpPr>
        <p:spPr>
          <a:xfrm>
            <a:off x="8112676" y="1700213"/>
            <a:ext cx="3384000" cy="4608515"/>
          </a:xfrm>
          <a:prstGeom prst="rect">
            <a:avLst/>
          </a:prstGeom>
        </p:spPr>
        <p:txBody>
          <a:bodyPr>
            <a:normAutofit/>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0" name="Text Placeholder 5">
            <a:extLst>
              <a:ext uri="{FF2B5EF4-FFF2-40B4-BE49-F238E27FC236}">
                <a16:creationId xmlns:a16="http://schemas.microsoft.com/office/drawing/2014/main" id="{99C00F56-0B94-47B9-B665-E10A225FC232}"/>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11" name="Rectangle 10">
            <a:extLst>
              <a:ext uri="{FF2B5EF4-FFF2-40B4-BE49-F238E27FC236}">
                <a16:creationId xmlns:a16="http://schemas.microsoft.com/office/drawing/2014/main" id="{B4415799-71FD-449D-8349-3495B06EE871}"/>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3" name="Picture 12">
            <a:extLst>
              <a:ext uri="{FF2B5EF4-FFF2-40B4-BE49-F238E27FC236}">
                <a16:creationId xmlns:a16="http://schemas.microsoft.com/office/drawing/2014/main" id="{BCDEB36B-7D7C-483E-8547-AC6A66877EC0}"/>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6" name="Title 5">
            <a:extLst>
              <a:ext uri="{FF2B5EF4-FFF2-40B4-BE49-F238E27FC236}">
                <a16:creationId xmlns:a16="http://schemas.microsoft.com/office/drawing/2014/main" id="{8739D336-33BA-494B-81D0-9D8B47FD05AB}"/>
              </a:ext>
            </a:extLst>
          </p:cNvPr>
          <p:cNvSpPr>
            <a:spLocks noGrp="1"/>
          </p:cNvSpPr>
          <p:nvPr>
            <p:ph type="title"/>
          </p:nvPr>
        </p:nvSpPr>
        <p:spPr/>
        <p:txBody>
          <a:bodyPr/>
          <a:lstStyle/>
          <a:p>
            <a:r>
              <a:rPr lang="en-US"/>
              <a:t>Click to edit Master title style</a:t>
            </a:r>
            <a:endParaRPr lang="en-AU" dirty="0"/>
          </a:p>
        </p:txBody>
      </p:sp>
      <p:sp>
        <p:nvSpPr>
          <p:cNvPr id="8" name="Footer Placeholder 7">
            <a:extLst>
              <a:ext uri="{FF2B5EF4-FFF2-40B4-BE49-F238E27FC236}">
                <a16:creationId xmlns:a16="http://schemas.microsoft.com/office/drawing/2014/main" id="{55EE2261-AED3-448E-9AA6-9C9A5534417D}"/>
              </a:ext>
            </a:extLst>
          </p:cNvPr>
          <p:cNvSpPr>
            <a:spLocks noGrp="1"/>
          </p:cNvSpPr>
          <p:nvPr>
            <p:ph type="ftr" sz="quarter" idx="17"/>
          </p:nvPr>
        </p:nvSpPr>
        <p:spPr/>
        <p:txBody>
          <a:bodyPr/>
          <a:lstStyle/>
          <a:p>
            <a:r>
              <a:rPr lang="en-AU"/>
              <a:t>SLAT7806 Research Methods</a:t>
            </a:r>
            <a:endParaRPr lang="en-AU" dirty="0"/>
          </a:p>
        </p:txBody>
      </p:sp>
      <p:sp>
        <p:nvSpPr>
          <p:cNvPr id="12" name="Slide Number Placeholder 11">
            <a:extLst>
              <a:ext uri="{FF2B5EF4-FFF2-40B4-BE49-F238E27FC236}">
                <a16:creationId xmlns:a16="http://schemas.microsoft.com/office/drawing/2014/main" id="{7A92BB03-FEDF-43D9-957F-2410F5D597BF}"/>
              </a:ext>
            </a:extLst>
          </p:cNvPr>
          <p:cNvSpPr>
            <a:spLocks noGrp="1"/>
          </p:cNvSpPr>
          <p:nvPr>
            <p:ph type="sldNum" sz="quarter" idx="18"/>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3090382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Pullout">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0" y="624880"/>
            <a:ext cx="12191999" cy="6233119"/>
          </a:xfrm>
          <a:prstGeom prst="rect">
            <a:avLst/>
          </a:prstGeom>
          <a:solidFill>
            <a:schemeClr val="bg2"/>
          </a:solidFill>
        </p:spPr>
        <p:txBody>
          <a:bodyPr anchor="ctr"/>
          <a:lstStyle>
            <a:lvl1pPr marL="0" indent="0" algn="ctr">
              <a:spcBef>
                <a:spcPts val="0"/>
              </a:spcBef>
              <a:spcAft>
                <a:spcPts val="0"/>
              </a:spcAft>
              <a:buNone/>
              <a:defRPr lang="en-AU" dirty="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dirty="0"/>
              <a:t>Click icon to add picture</a:t>
            </a:r>
            <a:br>
              <a:rPr lang="en-AU" dirty="0"/>
            </a:br>
            <a:br>
              <a:rPr lang="en-AU" dirty="0"/>
            </a:br>
            <a:br>
              <a:rPr lang="en-AU" dirty="0"/>
            </a:br>
            <a:endParaRPr lang="en-AU" dirty="0"/>
          </a:p>
        </p:txBody>
      </p:sp>
      <p:sp>
        <p:nvSpPr>
          <p:cNvPr id="11" name="Text Placeholder 6">
            <a:extLst>
              <a:ext uri="{FF2B5EF4-FFF2-40B4-BE49-F238E27FC236}">
                <a16:creationId xmlns:a16="http://schemas.microsoft.com/office/drawing/2014/main" id="{F90B2496-E1DB-4D4C-859D-CC14426C6917}"/>
              </a:ext>
            </a:extLst>
          </p:cNvPr>
          <p:cNvSpPr>
            <a:spLocks noGrp="1"/>
          </p:cNvSpPr>
          <p:nvPr>
            <p:ph type="body" sz="quarter" idx="19" hasCustomPrompt="1"/>
          </p:nvPr>
        </p:nvSpPr>
        <p:spPr>
          <a:xfrm>
            <a:off x="695328" y="1052514"/>
            <a:ext cx="3384548" cy="5263410"/>
          </a:xfrm>
          <a:prstGeom prst="rect">
            <a:avLst/>
          </a:prstGeom>
          <a:solidFill>
            <a:schemeClr val="bg1"/>
          </a:solidFill>
        </p:spPr>
        <p:txBody>
          <a:bodyPr lIns="180000" tIns="1260000" rIns="180000" bIns="180000" anchor="t">
            <a:normAutofit/>
          </a:bodyPr>
          <a:lstStyle>
            <a:lvl1pPr marL="285750" indent="-285750" algn="l">
              <a:buClr>
                <a:schemeClr val="bg1"/>
              </a:buClr>
              <a:buFont typeface="Arial" panose="020B0604020202020204" pitchFamily="34" charset="0"/>
              <a:buChar char="•"/>
              <a:defRPr lang="en-AU" dirty="0"/>
            </a:lvl1pPr>
          </a:lstStyle>
          <a:p>
            <a:pPr lvl="0"/>
            <a:r>
              <a:rPr lang="en-AU" dirty="0"/>
              <a:t>[Enter text – You can change the colour of this placeholder under the ‘Shape fill’ menu. Change shape width/height as preferred]</a:t>
            </a:r>
          </a:p>
        </p:txBody>
      </p:sp>
      <p:sp>
        <p:nvSpPr>
          <p:cNvPr id="2" name="Title 1">
            <a:extLst>
              <a:ext uri="{FF2B5EF4-FFF2-40B4-BE49-F238E27FC236}">
                <a16:creationId xmlns:a16="http://schemas.microsoft.com/office/drawing/2014/main" id="{DFCB796C-2145-4E36-9CCD-4A6E104CD86A}"/>
              </a:ext>
            </a:extLst>
          </p:cNvPr>
          <p:cNvSpPr>
            <a:spLocks noGrp="1"/>
          </p:cNvSpPr>
          <p:nvPr>
            <p:ph type="title" hasCustomPrompt="1"/>
          </p:nvPr>
        </p:nvSpPr>
        <p:spPr>
          <a:xfrm>
            <a:off x="1127448" y="1340768"/>
            <a:ext cx="2592288" cy="876470"/>
          </a:xfrm>
        </p:spPr>
        <p:txBody>
          <a:bodyPr anchor="t">
            <a:normAutofit/>
          </a:bodyPr>
          <a:lstStyle>
            <a:lvl1pPr>
              <a:defRPr sz="2800"/>
            </a:lvl1pPr>
          </a:lstStyle>
          <a:p>
            <a:r>
              <a:rPr lang="en-US" dirty="0"/>
              <a:t>[Title]</a:t>
            </a:r>
            <a:endParaRPr lang="en-AU" dirty="0"/>
          </a:p>
        </p:txBody>
      </p:sp>
      <p:sp>
        <p:nvSpPr>
          <p:cNvPr id="10" name="Text Placeholder 5">
            <a:extLst>
              <a:ext uri="{FF2B5EF4-FFF2-40B4-BE49-F238E27FC236}">
                <a16:creationId xmlns:a16="http://schemas.microsoft.com/office/drawing/2014/main" id="{D683528B-5613-4179-BFD8-DFE24675A848}"/>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12" name="Rectangle 11">
            <a:extLst>
              <a:ext uri="{FF2B5EF4-FFF2-40B4-BE49-F238E27FC236}">
                <a16:creationId xmlns:a16="http://schemas.microsoft.com/office/drawing/2014/main" id="{745D19A3-55E4-4A3E-B43F-B4D3EFBE1E1E}"/>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4" name="Picture 13">
            <a:extLst>
              <a:ext uri="{FF2B5EF4-FFF2-40B4-BE49-F238E27FC236}">
                <a16:creationId xmlns:a16="http://schemas.microsoft.com/office/drawing/2014/main" id="{71B58DF6-309B-4BE3-BBE4-1BA28FFD90EC}"/>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7" name="Footer Placeholder 6">
            <a:extLst>
              <a:ext uri="{FF2B5EF4-FFF2-40B4-BE49-F238E27FC236}">
                <a16:creationId xmlns:a16="http://schemas.microsoft.com/office/drawing/2014/main" id="{3309B167-7472-4F88-89E8-DAE2E0483964}"/>
              </a:ext>
            </a:extLst>
          </p:cNvPr>
          <p:cNvSpPr>
            <a:spLocks noGrp="1"/>
          </p:cNvSpPr>
          <p:nvPr>
            <p:ph type="ftr" sz="quarter" idx="21"/>
          </p:nvPr>
        </p:nvSpPr>
        <p:spPr/>
        <p:txBody>
          <a:bodyPr/>
          <a:lstStyle/>
          <a:p>
            <a:r>
              <a:rPr lang="en-AU"/>
              <a:t>SLAT7806 Research Methods</a:t>
            </a:r>
            <a:endParaRPr lang="en-AU" dirty="0"/>
          </a:p>
        </p:txBody>
      </p:sp>
      <p:sp>
        <p:nvSpPr>
          <p:cNvPr id="8" name="Slide Number Placeholder 7">
            <a:extLst>
              <a:ext uri="{FF2B5EF4-FFF2-40B4-BE49-F238E27FC236}">
                <a16:creationId xmlns:a16="http://schemas.microsoft.com/office/drawing/2014/main" id="{47F249FB-FC55-456D-9BD4-C0130FDAB05E}"/>
              </a:ext>
            </a:extLst>
          </p:cNvPr>
          <p:cNvSpPr>
            <a:spLocks noGrp="1"/>
          </p:cNvSpPr>
          <p:nvPr>
            <p:ph type="sldNum" sz="quarter" idx="22"/>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299990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695327" y="1700213"/>
            <a:ext cx="10801349" cy="4249107"/>
          </a:xfrm>
          <a:prstGeom prst="rect">
            <a:avLst/>
          </a:prstGeom>
          <a:solidFill>
            <a:schemeClr val="bg2"/>
          </a:solidFill>
        </p:spPr>
        <p:txBody>
          <a:bodyPr anchor="ctr"/>
          <a:lstStyle>
            <a:lvl1pPr marL="0" indent="0" algn="ctr">
              <a:spcBef>
                <a:spcPts val="0"/>
              </a:spcBef>
              <a:spcAft>
                <a:spcPts val="0"/>
              </a:spcAft>
              <a:buNone/>
              <a:defRPr lang="en-AU" dirty="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dirty="0"/>
              <a:t>Click icon to add picture</a:t>
            </a:r>
            <a:br>
              <a:rPr lang="en-AU" dirty="0"/>
            </a:br>
            <a:br>
              <a:rPr lang="en-AU" dirty="0"/>
            </a:br>
            <a:br>
              <a:rPr lang="en-AU" dirty="0"/>
            </a:br>
            <a:endParaRPr lang="en-AU" dirty="0"/>
          </a:p>
        </p:txBody>
      </p:sp>
      <p:sp>
        <p:nvSpPr>
          <p:cNvPr id="4" name="Text Placeholder 3"/>
          <p:cNvSpPr>
            <a:spLocks noGrp="1"/>
          </p:cNvSpPr>
          <p:nvPr>
            <p:ph type="body" sz="half" idx="2" hasCustomPrompt="1"/>
          </p:nvPr>
        </p:nvSpPr>
        <p:spPr>
          <a:xfrm>
            <a:off x="695327" y="5949320"/>
            <a:ext cx="10801348" cy="360000"/>
          </a:xfrm>
          <a:prstGeom prst="rect">
            <a:avLst/>
          </a:prstGeo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0" name="Text Placeholder 5">
            <a:extLst>
              <a:ext uri="{FF2B5EF4-FFF2-40B4-BE49-F238E27FC236}">
                <a16:creationId xmlns:a16="http://schemas.microsoft.com/office/drawing/2014/main" id="{D683528B-5613-4179-BFD8-DFE24675A848}"/>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11" name="Rectangle 10">
            <a:extLst>
              <a:ext uri="{FF2B5EF4-FFF2-40B4-BE49-F238E27FC236}">
                <a16:creationId xmlns:a16="http://schemas.microsoft.com/office/drawing/2014/main" id="{61FA6F18-A6B9-4002-9AF5-5A621B0ECEA9}"/>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3" name="Picture 12">
            <a:extLst>
              <a:ext uri="{FF2B5EF4-FFF2-40B4-BE49-F238E27FC236}">
                <a16:creationId xmlns:a16="http://schemas.microsoft.com/office/drawing/2014/main" id="{F6667976-37E5-419D-871B-FF7F3279A819}"/>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7" name="Title 6">
            <a:extLst>
              <a:ext uri="{FF2B5EF4-FFF2-40B4-BE49-F238E27FC236}">
                <a16:creationId xmlns:a16="http://schemas.microsoft.com/office/drawing/2014/main" id="{7328C3BB-E5DD-47D4-B3C1-7A89BC1FE841}"/>
              </a:ext>
            </a:extLst>
          </p:cNvPr>
          <p:cNvSpPr>
            <a:spLocks noGrp="1"/>
          </p:cNvSpPr>
          <p:nvPr>
            <p:ph type="title"/>
          </p:nvPr>
        </p:nvSpPr>
        <p:spPr/>
        <p:txBody>
          <a:bodyPr/>
          <a:lstStyle/>
          <a:p>
            <a:r>
              <a:rPr lang="en-US"/>
              <a:t>Click to edit Master title style</a:t>
            </a:r>
            <a:endParaRPr lang="en-AU" dirty="0"/>
          </a:p>
        </p:txBody>
      </p:sp>
      <p:sp>
        <p:nvSpPr>
          <p:cNvPr id="8" name="Footer Placeholder 7">
            <a:extLst>
              <a:ext uri="{FF2B5EF4-FFF2-40B4-BE49-F238E27FC236}">
                <a16:creationId xmlns:a16="http://schemas.microsoft.com/office/drawing/2014/main" id="{36E1B5CB-C615-403B-B182-EBCD5DAC9E67}"/>
              </a:ext>
            </a:extLst>
          </p:cNvPr>
          <p:cNvSpPr>
            <a:spLocks noGrp="1"/>
          </p:cNvSpPr>
          <p:nvPr>
            <p:ph type="ftr" sz="quarter" idx="17"/>
          </p:nvPr>
        </p:nvSpPr>
        <p:spPr/>
        <p:txBody>
          <a:bodyPr/>
          <a:lstStyle/>
          <a:p>
            <a:r>
              <a:rPr lang="en-AU"/>
              <a:t>SLAT7806 Research Methods</a:t>
            </a:r>
            <a:endParaRPr lang="en-AU" dirty="0"/>
          </a:p>
        </p:txBody>
      </p:sp>
      <p:sp>
        <p:nvSpPr>
          <p:cNvPr id="12" name="Slide Number Placeholder 11">
            <a:extLst>
              <a:ext uri="{FF2B5EF4-FFF2-40B4-BE49-F238E27FC236}">
                <a16:creationId xmlns:a16="http://schemas.microsoft.com/office/drawing/2014/main" id="{FBA690D5-44C9-4D2D-925E-426FB8864D8D}"/>
              </a:ext>
            </a:extLst>
          </p:cNvPr>
          <p:cNvSpPr>
            <a:spLocks noGrp="1"/>
          </p:cNvSpPr>
          <p:nvPr>
            <p:ph type="sldNum" sz="quarter" idx="18"/>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4002725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with Image Two Thirds">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B39BD51-2E8D-4FDD-8EEB-A7A9070EDD67}"/>
              </a:ext>
            </a:extLst>
          </p:cNvPr>
          <p:cNvSpPr>
            <a:spLocks noGrp="1"/>
          </p:cNvSpPr>
          <p:nvPr>
            <p:ph type="pic" sz="quarter" idx="12" hasCustomPrompt="1"/>
          </p:nvPr>
        </p:nvSpPr>
        <p:spPr>
          <a:xfrm>
            <a:off x="4407048" y="630979"/>
            <a:ext cx="7784951" cy="6234196"/>
          </a:xfrm>
          <a:custGeom>
            <a:avLst/>
            <a:gdLst>
              <a:gd name="connsiteX0" fmla="*/ 0 w 5187576"/>
              <a:gd name="connsiteY0" fmla="*/ 0 h 5919694"/>
              <a:gd name="connsiteX1" fmla="*/ 5187576 w 5187576"/>
              <a:gd name="connsiteY1" fmla="*/ 0 h 5919694"/>
              <a:gd name="connsiteX2" fmla="*/ 5187576 w 5187576"/>
              <a:gd name="connsiteY2" fmla="*/ 5919694 h 5919694"/>
              <a:gd name="connsiteX3" fmla="*/ 0 w 5187576"/>
              <a:gd name="connsiteY3" fmla="*/ 5919694 h 5919694"/>
              <a:gd name="connsiteX4" fmla="*/ 0 w 5187576"/>
              <a:gd name="connsiteY4" fmla="*/ 0 h 5919694"/>
              <a:gd name="connsiteX0" fmla="*/ 5977 w 5193553"/>
              <a:gd name="connsiteY0" fmla="*/ 0 h 5919694"/>
              <a:gd name="connsiteX1" fmla="*/ 5193553 w 5193553"/>
              <a:gd name="connsiteY1" fmla="*/ 0 h 5919694"/>
              <a:gd name="connsiteX2" fmla="*/ 5193553 w 5193553"/>
              <a:gd name="connsiteY2" fmla="*/ 5919694 h 5919694"/>
              <a:gd name="connsiteX3" fmla="*/ 5977 w 5193553"/>
              <a:gd name="connsiteY3" fmla="*/ 5919694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687921 w 5193555"/>
              <a:gd name="connsiteY3" fmla="*/ 5101592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537903 w 5193555"/>
              <a:gd name="connsiteY3" fmla="*/ 5916707 h 5919694"/>
              <a:gd name="connsiteX4" fmla="*/ 2 w 5193555"/>
              <a:gd name="connsiteY4" fmla="*/ 3609788 h 5919694"/>
              <a:gd name="connsiteX5" fmla="*/ 5979 w 5193555"/>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12 w 5187688"/>
              <a:gd name="connsiteY0" fmla="*/ 0 h 5919694"/>
              <a:gd name="connsiteX1" fmla="*/ 5187688 w 5187688"/>
              <a:gd name="connsiteY1" fmla="*/ 0 h 5919694"/>
              <a:gd name="connsiteX2" fmla="*/ 5187688 w 5187688"/>
              <a:gd name="connsiteY2" fmla="*/ 5919694 h 5919694"/>
              <a:gd name="connsiteX3" fmla="*/ 2532036 w 5187688"/>
              <a:gd name="connsiteY3" fmla="*/ 5916707 h 5919694"/>
              <a:gd name="connsiteX4" fmla="*/ 21520 w 5187688"/>
              <a:gd name="connsiteY4" fmla="*/ 3298360 h 5919694"/>
              <a:gd name="connsiteX5" fmla="*/ 112 w 5187688"/>
              <a:gd name="connsiteY5" fmla="*/ 0 h 5919694"/>
              <a:gd name="connsiteX0" fmla="*/ 2405 w 5189981"/>
              <a:gd name="connsiteY0" fmla="*/ 0 h 5919694"/>
              <a:gd name="connsiteX1" fmla="*/ 5189981 w 5189981"/>
              <a:gd name="connsiteY1" fmla="*/ 0 h 5919694"/>
              <a:gd name="connsiteX2" fmla="*/ 5189981 w 5189981"/>
              <a:gd name="connsiteY2" fmla="*/ 5919694 h 5919694"/>
              <a:gd name="connsiteX3" fmla="*/ 2534329 w 5189981"/>
              <a:gd name="connsiteY3" fmla="*/ 5916707 h 5919694"/>
              <a:gd name="connsiteX4" fmla="*/ 0 w 5189981"/>
              <a:gd name="connsiteY4" fmla="*/ 3164891 h 5919694"/>
              <a:gd name="connsiteX5" fmla="*/ 2405 w 5189981"/>
              <a:gd name="connsiteY5" fmla="*/ 0 h 5919694"/>
              <a:gd name="connsiteX0" fmla="*/ 2532 w 5190108"/>
              <a:gd name="connsiteY0" fmla="*/ 0 h 5919694"/>
              <a:gd name="connsiteX1" fmla="*/ 5190108 w 5190108"/>
              <a:gd name="connsiteY1" fmla="*/ 0 h 5919694"/>
              <a:gd name="connsiteX2" fmla="*/ 5190108 w 5190108"/>
              <a:gd name="connsiteY2" fmla="*/ 5919694 h 5919694"/>
              <a:gd name="connsiteX3" fmla="*/ 2534456 w 5190108"/>
              <a:gd name="connsiteY3" fmla="*/ 5916707 h 5919694"/>
              <a:gd name="connsiteX4" fmla="*/ 127 w 5190108"/>
              <a:gd name="connsiteY4" fmla="*/ 3164891 h 5919694"/>
              <a:gd name="connsiteX5" fmla="*/ 2532 w 5190108"/>
              <a:gd name="connsiteY5" fmla="*/ 0 h 5919694"/>
              <a:gd name="connsiteX0" fmla="*/ 2464 w 5190040"/>
              <a:gd name="connsiteY0" fmla="*/ 0 h 5919694"/>
              <a:gd name="connsiteX1" fmla="*/ 5190040 w 5190040"/>
              <a:gd name="connsiteY1" fmla="*/ 0 h 5919694"/>
              <a:gd name="connsiteX2" fmla="*/ 5190040 w 5190040"/>
              <a:gd name="connsiteY2" fmla="*/ 5919694 h 5919694"/>
              <a:gd name="connsiteX3" fmla="*/ 2534388 w 5190040"/>
              <a:gd name="connsiteY3" fmla="*/ 5916707 h 5919694"/>
              <a:gd name="connsiteX4" fmla="*/ 59 w 5190040"/>
              <a:gd name="connsiteY4" fmla="*/ 3164891 h 5919694"/>
              <a:gd name="connsiteX5" fmla="*/ 2464 w 5190040"/>
              <a:gd name="connsiteY5" fmla="*/ 0 h 5919694"/>
              <a:gd name="connsiteX0" fmla="*/ 2512 w 5190088"/>
              <a:gd name="connsiteY0" fmla="*/ 0 h 5919694"/>
              <a:gd name="connsiteX1" fmla="*/ 5190088 w 5190088"/>
              <a:gd name="connsiteY1" fmla="*/ 0 h 5919694"/>
              <a:gd name="connsiteX2" fmla="*/ 5190088 w 5190088"/>
              <a:gd name="connsiteY2" fmla="*/ 5919694 h 5919694"/>
              <a:gd name="connsiteX3" fmla="*/ 2534436 w 5190088"/>
              <a:gd name="connsiteY3" fmla="*/ 5916707 h 5919694"/>
              <a:gd name="connsiteX4" fmla="*/ 107 w 5190088"/>
              <a:gd name="connsiteY4" fmla="*/ 3164891 h 5919694"/>
              <a:gd name="connsiteX5" fmla="*/ 2512 w 5190088"/>
              <a:gd name="connsiteY5" fmla="*/ 0 h 5919694"/>
              <a:gd name="connsiteX0" fmla="*/ 2406 w 5189982"/>
              <a:gd name="connsiteY0" fmla="*/ 0 h 5919694"/>
              <a:gd name="connsiteX1" fmla="*/ 5189982 w 5189982"/>
              <a:gd name="connsiteY1" fmla="*/ 0 h 5919694"/>
              <a:gd name="connsiteX2" fmla="*/ 5189982 w 5189982"/>
              <a:gd name="connsiteY2" fmla="*/ 5919694 h 5919694"/>
              <a:gd name="connsiteX3" fmla="*/ 2534330 w 5189982"/>
              <a:gd name="connsiteY3" fmla="*/ 5916707 h 5919694"/>
              <a:gd name="connsiteX4" fmla="*/ 1 w 5189982"/>
              <a:gd name="connsiteY4" fmla="*/ 3164891 h 5919694"/>
              <a:gd name="connsiteX5" fmla="*/ 2406 w 5189982"/>
              <a:gd name="connsiteY5" fmla="*/ 0 h 5919694"/>
              <a:gd name="connsiteX0" fmla="*/ 216 w 5198678"/>
              <a:gd name="connsiteY0" fmla="*/ 333321 h 5919694"/>
              <a:gd name="connsiteX1" fmla="*/ 5198678 w 5198678"/>
              <a:gd name="connsiteY1" fmla="*/ 0 h 5919694"/>
              <a:gd name="connsiteX2" fmla="*/ 5198678 w 5198678"/>
              <a:gd name="connsiteY2" fmla="*/ 5919694 h 5919694"/>
              <a:gd name="connsiteX3" fmla="*/ 2543026 w 5198678"/>
              <a:gd name="connsiteY3" fmla="*/ 5916707 h 5919694"/>
              <a:gd name="connsiteX4" fmla="*/ 8697 w 5198678"/>
              <a:gd name="connsiteY4" fmla="*/ 3164891 h 5919694"/>
              <a:gd name="connsiteX5" fmla="*/ 216 w 5198678"/>
              <a:gd name="connsiteY5" fmla="*/ 333321 h 5919694"/>
              <a:gd name="connsiteX0" fmla="*/ 216 w 5198678"/>
              <a:gd name="connsiteY0" fmla="*/ 0 h 5586373"/>
              <a:gd name="connsiteX1" fmla="*/ 5198678 w 5198678"/>
              <a:gd name="connsiteY1" fmla="*/ 28985 h 5586373"/>
              <a:gd name="connsiteX2" fmla="*/ 5198678 w 5198678"/>
              <a:gd name="connsiteY2" fmla="*/ 5586373 h 5586373"/>
              <a:gd name="connsiteX3" fmla="*/ 2543026 w 5198678"/>
              <a:gd name="connsiteY3" fmla="*/ 5583386 h 5586373"/>
              <a:gd name="connsiteX4" fmla="*/ 8697 w 5198678"/>
              <a:gd name="connsiteY4" fmla="*/ 2831570 h 5586373"/>
              <a:gd name="connsiteX5" fmla="*/ 216 w 5198678"/>
              <a:gd name="connsiteY5" fmla="*/ 0 h 5586373"/>
              <a:gd name="connsiteX0" fmla="*/ 216 w 5198678"/>
              <a:gd name="connsiteY0" fmla="*/ 0 h 5571881"/>
              <a:gd name="connsiteX1" fmla="*/ 5198678 w 5198678"/>
              <a:gd name="connsiteY1" fmla="*/ 14493 h 5571881"/>
              <a:gd name="connsiteX2" fmla="*/ 5198678 w 5198678"/>
              <a:gd name="connsiteY2" fmla="*/ 5571881 h 5571881"/>
              <a:gd name="connsiteX3" fmla="*/ 2543026 w 5198678"/>
              <a:gd name="connsiteY3" fmla="*/ 5568894 h 5571881"/>
              <a:gd name="connsiteX4" fmla="*/ 8697 w 5198678"/>
              <a:gd name="connsiteY4" fmla="*/ 2817078 h 5571881"/>
              <a:gd name="connsiteX5" fmla="*/ 216 w 5198678"/>
              <a:gd name="connsiteY5" fmla="*/ 0 h 5571881"/>
              <a:gd name="connsiteX0" fmla="*/ 216 w 5198678"/>
              <a:gd name="connsiteY0" fmla="*/ 15941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15941 h 5587822"/>
              <a:gd name="connsiteX0" fmla="*/ 216 w 5198678"/>
              <a:gd name="connsiteY0" fmla="*/ 629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629 h 5587822"/>
              <a:gd name="connsiteX0" fmla="*/ 454 w 5198916"/>
              <a:gd name="connsiteY0" fmla="*/ 629 h 5587822"/>
              <a:gd name="connsiteX1" fmla="*/ 5198916 w 5198916"/>
              <a:gd name="connsiteY1" fmla="*/ 0 h 5587822"/>
              <a:gd name="connsiteX2" fmla="*/ 5198916 w 5198916"/>
              <a:gd name="connsiteY2" fmla="*/ 5587822 h 5587822"/>
              <a:gd name="connsiteX3" fmla="*/ 2543264 w 5198916"/>
              <a:gd name="connsiteY3" fmla="*/ 5584835 h 5587822"/>
              <a:gd name="connsiteX4" fmla="*/ 1791 w 5198916"/>
              <a:gd name="connsiteY4" fmla="*/ 3144946 h 5587822"/>
              <a:gd name="connsiteX5" fmla="*/ 454 w 5198916"/>
              <a:gd name="connsiteY5" fmla="*/ 629 h 5587822"/>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98916" h="5593381">
                <a:moveTo>
                  <a:pt x="454" y="629"/>
                </a:moveTo>
                <a:lnTo>
                  <a:pt x="5198916" y="0"/>
                </a:lnTo>
                <a:lnTo>
                  <a:pt x="5198916" y="5587822"/>
                </a:lnTo>
                <a:lnTo>
                  <a:pt x="1718207" y="5593381"/>
                </a:lnTo>
                <a:cubicBezTo>
                  <a:pt x="689093" y="5283249"/>
                  <a:pt x="-8821" y="3998617"/>
                  <a:pt x="1791" y="3144946"/>
                </a:cubicBezTo>
                <a:cubicBezTo>
                  <a:pt x="3783" y="1941683"/>
                  <a:pt x="-1538" y="1203892"/>
                  <a:pt x="454" y="629"/>
                </a:cubicBezTo>
                <a:close/>
              </a:path>
            </a:pathLst>
          </a:custGeom>
          <a:solidFill>
            <a:schemeClr val="bg2"/>
          </a:solidFill>
        </p:spPr>
        <p:txBody>
          <a:bodyPr anchor="ctr"/>
          <a:lstStyle>
            <a:lvl1pPr algn="ctr">
              <a:defRPr sz="1200"/>
            </a:lvl1pPr>
          </a:lstStyle>
          <a:p>
            <a:r>
              <a:rPr lang="en-AU" dirty="0"/>
              <a:t> Click icon to insert picture</a:t>
            </a:r>
          </a:p>
          <a:p>
            <a:endParaRPr lang="en-AU" dirty="0"/>
          </a:p>
        </p:txBody>
      </p:sp>
      <p:sp>
        <p:nvSpPr>
          <p:cNvPr id="6" name="Text Placeholder 5">
            <a:extLst>
              <a:ext uri="{FF2B5EF4-FFF2-40B4-BE49-F238E27FC236}">
                <a16:creationId xmlns:a16="http://schemas.microsoft.com/office/drawing/2014/main" id="{05B945E3-14E3-4804-9C19-FEC6CFB9A20D}"/>
              </a:ext>
            </a:extLst>
          </p:cNvPr>
          <p:cNvSpPr>
            <a:spLocks noGrp="1"/>
          </p:cNvSpPr>
          <p:nvPr>
            <p:ph type="body" sz="quarter" idx="13"/>
          </p:nvPr>
        </p:nvSpPr>
        <p:spPr>
          <a:xfrm>
            <a:off x="695326" y="2204864"/>
            <a:ext cx="3384000" cy="4093424"/>
          </a:xfrm>
          <a:prstGeom prst="rect">
            <a:avLst/>
          </a:prstGeom>
        </p:spPr>
        <p:txBody>
          <a:bodyPr/>
          <a:lstStyle>
            <a:lvl1pPr>
              <a:buNone/>
              <a:defRPr lang="en-US" dirty="0"/>
            </a:lvl1pPr>
            <a:lvl2pPr>
              <a:defRPr lang="en-US" dirty="0"/>
            </a:lvl2pPr>
            <a:lvl3pPr>
              <a:defRPr lang="en-US" dirty="0"/>
            </a:lvl3pPr>
            <a:lvl4pPr>
              <a:defRPr lang="en-US" dirty="0"/>
            </a:lvl4pPr>
            <a:lvl5pPr>
              <a:defRPr lang="en-US" dirty="0"/>
            </a:lvl5pPr>
            <a:lvl6pPr>
              <a:defRPr lang="en-AU" dirty="0"/>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9" name="Rectangle 8">
            <a:extLst>
              <a:ext uri="{FF2B5EF4-FFF2-40B4-BE49-F238E27FC236}">
                <a16:creationId xmlns:a16="http://schemas.microsoft.com/office/drawing/2014/main" id="{35F1548D-4CF2-410E-9EAF-5FFD92B8BD25}"/>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3" name="Picture 12">
            <a:extLst>
              <a:ext uri="{FF2B5EF4-FFF2-40B4-BE49-F238E27FC236}">
                <a16:creationId xmlns:a16="http://schemas.microsoft.com/office/drawing/2014/main" id="{A4FFD650-D01F-491D-B510-1C0C7A868A64}"/>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2" name="Title 1">
            <a:extLst>
              <a:ext uri="{FF2B5EF4-FFF2-40B4-BE49-F238E27FC236}">
                <a16:creationId xmlns:a16="http://schemas.microsoft.com/office/drawing/2014/main" id="{E6DFCBBC-8906-4BED-9DB4-F37D43569C83}"/>
              </a:ext>
            </a:extLst>
          </p:cNvPr>
          <p:cNvSpPr>
            <a:spLocks noGrp="1"/>
          </p:cNvSpPr>
          <p:nvPr>
            <p:ph type="title"/>
          </p:nvPr>
        </p:nvSpPr>
        <p:spPr>
          <a:xfrm>
            <a:off x="695326" y="1052736"/>
            <a:ext cx="3384549" cy="1008112"/>
          </a:xfrm>
        </p:spPr>
        <p:txBody>
          <a:bodyPr anchor="t"/>
          <a:lstStyle/>
          <a:p>
            <a:r>
              <a:rPr lang="en-US"/>
              <a:t>Click to edit Master title style</a:t>
            </a:r>
            <a:endParaRPr lang="en-AU" dirty="0"/>
          </a:p>
        </p:txBody>
      </p:sp>
      <p:sp>
        <p:nvSpPr>
          <p:cNvPr id="8" name="Footer Placeholder 7">
            <a:extLst>
              <a:ext uri="{FF2B5EF4-FFF2-40B4-BE49-F238E27FC236}">
                <a16:creationId xmlns:a16="http://schemas.microsoft.com/office/drawing/2014/main" id="{0DA6D18E-7831-44BE-9F27-A68CFE3B02CE}"/>
              </a:ext>
            </a:extLst>
          </p:cNvPr>
          <p:cNvSpPr>
            <a:spLocks noGrp="1"/>
          </p:cNvSpPr>
          <p:nvPr>
            <p:ph type="ftr" sz="quarter" idx="15"/>
          </p:nvPr>
        </p:nvSpPr>
        <p:spPr/>
        <p:txBody>
          <a:bodyPr/>
          <a:lstStyle/>
          <a:p>
            <a:r>
              <a:rPr lang="en-AU"/>
              <a:t>SLAT7806 Research Methods</a:t>
            </a:r>
            <a:endParaRPr lang="en-AU" dirty="0"/>
          </a:p>
        </p:txBody>
      </p:sp>
      <p:sp>
        <p:nvSpPr>
          <p:cNvPr id="11" name="Slide Number Placeholder 10">
            <a:extLst>
              <a:ext uri="{FF2B5EF4-FFF2-40B4-BE49-F238E27FC236}">
                <a16:creationId xmlns:a16="http://schemas.microsoft.com/office/drawing/2014/main" id="{CBA412D2-A7E4-4007-BC7B-41EB3D0B601C}"/>
              </a:ext>
            </a:extLst>
          </p:cNvPr>
          <p:cNvSpPr>
            <a:spLocks noGrp="1"/>
          </p:cNvSpPr>
          <p:nvPr>
            <p:ph type="sldNum" sz="quarter" idx="16"/>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18059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with Image Half">
    <p:spTree>
      <p:nvGrpSpPr>
        <p:cNvPr id="1" name=""/>
        <p:cNvGrpSpPr/>
        <p:nvPr/>
      </p:nvGrpSpPr>
      <p:grpSpPr>
        <a:xfrm>
          <a:off x="0" y="0"/>
          <a:ext cx="0" cy="0"/>
          <a:chOff x="0" y="0"/>
          <a:chExt cx="0" cy="0"/>
        </a:xfrm>
      </p:grpSpPr>
      <p:sp>
        <p:nvSpPr>
          <p:cNvPr id="12" name="Picture Placeholder 9">
            <a:extLst>
              <a:ext uri="{FF2B5EF4-FFF2-40B4-BE49-F238E27FC236}">
                <a16:creationId xmlns:a16="http://schemas.microsoft.com/office/drawing/2014/main" id="{8FB0C548-DD10-4ED1-BA05-293A119D2AEB}"/>
              </a:ext>
            </a:extLst>
          </p:cNvPr>
          <p:cNvSpPr>
            <a:spLocks noGrp="1"/>
          </p:cNvSpPr>
          <p:nvPr>
            <p:ph type="pic" sz="quarter" idx="18" hasCustomPrompt="1"/>
          </p:nvPr>
        </p:nvSpPr>
        <p:spPr>
          <a:xfrm>
            <a:off x="6099776" y="619522"/>
            <a:ext cx="6096132" cy="6238324"/>
          </a:xfrm>
          <a:custGeom>
            <a:avLst/>
            <a:gdLst>
              <a:gd name="connsiteX0" fmla="*/ 0 w 5187576"/>
              <a:gd name="connsiteY0" fmla="*/ 0 h 5919694"/>
              <a:gd name="connsiteX1" fmla="*/ 5187576 w 5187576"/>
              <a:gd name="connsiteY1" fmla="*/ 0 h 5919694"/>
              <a:gd name="connsiteX2" fmla="*/ 5187576 w 5187576"/>
              <a:gd name="connsiteY2" fmla="*/ 5919694 h 5919694"/>
              <a:gd name="connsiteX3" fmla="*/ 0 w 5187576"/>
              <a:gd name="connsiteY3" fmla="*/ 5919694 h 5919694"/>
              <a:gd name="connsiteX4" fmla="*/ 0 w 5187576"/>
              <a:gd name="connsiteY4" fmla="*/ 0 h 5919694"/>
              <a:gd name="connsiteX0" fmla="*/ 5977 w 5193553"/>
              <a:gd name="connsiteY0" fmla="*/ 0 h 5919694"/>
              <a:gd name="connsiteX1" fmla="*/ 5193553 w 5193553"/>
              <a:gd name="connsiteY1" fmla="*/ 0 h 5919694"/>
              <a:gd name="connsiteX2" fmla="*/ 5193553 w 5193553"/>
              <a:gd name="connsiteY2" fmla="*/ 5919694 h 5919694"/>
              <a:gd name="connsiteX3" fmla="*/ 5977 w 5193553"/>
              <a:gd name="connsiteY3" fmla="*/ 5919694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687921 w 5193555"/>
              <a:gd name="connsiteY3" fmla="*/ 5101592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537903 w 5193555"/>
              <a:gd name="connsiteY3" fmla="*/ 5916707 h 5919694"/>
              <a:gd name="connsiteX4" fmla="*/ 2 w 5193555"/>
              <a:gd name="connsiteY4" fmla="*/ 3609788 h 5919694"/>
              <a:gd name="connsiteX5" fmla="*/ 5979 w 5193555"/>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12 w 5187688"/>
              <a:gd name="connsiteY0" fmla="*/ 0 h 5919694"/>
              <a:gd name="connsiteX1" fmla="*/ 5187688 w 5187688"/>
              <a:gd name="connsiteY1" fmla="*/ 0 h 5919694"/>
              <a:gd name="connsiteX2" fmla="*/ 5187688 w 5187688"/>
              <a:gd name="connsiteY2" fmla="*/ 5919694 h 5919694"/>
              <a:gd name="connsiteX3" fmla="*/ 2532036 w 5187688"/>
              <a:gd name="connsiteY3" fmla="*/ 5916707 h 5919694"/>
              <a:gd name="connsiteX4" fmla="*/ 21520 w 5187688"/>
              <a:gd name="connsiteY4" fmla="*/ 3298360 h 5919694"/>
              <a:gd name="connsiteX5" fmla="*/ 112 w 5187688"/>
              <a:gd name="connsiteY5" fmla="*/ 0 h 5919694"/>
              <a:gd name="connsiteX0" fmla="*/ 2405 w 5189981"/>
              <a:gd name="connsiteY0" fmla="*/ 0 h 5919694"/>
              <a:gd name="connsiteX1" fmla="*/ 5189981 w 5189981"/>
              <a:gd name="connsiteY1" fmla="*/ 0 h 5919694"/>
              <a:gd name="connsiteX2" fmla="*/ 5189981 w 5189981"/>
              <a:gd name="connsiteY2" fmla="*/ 5919694 h 5919694"/>
              <a:gd name="connsiteX3" fmla="*/ 2534329 w 5189981"/>
              <a:gd name="connsiteY3" fmla="*/ 5916707 h 5919694"/>
              <a:gd name="connsiteX4" fmla="*/ 0 w 5189981"/>
              <a:gd name="connsiteY4" fmla="*/ 3164891 h 5919694"/>
              <a:gd name="connsiteX5" fmla="*/ 2405 w 5189981"/>
              <a:gd name="connsiteY5" fmla="*/ 0 h 5919694"/>
              <a:gd name="connsiteX0" fmla="*/ 2532 w 5190108"/>
              <a:gd name="connsiteY0" fmla="*/ 0 h 5919694"/>
              <a:gd name="connsiteX1" fmla="*/ 5190108 w 5190108"/>
              <a:gd name="connsiteY1" fmla="*/ 0 h 5919694"/>
              <a:gd name="connsiteX2" fmla="*/ 5190108 w 5190108"/>
              <a:gd name="connsiteY2" fmla="*/ 5919694 h 5919694"/>
              <a:gd name="connsiteX3" fmla="*/ 2534456 w 5190108"/>
              <a:gd name="connsiteY3" fmla="*/ 5916707 h 5919694"/>
              <a:gd name="connsiteX4" fmla="*/ 127 w 5190108"/>
              <a:gd name="connsiteY4" fmla="*/ 3164891 h 5919694"/>
              <a:gd name="connsiteX5" fmla="*/ 2532 w 5190108"/>
              <a:gd name="connsiteY5" fmla="*/ 0 h 5919694"/>
              <a:gd name="connsiteX0" fmla="*/ 2464 w 5190040"/>
              <a:gd name="connsiteY0" fmla="*/ 0 h 5919694"/>
              <a:gd name="connsiteX1" fmla="*/ 5190040 w 5190040"/>
              <a:gd name="connsiteY1" fmla="*/ 0 h 5919694"/>
              <a:gd name="connsiteX2" fmla="*/ 5190040 w 5190040"/>
              <a:gd name="connsiteY2" fmla="*/ 5919694 h 5919694"/>
              <a:gd name="connsiteX3" fmla="*/ 2534388 w 5190040"/>
              <a:gd name="connsiteY3" fmla="*/ 5916707 h 5919694"/>
              <a:gd name="connsiteX4" fmla="*/ 59 w 5190040"/>
              <a:gd name="connsiteY4" fmla="*/ 3164891 h 5919694"/>
              <a:gd name="connsiteX5" fmla="*/ 2464 w 5190040"/>
              <a:gd name="connsiteY5" fmla="*/ 0 h 5919694"/>
              <a:gd name="connsiteX0" fmla="*/ 2512 w 5190088"/>
              <a:gd name="connsiteY0" fmla="*/ 0 h 5919694"/>
              <a:gd name="connsiteX1" fmla="*/ 5190088 w 5190088"/>
              <a:gd name="connsiteY1" fmla="*/ 0 h 5919694"/>
              <a:gd name="connsiteX2" fmla="*/ 5190088 w 5190088"/>
              <a:gd name="connsiteY2" fmla="*/ 5919694 h 5919694"/>
              <a:gd name="connsiteX3" fmla="*/ 2534436 w 5190088"/>
              <a:gd name="connsiteY3" fmla="*/ 5916707 h 5919694"/>
              <a:gd name="connsiteX4" fmla="*/ 107 w 5190088"/>
              <a:gd name="connsiteY4" fmla="*/ 3164891 h 5919694"/>
              <a:gd name="connsiteX5" fmla="*/ 2512 w 5190088"/>
              <a:gd name="connsiteY5" fmla="*/ 0 h 5919694"/>
              <a:gd name="connsiteX0" fmla="*/ 2406 w 5189982"/>
              <a:gd name="connsiteY0" fmla="*/ 0 h 5919694"/>
              <a:gd name="connsiteX1" fmla="*/ 5189982 w 5189982"/>
              <a:gd name="connsiteY1" fmla="*/ 0 h 5919694"/>
              <a:gd name="connsiteX2" fmla="*/ 5189982 w 5189982"/>
              <a:gd name="connsiteY2" fmla="*/ 5919694 h 5919694"/>
              <a:gd name="connsiteX3" fmla="*/ 2534330 w 5189982"/>
              <a:gd name="connsiteY3" fmla="*/ 5916707 h 5919694"/>
              <a:gd name="connsiteX4" fmla="*/ 1 w 5189982"/>
              <a:gd name="connsiteY4" fmla="*/ 3164891 h 5919694"/>
              <a:gd name="connsiteX5" fmla="*/ 2406 w 5189982"/>
              <a:gd name="connsiteY5" fmla="*/ 0 h 5919694"/>
              <a:gd name="connsiteX0" fmla="*/ 216 w 5198678"/>
              <a:gd name="connsiteY0" fmla="*/ 333321 h 5919694"/>
              <a:gd name="connsiteX1" fmla="*/ 5198678 w 5198678"/>
              <a:gd name="connsiteY1" fmla="*/ 0 h 5919694"/>
              <a:gd name="connsiteX2" fmla="*/ 5198678 w 5198678"/>
              <a:gd name="connsiteY2" fmla="*/ 5919694 h 5919694"/>
              <a:gd name="connsiteX3" fmla="*/ 2543026 w 5198678"/>
              <a:gd name="connsiteY3" fmla="*/ 5916707 h 5919694"/>
              <a:gd name="connsiteX4" fmla="*/ 8697 w 5198678"/>
              <a:gd name="connsiteY4" fmla="*/ 3164891 h 5919694"/>
              <a:gd name="connsiteX5" fmla="*/ 216 w 5198678"/>
              <a:gd name="connsiteY5" fmla="*/ 333321 h 5919694"/>
              <a:gd name="connsiteX0" fmla="*/ 216 w 5198678"/>
              <a:gd name="connsiteY0" fmla="*/ 0 h 5586373"/>
              <a:gd name="connsiteX1" fmla="*/ 5198678 w 5198678"/>
              <a:gd name="connsiteY1" fmla="*/ 28985 h 5586373"/>
              <a:gd name="connsiteX2" fmla="*/ 5198678 w 5198678"/>
              <a:gd name="connsiteY2" fmla="*/ 5586373 h 5586373"/>
              <a:gd name="connsiteX3" fmla="*/ 2543026 w 5198678"/>
              <a:gd name="connsiteY3" fmla="*/ 5583386 h 5586373"/>
              <a:gd name="connsiteX4" fmla="*/ 8697 w 5198678"/>
              <a:gd name="connsiteY4" fmla="*/ 2831570 h 5586373"/>
              <a:gd name="connsiteX5" fmla="*/ 216 w 5198678"/>
              <a:gd name="connsiteY5" fmla="*/ 0 h 5586373"/>
              <a:gd name="connsiteX0" fmla="*/ 216 w 5198678"/>
              <a:gd name="connsiteY0" fmla="*/ 0 h 5571881"/>
              <a:gd name="connsiteX1" fmla="*/ 5198678 w 5198678"/>
              <a:gd name="connsiteY1" fmla="*/ 14493 h 5571881"/>
              <a:gd name="connsiteX2" fmla="*/ 5198678 w 5198678"/>
              <a:gd name="connsiteY2" fmla="*/ 5571881 h 5571881"/>
              <a:gd name="connsiteX3" fmla="*/ 2543026 w 5198678"/>
              <a:gd name="connsiteY3" fmla="*/ 5568894 h 5571881"/>
              <a:gd name="connsiteX4" fmla="*/ 8697 w 5198678"/>
              <a:gd name="connsiteY4" fmla="*/ 2817078 h 5571881"/>
              <a:gd name="connsiteX5" fmla="*/ 216 w 5198678"/>
              <a:gd name="connsiteY5" fmla="*/ 0 h 5571881"/>
              <a:gd name="connsiteX0" fmla="*/ 216 w 5198678"/>
              <a:gd name="connsiteY0" fmla="*/ 15941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15941 h 5587822"/>
              <a:gd name="connsiteX0" fmla="*/ 216 w 5198678"/>
              <a:gd name="connsiteY0" fmla="*/ 629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629 h 5587822"/>
              <a:gd name="connsiteX0" fmla="*/ 454 w 5198916"/>
              <a:gd name="connsiteY0" fmla="*/ 629 h 5587822"/>
              <a:gd name="connsiteX1" fmla="*/ 5198916 w 5198916"/>
              <a:gd name="connsiteY1" fmla="*/ 0 h 5587822"/>
              <a:gd name="connsiteX2" fmla="*/ 5198916 w 5198916"/>
              <a:gd name="connsiteY2" fmla="*/ 5587822 h 5587822"/>
              <a:gd name="connsiteX3" fmla="*/ 2543264 w 5198916"/>
              <a:gd name="connsiteY3" fmla="*/ 5584835 h 5587822"/>
              <a:gd name="connsiteX4" fmla="*/ 1791 w 5198916"/>
              <a:gd name="connsiteY4" fmla="*/ 3144946 h 5587822"/>
              <a:gd name="connsiteX5" fmla="*/ 454 w 5198916"/>
              <a:gd name="connsiteY5" fmla="*/ 629 h 5587822"/>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4083303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4089175"/>
              <a:gd name="connsiteY0" fmla="*/ 629 h 5595711"/>
              <a:gd name="connsiteX1" fmla="*/ 4083303 w 4089175"/>
              <a:gd name="connsiteY1" fmla="*/ 0 h 5595711"/>
              <a:gd name="connsiteX2" fmla="*/ 4089175 w 4089175"/>
              <a:gd name="connsiteY2" fmla="*/ 5595711 h 5595711"/>
              <a:gd name="connsiteX3" fmla="*/ 1718207 w 4089175"/>
              <a:gd name="connsiteY3" fmla="*/ 5593381 h 5595711"/>
              <a:gd name="connsiteX4" fmla="*/ 1791 w 4089175"/>
              <a:gd name="connsiteY4" fmla="*/ 3144946 h 5595711"/>
              <a:gd name="connsiteX5" fmla="*/ 454 w 4089175"/>
              <a:gd name="connsiteY5" fmla="*/ 629 h 5595711"/>
              <a:gd name="connsiteX0" fmla="*/ 454 w 4083340"/>
              <a:gd name="connsiteY0" fmla="*/ 629 h 5593381"/>
              <a:gd name="connsiteX1" fmla="*/ 4083303 w 4083340"/>
              <a:gd name="connsiteY1" fmla="*/ 0 h 5593381"/>
              <a:gd name="connsiteX2" fmla="*/ 4012844 w 4083340"/>
              <a:gd name="connsiteY2" fmla="*/ 5591438 h 5593381"/>
              <a:gd name="connsiteX3" fmla="*/ 1718207 w 4083340"/>
              <a:gd name="connsiteY3" fmla="*/ 5593381 h 5593381"/>
              <a:gd name="connsiteX4" fmla="*/ 1791 w 4083340"/>
              <a:gd name="connsiteY4" fmla="*/ 3144946 h 5593381"/>
              <a:gd name="connsiteX5" fmla="*/ 454 w 4083340"/>
              <a:gd name="connsiteY5" fmla="*/ 629 h 5593381"/>
              <a:gd name="connsiteX0" fmla="*/ 454 w 4083459"/>
              <a:gd name="connsiteY0" fmla="*/ 629 h 5593381"/>
              <a:gd name="connsiteX1" fmla="*/ 4083303 w 4083459"/>
              <a:gd name="connsiteY1" fmla="*/ 0 h 5593381"/>
              <a:gd name="connsiteX2" fmla="*/ 4070093 w 4083459"/>
              <a:gd name="connsiteY2" fmla="*/ 5591439 h 5593381"/>
              <a:gd name="connsiteX3" fmla="*/ 1718207 w 4083459"/>
              <a:gd name="connsiteY3" fmla="*/ 5593381 h 5593381"/>
              <a:gd name="connsiteX4" fmla="*/ 1791 w 4083459"/>
              <a:gd name="connsiteY4" fmla="*/ 3144946 h 5593381"/>
              <a:gd name="connsiteX5" fmla="*/ 454 w 4083459"/>
              <a:gd name="connsiteY5" fmla="*/ 629 h 5593381"/>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10030 h 5602782"/>
              <a:gd name="connsiteX1" fmla="*/ 4070582 w 4071095"/>
              <a:gd name="connsiteY1" fmla="*/ 0 h 5602782"/>
              <a:gd name="connsiteX2" fmla="*/ 4070093 w 4071095"/>
              <a:gd name="connsiteY2" fmla="*/ 5600840 h 5602782"/>
              <a:gd name="connsiteX3" fmla="*/ 1718207 w 4071095"/>
              <a:gd name="connsiteY3" fmla="*/ 5602782 h 5602782"/>
              <a:gd name="connsiteX4" fmla="*/ 1791 w 4071095"/>
              <a:gd name="connsiteY4" fmla="*/ 3154347 h 5602782"/>
              <a:gd name="connsiteX5" fmla="*/ 454 w 4071095"/>
              <a:gd name="connsiteY5" fmla="*/ 10030 h 5602782"/>
              <a:gd name="connsiteX0" fmla="*/ 454 w 4070093"/>
              <a:gd name="connsiteY0" fmla="*/ 0 h 5592752"/>
              <a:gd name="connsiteX1" fmla="*/ 3943363 w 4070093"/>
              <a:gd name="connsiteY1" fmla="*/ 324970 h 5592752"/>
              <a:gd name="connsiteX2" fmla="*/ 4070093 w 4070093"/>
              <a:gd name="connsiteY2" fmla="*/ 5590810 h 5592752"/>
              <a:gd name="connsiteX3" fmla="*/ 1718207 w 4070093"/>
              <a:gd name="connsiteY3" fmla="*/ 5592752 h 5592752"/>
              <a:gd name="connsiteX4" fmla="*/ 1791 w 4070093"/>
              <a:gd name="connsiteY4" fmla="*/ 3144317 h 5592752"/>
              <a:gd name="connsiteX5" fmla="*/ 454 w 4070093"/>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10480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51501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10030 h 5602782"/>
              <a:gd name="connsiteX1" fmla="*/ 4070582 w 4071095"/>
              <a:gd name="connsiteY1" fmla="*/ 0 h 5602782"/>
              <a:gd name="connsiteX2" fmla="*/ 4070093 w 4071095"/>
              <a:gd name="connsiteY2" fmla="*/ 5600840 h 5602782"/>
              <a:gd name="connsiteX3" fmla="*/ 1718207 w 4071095"/>
              <a:gd name="connsiteY3" fmla="*/ 5602782 h 5602782"/>
              <a:gd name="connsiteX4" fmla="*/ 1791 w 4071095"/>
              <a:gd name="connsiteY4" fmla="*/ 3154347 h 5602782"/>
              <a:gd name="connsiteX5" fmla="*/ 454 w 4071095"/>
              <a:gd name="connsiteY5" fmla="*/ 10030 h 5602782"/>
              <a:gd name="connsiteX0" fmla="*/ 14049 w 4069424"/>
              <a:gd name="connsiteY0" fmla="*/ 174112 h 5602782"/>
              <a:gd name="connsiteX1" fmla="*/ 4068911 w 4069424"/>
              <a:gd name="connsiteY1" fmla="*/ 0 h 5602782"/>
              <a:gd name="connsiteX2" fmla="*/ 4068422 w 4069424"/>
              <a:gd name="connsiteY2" fmla="*/ 5600840 h 5602782"/>
              <a:gd name="connsiteX3" fmla="*/ 1716536 w 4069424"/>
              <a:gd name="connsiteY3" fmla="*/ 5602782 h 5602782"/>
              <a:gd name="connsiteX4" fmla="*/ 120 w 4069424"/>
              <a:gd name="connsiteY4" fmla="*/ 3154347 h 5602782"/>
              <a:gd name="connsiteX5" fmla="*/ 14049 w 4069424"/>
              <a:gd name="connsiteY5" fmla="*/ 174112 h 5602782"/>
              <a:gd name="connsiteX0" fmla="*/ 454 w 4071095"/>
              <a:gd name="connsiteY0" fmla="*/ 10030 h 5602782"/>
              <a:gd name="connsiteX1" fmla="*/ 4070582 w 4071095"/>
              <a:gd name="connsiteY1" fmla="*/ 0 h 5602782"/>
              <a:gd name="connsiteX2" fmla="*/ 4070093 w 4071095"/>
              <a:gd name="connsiteY2" fmla="*/ 5600840 h 5602782"/>
              <a:gd name="connsiteX3" fmla="*/ 1718207 w 4071095"/>
              <a:gd name="connsiteY3" fmla="*/ 5602782 h 5602782"/>
              <a:gd name="connsiteX4" fmla="*/ 1791 w 4071095"/>
              <a:gd name="connsiteY4" fmla="*/ 3154347 h 5602782"/>
              <a:gd name="connsiteX5" fmla="*/ 454 w 4071095"/>
              <a:gd name="connsiteY5" fmla="*/ 10030 h 5602782"/>
              <a:gd name="connsiteX0" fmla="*/ 454 w 4070093"/>
              <a:gd name="connsiteY0" fmla="*/ 0 h 5592752"/>
              <a:gd name="connsiteX1" fmla="*/ 4065493 w 4070093"/>
              <a:gd name="connsiteY1" fmla="*/ 51501 h 5592752"/>
              <a:gd name="connsiteX2" fmla="*/ 4070093 w 4070093"/>
              <a:gd name="connsiteY2" fmla="*/ 5590810 h 5592752"/>
              <a:gd name="connsiteX3" fmla="*/ 1718207 w 4070093"/>
              <a:gd name="connsiteY3" fmla="*/ 5592752 h 5592752"/>
              <a:gd name="connsiteX4" fmla="*/ 1791 w 4070093"/>
              <a:gd name="connsiteY4" fmla="*/ 3144317 h 5592752"/>
              <a:gd name="connsiteX5" fmla="*/ 454 w 4070093"/>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9341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4333 h 5597085"/>
              <a:gd name="connsiteX1" fmla="*/ 4070582 w 4071095"/>
              <a:gd name="connsiteY1" fmla="*/ 0 h 5597085"/>
              <a:gd name="connsiteX2" fmla="*/ 4070093 w 4071095"/>
              <a:gd name="connsiteY2" fmla="*/ 5595143 h 5597085"/>
              <a:gd name="connsiteX3" fmla="*/ 1718207 w 4071095"/>
              <a:gd name="connsiteY3" fmla="*/ 5597085 h 5597085"/>
              <a:gd name="connsiteX4" fmla="*/ 1791 w 4071095"/>
              <a:gd name="connsiteY4" fmla="*/ 3148650 h 5597085"/>
              <a:gd name="connsiteX5" fmla="*/ 454 w 4071095"/>
              <a:gd name="connsiteY5" fmla="*/ 4333 h 5597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71095" h="5597085">
                <a:moveTo>
                  <a:pt x="454" y="4333"/>
                </a:moveTo>
                <a:lnTo>
                  <a:pt x="4070582" y="0"/>
                </a:lnTo>
                <a:cubicBezTo>
                  <a:pt x="4072539" y="1865237"/>
                  <a:pt x="4068136" y="3729906"/>
                  <a:pt x="4070093" y="5595143"/>
                </a:cubicBezTo>
                <a:lnTo>
                  <a:pt x="1718207" y="5597085"/>
                </a:lnTo>
                <a:cubicBezTo>
                  <a:pt x="689093" y="5286953"/>
                  <a:pt x="-8821" y="4002321"/>
                  <a:pt x="1791" y="3148650"/>
                </a:cubicBezTo>
                <a:cubicBezTo>
                  <a:pt x="3783" y="1945387"/>
                  <a:pt x="-1538" y="1207596"/>
                  <a:pt x="454" y="4333"/>
                </a:cubicBezTo>
                <a:close/>
              </a:path>
            </a:pathLst>
          </a:custGeom>
          <a:solidFill>
            <a:schemeClr val="bg2"/>
          </a:solidFill>
        </p:spPr>
        <p:txBody>
          <a:bodyPr anchor="ctr"/>
          <a:lstStyle>
            <a:lvl1pPr algn="ctr">
              <a:defRPr sz="1200"/>
            </a:lvl1pPr>
          </a:lstStyle>
          <a:p>
            <a:r>
              <a:rPr lang="en-AU" dirty="0"/>
              <a:t> Click icon to insert picture</a:t>
            </a:r>
          </a:p>
          <a:p>
            <a:endParaRPr lang="en-AU" dirty="0"/>
          </a:p>
        </p:txBody>
      </p:sp>
      <p:sp>
        <p:nvSpPr>
          <p:cNvPr id="9" name="Text Placeholder 5">
            <a:extLst>
              <a:ext uri="{FF2B5EF4-FFF2-40B4-BE49-F238E27FC236}">
                <a16:creationId xmlns:a16="http://schemas.microsoft.com/office/drawing/2014/main" id="{9939388E-DE68-4319-9112-7BA5E2C40EB3}"/>
              </a:ext>
            </a:extLst>
          </p:cNvPr>
          <p:cNvSpPr>
            <a:spLocks noGrp="1"/>
          </p:cNvSpPr>
          <p:nvPr>
            <p:ph type="body" sz="quarter" idx="15"/>
          </p:nvPr>
        </p:nvSpPr>
        <p:spPr>
          <a:xfrm>
            <a:off x="695326" y="1700213"/>
            <a:ext cx="5208588" cy="4608515"/>
          </a:xfrm>
          <a:prstGeom prst="rect">
            <a:avLst/>
          </a:prstGeom>
        </p:spPr>
        <p:txBody>
          <a:bodyPr/>
          <a:lstStyle>
            <a:lvl1pPr>
              <a:lnSpc>
                <a:spcPct val="100000"/>
              </a:lnSpc>
              <a:defRPr lang="en-US" dirty="0"/>
            </a:lvl1pPr>
            <a:lvl2pPr>
              <a:defRPr lang="en-US" dirty="0"/>
            </a:lvl2pPr>
            <a:lvl3pPr>
              <a:defRPr lang="en-US" dirty="0"/>
            </a:lvl3pPr>
            <a:lvl4pPr>
              <a:defRPr lang="en-US" dirty="0"/>
            </a:lvl4pPr>
            <a:lvl5pPr>
              <a:spcAft>
                <a:spcPts val="600"/>
              </a:spcAft>
              <a:defRPr lang="en-US" dirty="0"/>
            </a:lvl5pPr>
            <a:lvl6pPr>
              <a:defRPr lang="en-AU" dirty="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1" name="Text Placeholder 5">
            <a:extLst>
              <a:ext uri="{FF2B5EF4-FFF2-40B4-BE49-F238E27FC236}">
                <a16:creationId xmlns:a16="http://schemas.microsoft.com/office/drawing/2014/main" id="{8E5BD460-2E08-418B-9ED2-FED7577890AA}"/>
              </a:ext>
            </a:extLst>
          </p:cNvPr>
          <p:cNvSpPr>
            <a:spLocks noGrp="1"/>
          </p:cNvSpPr>
          <p:nvPr>
            <p:ph type="body" sz="quarter" idx="17"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10" name="Rectangle 9">
            <a:extLst>
              <a:ext uri="{FF2B5EF4-FFF2-40B4-BE49-F238E27FC236}">
                <a16:creationId xmlns:a16="http://schemas.microsoft.com/office/drawing/2014/main" id="{9ED1E0F1-AFFA-42EB-BA75-DA2D4500467E}"/>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4" name="Picture 13">
            <a:extLst>
              <a:ext uri="{FF2B5EF4-FFF2-40B4-BE49-F238E27FC236}">
                <a16:creationId xmlns:a16="http://schemas.microsoft.com/office/drawing/2014/main" id="{9BE6FC7D-C34E-46C7-8941-E28D2138AB4A}"/>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13" name="Title 1">
            <a:extLst>
              <a:ext uri="{FF2B5EF4-FFF2-40B4-BE49-F238E27FC236}">
                <a16:creationId xmlns:a16="http://schemas.microsoft.com/office/drawing/2014/main" id="{080EDC1B-18C6-4124-ACB9-D441CF15FE5D}"/>
              </a:ext>
            </a:extLst>
          </p:cNvPr>
          <p:cNvSpPr>
            <a:spLocks noGrp="1"/>
          </p:cNvSpPr>
          <p:nvPr>
            <p:ph type="title"/>
          </p:nvPr>
        </p:nvSpPr>
        <p:spPr>
          <a:xfrm>
            <a:off x="695326" y="1052736"/>
            <a:ext cx="5208587" cy="468000"/>
          </a:xfrm>
        </p:spPr>
        <p:txBody>
          <a:bodyPr anchor="t"/>
          <a:lstStyle/>
          <a:p>
            <a:r>
              <a:rPr lang="en-US"/>
              <a:t>Click to edit Master title style</a:t>
            </a:r>
            <a:endParaRPr lang="en-AU" dirty="0"/>
          </a:p>
        </p:txBody>
      </p:sp>
      <p:sp>
        <p:nvSpPr>
          <p:cNvPr id="6" name="Footer Placeholder 5">
            <a:extLst>
              <a:ext uri="{FF2B5EF4-FFF2-40B4-BE49-F238E27FC236}">
                <a16:creationId xmlns:a16="http://schemas.microsoft.com/office/drawing/2014/main" id="{8734EC9E-80A6-4F00-A6C2-0211431E31A4}"/>
              </a:ext>
            </a:extLst>
          </p:cNvPr>
          <p:cNvSpPr>
            <a:spLocks noGrp="1"/>
          </p:cNvSpPr>
          <p:nvPr>
            <p:ph type="ftr" sz="quarter" idx="20"/>
          </p:nvPr>
        </p:nvSpPr>
        <p:spPr/>
        <p:txBody>
          <a:bodyPr/>
          <a:lstStyle/>
          <a:p>
            <a:r>
              <a:rPr lang="en-AU"/>
              <a:t>SLAT7806 Research Methods</a:t>
            </a:r>
            <a:endParaRPr lang="en-AU" dirty="0"/>
          </a:p>
        </p:txBody>
      </p:sp>
      <p:sp>
        <p:nvSpPr>
          <p:cNvPr id="7" name="Slide Number Placeholder 6">
            <a:extLst>
              <a:ext uri="{FF2B5EF4-FFF2-40B4-BE49-F238E27FC236}">
                <a16:creationId xmlns:a16="http://schemas.microsoft.com/office/drawing/2014/main" id="{EFD63467-2027-4D99-8858-F83AC8390523}"/>
              </a:ext>
            </a:extLst>
          </p:cNvPr>
          <p:cNvSpPr>
            <a:spLocks noGrp="1"/>
          </p:cNvSpPr>
          <p:nvPr>
            <p:ph type="sldNum" sz="quarter" idx="21"/>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3849677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with Image One Third">
    <p:spTree>
      <p:nvGrpSpPr>
        <p:cNvPr id="1" name=""/>
        <p:cNvGrpSpPr/>
        <p:nvPr/>
      </p:nvGrpSpPr>
      <p:grpSpPr>
        <a:xfrm>
          <a:off x="0" y="0"/>
          <a:ext cx="0" cy="0"/>
          <a:chOff x="0" y="0"/>
          <a:chExt cx="0" cy="0"/>
        </a:xfrm>
      </p:grpSpPr>
      <p:sp>
        <p:nvSpPr>
          <p:cNvPr id="12" name="Picture Placeholder 9">
            <a:extLst>
              <a:ext uri="{FF2B5EF4-FFF2-40B4-BE49-F238E27FC236}">
                <a16:creationId xmlns:a16="http://schemas.microsoft.com/office/drawing/2014/main" id="{8FB0C548-DD10-4ED1-BA05-293A119D2AEB}"/>
              </a:ext>
            </a:extLst>
          </p:cNvPr>
          <p:cNvSpPr>
            <a:spLocks noGrp="1"/>
          </p:cNvSpPr>
          <p:nvPr>
            <p:ph type="pic" sz="quarter" idx="18" hasCustomPrompt="1"/>
          </p:nvPr>
        </p:nvSpPr>
        <p:spPr>
          <a:xfrm>
            <a:off x="8127980" y="619866"/>
            <a:ext cx="4065161" cy="6239970"/>
          </a:xfrm>
          <a:custGeom>
            <a:avLst/>
            <a:gdLst>
              <a:gd name="connsiteX0" fmla="*/ 0 w 5187576"/>
              <a:gd name="connsiteY0" fmla="*/ 0 h 5919694"/>
              <a:gd name="connsiteX1" fmla="*/ 5187576 w 5187576"/>
              <a:gd name="connsiteY1" fmla="*/ 0 h 5919694"/>
              <a:gd name="connsiteX2" fmla="*/ 5187576 w 5187576"/>
              <a:gd name="connsiteY2" fmla="*/ 5919694 h 5919694"/>
              <a:gd name="connsiteX3" fmla="*/ 0 w 5187576"/>
              <a:gd name="connsiteY3" fmla="*/ 5919694 h 5919694"/>
              <a:gd name="connsiteX4" fmla="*/ 0 w 5187576"/>
              <a:gd name="connsiteY4" fmla="*/ 0 h 5919694"/>
              <a:gd name="connsiteX0" fmla="*/ 5977 w 5193553"/>
              <a:gd name="connsiteY0" fmla="*/ 0 h 5919694"/>
              <a:gd name="connsiteX1" fmla="*/ 5193553 w 5193553"/>
              <a:gd name="connsiteY1" fmla="*/ 0 h 5919694"/>
              <a:gd name="connsiteX2" fmla="*/ 5193553 w 5193553"/>
              <a:gd name="connsiteY2" fmla="*/ 5919694 h 5919694"/>
              <a:gd name="connsiteX3" fmla="*/ 5977 w 5193553"/>
              <a:gd name="connsiteY3" fmla="*/ 5919694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687921 w 5193555"/>
              <a:gd name="connsiteY3" fmla="*/ 5101592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537903 w 5193555"/>
              <a:gd name="connsiteY3" fmla="*/ 5916707 h 5919694"/>
              <a:gd name="connsiteX4" fmla="*/ 2 w 5193555"/>
              <a:gd name="connsiteY4" fmla="*/ 3609788 h 5919694"/>
              <a:gd name="connsiteX5" fmla="*/ 5979 w 5193555"/>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12 w 5187688"/>
              <a:gd name="connsiteY0" fmla="*/ 0 h 5919694"/>
              <a:gd name="connsiteX1" fmla="*/ 5187688 w 5187688"/>
              <a:gd name="connsiteY1" fmla="*/ 0 h 5919694"/>
              <a:gd name="connsiteX2" fmla="*/ 5187688 w 5187688"/>
              <a:gd name="connsiteY2" fmla="*/ 5919694 h 5919694"/>
              <a:gd name="connsiteX3" fmla="*/ 2532036 w 5187688"/>
              <a:gd name="connsiteY3" fmla="*/ 5916707 h 5919694"/>
              <a:gd name="connsiteX4" fmla="*/ 21520 w 5187688"/>
              <a:gd name="connsiteY4" fmla="*/ 3298360 h 5919694"/>
              <a:gd name="connsiteX5" fmla="*/ 112 w 5187688"/>
              <a:gd name="connsiteY5" fmla="*/ 0 h 5919694"/>
              <a:gd name="connsiteX0" fmla="*/ 2405 w 5189981"/>
              <a:gd name="connsiteY0" fmla="*/ 0 h 5919694"/>
              <a:gd name="connsiteX1" fmla="*/ 5189981 w 5189981"/>
              <a:gd name="connsiteY1" fmla="*/ 0 h 5919694"/>
              <a:gd name="connsiteX2" fmla="*/ 5189981 w 5189981"/>
              <a:gd name="connsiteY2" fmla="*/ 5919694 h 5919694"/>
              <a:gd name="connsiteX3" fmla="*/ 2534329 w 5189981"/>
              <a:gd name="connsiteY3" fmla="*/ 5916707 h 5919694"/>
              <a:gd name="connsiteX4" fmla="*/ 0 w 5189981"/>
              <a:gd name="connsiteY4" fmla="*/ 3164891 h 5919694"/>
              <a:gd name="connsiteX5" fmla="*/ 2405 w 5189981"/>
              <a:gd name="connsiteY5" fmla="*/ 0 h 5919694"/>
              <a:gd name="connsiteX0" fmla="*/ 2532 w 5190108"/>
              <a:gd name="connsiteY0" fmla="*/ 0 h 5919694"/>
              <a:gd name="connsiteX1" fmla="*/ 5190108 w 5190108"/>
              <a:gd name="connsiteY1" fmla="*/ 0 h 5919694"/>
              <a:gd name="connsiteX2" fmla="*/ 5190108 w 5190108"/>
              <a:gd name="connsiteY2" fmla="*/ 5919694 h 5919694"/>
              <a:gd name="connsiteX3" fmla="*/ 2534456 w 5190108"/>
              <a:gd name="connsiteY3" fmla="*/ 5916707 h 5919694"/>
              <a:gd name="connsiteX4" fmla="*/ 127 w 5190108"/>
              <a:gd name="connsiteY4" fmla="*/ 3164891 h 5919694"/>
              <a:gd name="connsiteX5" fmla="*/ 2532 w 5190108"/>
              <a:gd name="connsiteY5" fmla="*/ 0 h 5919694"/>
              <a:gd name="connsiteX0" fmla="*/ 2464 w 5190040"/>
              <a:gd name="connsiteY0" fmla="*/ 0 h 5919694"/>
              <a:gd name="connsiteX1" fmla="*/ 5190040 w 5190040"/>
              <a:gd name="connsiteY1" fmla="*/ 0 h 5919694"/>
              <a:gd name="connsiteX2" fmla="*/ 5190040 w 5190040"/>
              <a:gd name="connsiteY2" fmla="*/ 5919694 h 5919694"/>
              <a:gd name="connsiteX3" fmla="*/ 2534388 w 5190040"/>
              <a:gd name="connsiteY3" fmla="*/ 5916707 h 5919694"/>
              <a:gd name="connsiteX4" fmla="*/ 59 w 5190040"/>
              <a:gd name="connsiteY4" fmla="*/ 3164891 h 5919694"/>
              <a:gd name="connsiteX5" fmla="*/ 2464 w 5190040"/>
              <a:gd name="connsiteY5" fmla="*/ 0 h 5919694"/>
              <a:gd name="connsiteX0" fmla="*/ 2512 w 5190088"/>
              <a:gd name="connsiteY0" fmla="*/ 0 h 5919694"/>
              <a:gd name="connsiteX1" fmla="*/ 5190088 w 5190088"/>
              <a:gd name="connsiteY1" fmla="*/ 0 h 5919694"/>
              <a:gd name="connsiteX2" fmla="*/ 5190088 w 5190088"/>
              <a:gd name="connsiteY2" fmla="*/ 5919694 h 5919694"/>
              <a:gd name="connsiteX3" fmla="*/ 2534436 w 5190088"/>
              <a:gd name="connsiteY3" fmla="*/ 5916707 h 5919694"/>
              <a:gd name="connsiteX4" fmla="*/ 107 w 5190088"/>
              <a:gd name="connsiteY4" fmla="*/ 3164891 h 5919694"/>
              <a:gd name="connsiteX5" fmla="*/ 2512 w 5190088"/>
              <a:gd name="connsiteY5" fmla="*/ 0 h 5919694"/>
              <a:gd name="connsiteX0" fmla="*/ 2406 w 5189982"/>
              <a:gd name="connsiteY0" fmla="*/ 0 h 5919694"/>
              <a:gd name="connsiteX1" fmla="*/ 5189982 w 5189982"/>
              <a:gd name="connsiteY1" fmla="*/ 0 h 5919694"/>
              <a:gd name="connsiteX2" fmla="*/ 5189982 w 5189982"/>
              <a:gd name="connsiteY2" fmla="*/ 5919694 h 5919694"/>
              <a:gd name="connsiteX3" fmla="*/ 2534330 w 5189982"/>
              <a:gd name="connsiteY3" fmla="*/ 5916707 h 5919694"/>
              <a:gd name="connsiteX4" fmla="*/ 1 w 5189982"/>
              <a:gd name="connsiteY4" fmla="*/ 3164891 h 5919694"/>
              <a:gd name="connsiteX5" fmla="*/ 2406 w 5189982"/>
              <a:gd name="connsiteY5" fmla="*/ 0 h 5919694"/>
              <a:gd name="connsiteX0" fmla="*/ 216 w 5198678"/>
              <a:gd name="connsiteY0" fmla="*/ 333321 h 5919694"/>
              <a:gd name="connsiteX1" fmla="*/ 5198678 w 5198678"/>
              <a:gd name="connsiteY1" fmla="*/ 0 h 5919694"/>
              <a:gd name="connsiteX2" fmla="*/ 5198678 w 5198678"/>
              <a:gd name="connsiteY2" fmla="*/ 5919694 h 5919694"/>
              <a:gd name="connsiteX3" fmla="*/ 2543026 w 5198678"/>
              <a:gd name="connsiteY3" fmla="*/ 5916707 h 5919694"/>
              <a:gd name="connsiteX4" fmla="*/ 8697 w 5198678"/>
              <a:gd name="connsiteY4" fmla="*/ 3164891 h 5919694"/>
              <a:gd name="connsiteX5" fmla="*/ 216 w 5198678"/>
              <a:gd name="connsiteY5" fmla="*/ 333321 h 5919694"/>
              <a:gd name="connsiteX0" fmla="*/ 216 w 5198678"/>
              <a:gd name="connsiteY0" fmla="*/ 0 h 5586373"/>
              <a:gd name="connsiteX1" fmla="*/ 5198678 w 5198678"/>
              <a:gd name="connsiteY1" fmla="*/ 28985 h 5586373"/>
              <a:gd name="connsiteX2" fmla="*/ 5198678 w 5198678"/>
              <a:gd name="connsiteY2" fmla="*/ 5586373 h 5586373"/>
              <a:gd name="connsiteX3" fmla="*/ 2543026 w 5198678"/>
              <a:gd name="connsiteY3" fmla="*/ 5583386 h 5586373"/>
              <a:gd name="connsiteX4" fmla="*/ 8697 w 5198678"/>
              <a:gd name="connsiteY4" fmla="*/ 2831570 h 5586373"/>
              <a:gd name="connsiteX5" fmla="*/ 216 w 5198678"/>
              <a:gd name="connsiteY5" fmla="*/ 0 h 5586373"/>
              <a:gd name="connsiteX0" fmla="*/ 216 w 5198678"/>
              <a:gd name="connsiteY0" fmla="*/ 0 h 5571881"/>
              <a:gd name="connsiteX1" fmla="*/ 5198678 w 5198678"/>
              <a:gd name="connsiteY1" fmla="*/ 14493 h 5571881"/>
              <a:gd name="connsiteX2" fmla="*/ 5198678 w 5198678"/>
              <a:gd name="connsiteY2" fmla="*/ 5571881 h 5571881"/>
              <a:gd name="connsiteX3" fmla="*/ 2543026 w 5198678"/>
              <a:gd name="connsiteY3" fmla="*/ 5568894 h 5571881"/>
              <a:gd name="connsiteX4" fmla="*/ 8697 w 5198678"/>
              <a:gd name="connsiteY4" fmla="*/ 2817078 h 5571881"/>
              <a:gd name="connsiteX5" fmla="*/ 216 w 5198678"/>
              <a:gd name="connsiteY5" fmla="*/ 0 h 5571881"/>
              <a:gd name="connsiteX0" fmla="*/ 216 w 5198678"/>
              <a:gd name="connsiteY0" fmla="*/ 15941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15941 h 5587822"/>
              <a:gd name="connsiteX0" fmla="*/ 216 w 5198678"/>
              <a:gd name="connsiteY0" fmla="*/ 629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629 h 5587822"/>
              <a:gd name="connsiteX0" fmla="*/ 454 w 5198916"/>
              <a:gd name="connsiteY0" fmla="*/ 629 h 5587822"/>
              <a:gd name="connsiteX1" fmla="*/ 5198916 w 5198916"/>
              <a:gd name="connsiteY1" fmla="*/ 0 h 5587822"/>
              <a:gd name="connsiteX2" fmla="*/ 5198916 w 5198916"/>
              <a:gd name="connsiteY2" fmla="*/ 5587822 h 5587822"/>
              <a:gd name="connsiteX3" fmla="*/ 2543264 w 5198916"/>
              <a:gd name="connsiteY3" fmla="*/ 5584835 h 5587822"/>
              <a:gd name="connsiteX4" fmla="*/ 1791 w 5198916"/>
              <a:gd name="connsiteY4" fmla="*/ 3144946 h 5587822"/>
              <a:gd name="connsiteX5" fmla="*/ 454 w 5198916"/>
              <a:gd name="connsiteY5" fmla="*/ 629 h 5587822"/>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4083303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4089175"/>
              <a:gd name="connsiteY0" fmla="*/ 629 h 5595711"/>
              <a:gd name="connsiteX1" fmla="*/ 4083303 w 4089175"/>
              <a:gd name="connsiteY1" fmla="*/ 0 h 5595711"/>
              <a:gd name="connsiteX2" fmla="*/ 4089175 w 4089175"/>
              <a:gd name="connsiteY2" fmla="*/ 5595711 h 5595711"/>
              <a:gd name="connsiteX3" fmla="*/ 1718207 w 4089175"/>
              <a:gd name="connsiteY3" fmla="*/ 5593381 h 5595711"/>
              <a:gd name="connsiteX4" fmla="*/ 1791 w 4089175"/>
              <a:gd name="connsiteY4" fmla="*/ 3144946 h 5595711"/>
              <a:gd name="connsiteX5" fmla="*/ 454 w 4089175"/>
              <a:gd name="connsiteY5" fmla="*/ 629 h 5595711"/>
              <a:gd name="connsiteX0" fmla="*/ 454 w 4083340"/>
              <a:gd name="connsiteY0" fmla="*/ 629 h 5593381"/>
              <a:gd name="connsiteX1" fmla="*/ 4083303 w 4083340"/>
              <a:gd name="connsiteY1" fmla="*/ 0 h 5593381"/>
              <a:gd name="connsiteX2" fmla="*/ 4012844 w 4083340"/>
              <a:gd name="connsiteY2" fmla="*/ 5591438 h 5593381"/>
              <a:gd name="connsiteX3" fmla="*/ 1718207 w 4083340"/>
              <a:gd name="connsiteY3" fmla="*/ 5593381 h 5593381"/>
              <a:gd name="connsiteX4" fmla="*/ 1791 w 4083340"/>
              <a:gd name="connsiteY4" fmla="*/ 3144946 h 5593381"/>
              <a:gd name="connsiteX5" fmla="*/ 454 w 4083340"/>
              <a:gd name="connsiteY5" fmla="*/ 629 h 5593381"/>
              <a:gd name="connsiteX0" fmla="*/ 454 w 4083459"/>
              <a:gd name="connsiteY0" fmla="*/ 629 h 5593381"/>
              <a:gd name="connsiteX1" fmla="*/ 4083303 w 4083459"/>
              <a:gd name="connsiteY1" fmla="*/ 0 h 5593381"/>
              <a:gd name="connsiteX2" fmla="*/ 4070093 w 4083459"/>
              <a:gd name="connsiteY2" fmla="*/ 5591439 h 5593381"/>
              <a:gd name="connsiteX3" fmla="*/ 1718207 w 4083459"/>
              <a:gd name="connsiteY3" fmla="*/ 5593381 h 5593381"/>
              <a:gd name="connsiteX4" fmla="*/ 1791 w 4083459"/>
              <a:gd name="connsiteY4" fmla="*/ 3144946 h 5593381"/>
              <a:gd name="connsiteX5" fmla="*/ 454 w 4083459"/>
              <a:gd name="connsiteY5" fmla="*/ 629 h 5593381"/>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0093"/>
              <a:gd name="connsiteY0" fmla="*/ 0 h 5592752"/>
              <a:gd name="connsiteX1" fmla="*/ 2714232 w 4070093"/>
              <a:gd name="connsiteY1" fmla="*/ 3644 h 5592752"/>
              <a:gd name="connsiteX2" fmla="*/ 4070093 w 4070093"/>
              <a:gd name="connsiteY2" fmla="*/ 5590810 h 5592752"/>
              <a:gd name="connsiteX3" fmla="*/ 1718207 w 4070093"/>
              <a:gd name="connsiteY3" fmla="*/ 5592752 h 5592752"/>
              <a:gd name="connsiteX4" fmla="*/ 1791 w 4070093"/>
              <a:gd name="connsiteY4" fmla="*/ 3144317 h 5592752"/>
              <a:gd name="connsiteX5" fmla="*/ 454 w 4070093"/>
              <a:gd name="connsiteY5" fmla="*/ 0 h 5592752"/>
              <a:gd name="connsiteX0" fmla="*/ 454 w 2714242"/>
              <a:gd name="connsiteY0" fmla="*/ 0 h 5592752"/>
              <a:gd name="connsiteX1" fmla="*/ 2714232 w 2714242"/>
              <a:gd name="connsiteY1" fmla="*/ 3644 h 5592752"/>
              <a:gd name="connsiteX2" fmla="*/ 2455391 w 2714242"/>
              <a:gd name="connsiteY2" fmla="*/ 5590810 h 5592752"/>
              <a:gd name="connsiteX3" fmla="*/ 1718207 w 2714242"/>
              <a:gd name="connsiteY3" fmla="*/ 5592752 h 5592752"/>
              <a:gd name="connsiteX4" fmla="*/ 1791 w 2714242"/>
              <a:gd name="connsiteY4" fmla="*/ 3144317 h 5592752"/>
              <a:gd name="connsiteX5" fmla="*/ 454 w 2714242"/>
              <a:gd name="connsiteY5" fmla="*/ 0 h 5592752"/>
              <a:gd name="connsiteX0" fmla="*/ 454 w 2714778"/>
              <a:gd name="connsiteY0" fmla="*/ 0 h 5596508"/>
              <a:gd name="connsiteX1" fmla="*/ 2714232 w 2714778"/>
              <a:gd name="connsiteY1" fmla="*/ 3644 h 5596508"/>
              <a:gd name="connsiteX2" fmla="*/ 2714070 w 2714778"/>
              <a:gd name="connsiteY2" fmla="*/ 5596508 h 5596508"/>
              <a:gd name="connsiteX3" fmla="*/ 1718207 w 2714778"/>
              <a:gd name="connsiteY3" fmla="*/ 5592752 h 5596508"/>
              <a:gd name="connsiteX4" fmla="*/ 1791 w 2714778"/>
              <a:gd name="connsiteY4" fmla="*/ 3144317 h 5596508"/>
              <a:gd name="connsiteX5" fmla="*/ 454 w 2714778"/>
              <a:gd name="connsiteY5" fmla="*/ 0 h 5596508"/>
              <a:gd name="connsiteX0" fmla="*/ 454 w 2714070"/>
              <a:gd name="connsiteY0" fmla="*/ 0 h 5596508"/>
              <a:gd name="connsiteX1" fmla="*/ 2709992 w 2714070"/>
              <a:gd name="connsiteY1" fmla="*/ 3644 h 5596508"/>
              <a:gd name="connsiteX2" fmla="*/ 2714070 w 2714070"/>
              <a:gd name="connsiteY2" fmla="*/ 5596508 h 5596508"/>
              <a:gd name="connsiteX3" fmla="*/ 1718207 w 2714070"/>
              <a:gd name="connsiteY3" fmla="*/ 5592752 h 5596508"/>
              <a:gd name="connsiteX4" fmla="*/ 1791 w 2714070"/>
              <a:gd name="connsiteY4" fmla="*/ 3144317 h 5596508"/>
              <a:gd name="connsiteX5" fmla="*/ 454 w 2714070"/>
              <a:gd name="connsiteY5" fmla="*/ 0 h 5596508"/>
              <a:gd name="connsiteX0" fmla="*/ 454 w 2714779"/>
              <a:gd name="connsiteY0" fmla="*/ 2054 h 5598562"/>
              <a:gd name="connsiteX1" fmla="*/ 2714233 w 2714779"/>
              <a:gd name="connsiteY1" fmla="*/ 0 h 5598562"/>
              <a:gd name="connsiteX2" fmla="*/ 2714070 w 2714779"/>
              <a:gd name="connsiteY2" fmla="*/ 5598562 h 5598562"/>
              <a:gd name="connsiteX3" fmla="*/ 1718207 w 2714779"/>
              <a:gd name="connsiteY3" fmla="*/ 5594806 h 5598562"/>
              <a:gd name="connsiteX4" fmla="*/ 1791 w 2714779"/>
              <a:gd name="connsiteY4" fmla="*/ 3146371 h 5598562"/>
              <a:gd name="connsiteX5" fmla="*/ 454 w 2714779"/>
              <a:gd name="connsiteY5" fmla="*/ 2054 h 5598562"/>
              <a:gd name="connsiteX0" fmla="*/ 454 w 2714779"/>
              <a:gd name="connsiteY0" fmla="*/ 7751 h 5598562"/>
              <a:gd name="connsiteX1" fmla="*/ 2714233 w 2714779"/>
              <a:gd name="connsiteY1" fmla="*/ 0 h 5598562"/>
              <a:gd name="connsiteX2" fmla="*/ 2714070 w 2714779"/>
              <a:gd name="connsiteY2" fmla="*/ 5598562 h 5598562"/>
              <a:gd name="connsiteX3" fmla="*/ 1718207 w 2714779"/>
              <a:gd name="connsiteY3" fmla="*/ 5594806 h 5598562"/>
              <a:gd name="connsiteX4" fmla="*/ 1791 w 2714779"/>
              <a:gd name="connsiteY4" fmla="*/ 3146371 h 5598562"/>
              <a:gd name="connsiteX5" fmla="*/ 454 w 2714779"/>
              <a:gd name="connsiteY5" fmla="*/ 7751 h 5598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4779" h="5598562">
                <a:moveTo>
                  <a:pt x="454" y="7751"/>
                </a:moveTo>
                <a:lnTo>
                  <a:pt x="2714233" y="0"/>
                </a:lnTo>
                <a:cubicBezTo>
                  <a:pt x="2716190" y="1865237"/>
                  <a:pt x="2712113" y="3733325"/>
                  <a:pt x="2714070" y="5598562"/>
                </a:cubicBezTo>
                <a:lnTo>
                  <a:pt x="1718207" y="5594806"/>
                </a:lnTo>
                <a:cubicBezTo>
                  <a:pt x="689093" y="5284674"/>
                  <a:pt x="-8821" y="4000042"/>
                  <a:pt x="1791" y="3146371"/>
                </a:cubicBezTo>
                <a:cubicBezTo>
                  <a:pt x="3783" y="1943108"/>
                  <a:pt x="-1538" y="1211014"/>
                  <a:pt x="454" y="7751"/>
                </a:cubicBezTo>
                <a:close/>
              </a:path>
            </a:pathLst>
          </a:custGeom>
          <a:solidFill>
            <a:schemeClr val="bg2"/>
          </a:solidFill>
        </p:spPr>
        <p:txBody>
          <a:bodyPr anchor="ctr"/>
          <a:lstStyle>
            <a:lvl1pPr algn="ctr">
              <a:defRPr sz="1200"/>
            </a:lvl1pPr>
          </a:lstStyle>
          <a:p>
            <a:r>
              <a:rPr lang="en-AU" dirty="0"/>
              <a:t> Click icon to insert picture</a:t>
            </a:r>
          </a:p>
          <a:p>
            <a:endParaRPr lang="en-AU" dirty="0"/>
          </a:p>
        </p:txBody>
      </p:sp>
      <p:sp>
        <p:nvSpPr>
          <p:cNvPr id="9" name="Text Placeholder 5">
            <a:extLst>
              <a:ext uri="{FF2B5EF4-FFF2-40B4-BE49-F238E27FC236}">
                <a16:creationId xmlns:a16="http://schemas.microsoft.com/office/drawing/2014/main" id="{9939388E-DE68-4319-9112-7BA5E2C40EB3}"/>
              </a:ext>
            </a:extLst>
          </p:cNvPr>
          <p:cNvSpPr>
            <a:spLocks noGrp="1"/>
          </p:cNvSpPr>
          <p:nvPr>
            <p:ph type="body" sz="quarter" idx="15"/>
          </p:nvPr>
        </p:nvSpPr>
        <p:spPr>
          <a:xfrm>
            <a:off x="695326" y="1700213"/>
            <a:ext cx="7089890" cy="4608515"/>
          </a:xfrm>
          <a:prstGeom prst="rect">
            <a:avLst/>
          </a:prstGeom>
        </p:spPr>
        <p:txBody>
          <a:bodyPr/>
          <a:lstStyle>
            <a:lvl1pPr>
              <a:lnSpc>
                <a:spcPct val="100000"/>
              </a:lnSpc>
              <a:defRPr lang="en-US" dirty="0" smtClean="0"/>
            </a:lvl1pPr>
            <a:lvl2pPr>
              <a:defRPr lang="en-US" dirty="0" smtClean="0"/>
            </a:lvl2pPr>
            <a:lvl3pPr>
              <a:defRPr lang="en-US" dirty="0" smtClean="0"/>
            </a:lvl3pPr>
            <a:lvl4pPr>
              <a:defRPr lang="en-US" dirty="0" smtClean="0"/>
            </a:lvl4pPr>
            <a:lvl5pPr>
              <a:spcAft>
                <a:spcPts val="600"/>
              </a:spcAft>
              <a:defRPr lang="en-US" dirty="0" smtClean="0"/>
            </a:lvl5pPr>
            <a:lvl6pPr>
              <a:defRPr lang="en-AU" dirty="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1" name="Text Placeholder 5">
            <a:extLst>
              <a:ext uri="{FF2B5EF4-FFF2-40B4-BE49-F238E27FC236}">
                <a16:creationId xmlns:a16="http://schemas.microsoft.com/office/drawing/2014/main" id="{8E5BD460-2E08-418B-9ED2-FED7577890AA}"/>
              </a:ext>
            </a:extLst>
          </p:cNvPr>
          <p:cNvSpPr>
            <a:spLocks noGrp="1"/>
          </p:cNvSpPr>
          <p:nvPr>
            <p:ph type="body" sz="quarter" idx="17"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10" name="Rectangle 9">
            <a:extLst>
              <a:ext uri="{FF2B5EF4-FFF2-40B4-BE49-F238E27FC236}">
                <a16:creationId xmlns:a16="http://schemas.microsoft.com/office/drawing/2014/main" id="{1FE2A31D-86B6-46B8-BB44-FE4A0151AFEC}"/>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4" name="Picture 13">
            <a:extLst>
              <a:ext uri="{FF2B5EF4-FFF2-40B4-BE49-F238E27FC236}">
                <a16:creationId xmlns:a16="http://schemas.microsoft.com/office/drawing/2014/main" id="{79DB1757-F26E-4E87-887C-D21CB8F0D41B}"/>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6" name="Title 5">
            <a:extLst>
              <a:ext uri="{FF2B5EF4-FFF2-40B4-BE49-F238E27FC236}">
                <a16:creationId xmlns:a16="http://schemas.microsoft.com/office/drawing/2014/main" id="{3322A0C3-D06A-4B53-BF2D-7247BE3F1E44}"/>
              </a:ext>
            </a:extLst>
          </p:cNvPr>
          <p:cNvSpPr>
            <a:spLocks noGrp="1"/>
          </p:cNvSpPr>
          <p:nvPr>
            <p:ph type="title"/>
          </p:nvPr>
        </p:nvSpPr>
        <p:spPr>
          <a:xfrm>
            <a:off x="695326" y="1052736"/>
            <a:ext cx="7089890" cy="469056"/>
          </a:xfrm>
        </p:spPr>
        <p:txBody>
          <a:bodyPr/>
          <a:lstStyle/>
          <a:p>
            <a:r>
              <a:rPr lang="en-US"/>
              <a:t>Click to edit Master title style</a:t>
            </a:r>
            <a:endParaRPr lang="en-AU" dirty="0"/>
          </a:p>
        </p:txBody>
      </p:sp>
      <p:sp>
        <p:nvSpPr>
          <p:cNvPr id="7" name="Footer Placeholder 6">
            <a:extLst>
              <a:ext uri="{FF2B5EF4-FFF2-40B4-BE49-F238E27FC236}">
                <a16:creationId xmlns:a16="http://schemas.microsoft.com/office/drawing/2014/main" id="{EEA16CAE-14B9-4A43-877B-E46EF044168C}"/>
              </a:ext>
            </a:extLst>
          </p:cNvPr>
          <p:cNvSpPr>
            <a:spLocks noGrp="1"/>
          </p:cNvSpPr>
          <p:nvPr>
            <p:ph type="ftr" sz="quarter" idx="20"/>
          </p:nvPr>
        </p:nvSpPr>
        <p:spPr/>
        <p:txBody>
          <a:bodyPr/>
          <a:lstStyle/>
          <a:p>
            <a:r>
              <a:rPr lang="en-AU"/>
              <a:t>SLAT7806 Research Methods</a:t>
            </a:r>
            <a:endParaRPr lang="en-AU" dirty="0"/>
          </a:p>
        </p:txBody>
      </p:sp>
      <p:sp>
        <p:nvSpPr>
          <p:cNvPr id="8" name="Slide Number Placeholder 7">
            <a:extLst>
              <a:ext uri="{FF2B5EF4-FFF2-40B4-BE49-F238E27FC236}">
                <a16:creationId xmlns:a16="http://schemas.microsoft.com/office/drawing/2014/main" id="{195BFC0C-3AAF-4677-B586-CD5CBF731F79}"/>
              </a:ext>
            </a:extLst>
          </p:cNvPr>
          <p:cNvSpPr>
            <a:spLocks noGrp="1"/>
          </p:cNvSpPr>
          <p:nvPr>
            <p:ph type="sldNum" sz="quarter" idx="21"/>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243135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64299D2-DE60-4B62-A10B-375899206764}"/>
              </a:ext>
            </a:extLst>
          </p:cNvPr>
          <p:cNvSpPr/>
          <p:nvPr userDrawn="1"/>
        </p:nvSpPr>
        <p:spPr bwMode="invGray">
          <a:xfrm>
            <a:off x="0" y="0"/>
            <a:ext cx="12192000" cy="6858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sp>
        <p:nvSpPr>
          <p:cNvPr id="2" name="Title 1"/>
          <p:cNvSpPr>
            <a:spLocks noGrp="1"/>
          </p:cNvSpPr>
          <p:nvPr>
            <p:ph type="title" hasCustomPrompt="1"/>
          </p:nvPr>
        </p:nvSpPr>
        <p:spPr bwMode="white">
          <a:xfrm>
            <a:off x="695325" y="1143405"/>
            <a:ext cx="10738247" cy="1296144"/>
          </a:xfrm>
        </p:spPr>
        <p:txBody>
          <a:bodyPr anchor="b">
            <a:noAutofit/>
          </a:bodyPr>
          <a:lstStyle>
            <a:lvl1pPr>
              <a:lnSpc>
                <a:spcPts val="5040"/>
              </a:lnSpc>
              <a:defRPr sz="4200">
                <a:solidFill>
                  <a:schemeClr val="bg1"/>
                </a:solidFill>
              </a:defRPr>
            </a:lvl1pPr>
          </a:lstStyle>
          <a:p>
            <a:r>
              <a:rPr lang="en-US" dirty="0"/>
              <a:t>[Title]</a:t>
            </a:r>
            <a:endParaRPr lang="en-AU" dirty="0"/>
          </a:p>
        </p:txBody>
      </p:sp>
      <p:sp>
        <p:nvSpPr>
          <p:cNvPr id="7" name="Text Placeholder 6"/>
          <p:cNvSpPr>
            <a:spLocks noGrp="1"/>
          </p:cNvSpPr>
          <p:nvPr>
            <p:ph type="body" sz="quarter" idx="10" hasCustomPrompt="1"/>
          </p:nvPr>
        </p:nvSpPr>
        <p:spPr bwMode="white">
          <a:xfrm>
            <a:off x="695298" y="2553954"/>
            <a:ext cx="10747200" cy="2675249"/>
          </a:xfrm>
          <a:prstGeom prst="rect">
            <a:avLst/>
          </a:prstGeom>
        </p:spPr>
        <p:txBody>
          <a:bodyPr>
            <a:normAutofit/>
          </a:bodyPr>
          <a:lstStyle>
            <a:lvl1pPr marL="0" indent="0">
              <a:lnSpc>
                <a:spcPts val="3240"/>
              </a:lnSpc>
              <a:buNone/>
              <a:defRPr sz="2700">
                <a:solidFill>
                  <a:schemeClr val="bg1"/>
                </a:solidFill>
              </a:defRPr>
            </a:lvl1pPr>
          </a:lstStyle>
          <a:p>
            <a:pPr lvl="0"/>
            <a:r>
              <a:rPr lang="en-US" dirty="0"/>
              <a:t>[Subtitle]</a:t>
            </a:r>
          </a:p>
        </p:txBody>
      </p:sp>
      <p:sp>
        <p:nvSpPr>
          <p:cNvPr id="18" name="Right Triangle 3">
            <a:extLst>
              <a:ext uri="{FF2B5EF4-FFF2-40B4-BE49-F238E27FC236}">
                <a16:creationId xmlns:a16="http://schemas.microsoft.com/office/drawing/2014/main" id="{E49831C3-1265-4B26-84DA-16A7EC28AF57}"/>
              </a:ext>
            </a:extLst>
          </p:cNvPr>
          <p:cNvSpPr/>
          <p:nvPr userDrawn="1"/>
        </p:nvSpPr>
        <p:spPr bwMode="white">
          <a:xfrm>
            <a:off x="1" y="4076700"/>
            <a:ext cx="2555875" cy="2781300"/>
          </a:xfrm>
          <a:custGeom>
            <a:avLst/>
            <a:gdLst>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Lst>
            <a:ahLst/>
            <a:cxnLst>
              <a:cxn ang="0">
                <a:pos x="connsiteX0" y="connsiteY0"/>
              </a:cxn>
              <a:cxn ang="0">
                <a:pos x="connsiteX1" y="connsiteY1"/>
              </a:cxn>
              <a:cxn ang="0">
                <a:pos x="connsiteX2" y="connsiteY2"/>
              </a:cxn>
              <a:cxn ang="0">
                <a:pos x="connsiteX3" y="connsiteY3"/>
              </a:cxn>
            </a:cxnLst>
            <a:rect l="l" t="t" r="r" b="b"/>
            <a:pathLst>
              <a:path w="2555875" h="2781300">
                <a:moveTo>
                  <a:pt x="0" y="2781300"/>
                </a:moveTo>
                <a:lnTo>
                  <a:pt x="0" y="0"/>
                </a:lnTo>
                <a:cubicBezTo>
                  <a:pt x="158687" y="1674158"/>
                  <a:pt x="1584388" y="2511611"/>
                  <a:pt x="2555875" y="2781300"/>
                </a:cubicBezTo>
                <a:lnTo>
                  <a:pt x="0" y="27813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8" name="Graphic 1">
            <a:extLst>
              <a:ext uri="{FF2B5EF4-FFF2-40B4-BE49-F238E27FC236}">
                <a16:creationId xmlns:a16="http://schemas.microsoft.com/office/drawing/2014/main" id="{570549AC-72A0-49C7-B98A-4959B5690850}"/>
              </a:ext>
            </a:extLst>
          </p:cNvPr>
          <p:cNvSpPr/>
          <p:nvPr userDrawn="1"/>
        </p:nvSpPr>
        <p:spPr bwMode="white">
          <a:xfrm>
            <a:off x="9912424" y="5571759"/>
            <a:ext cx="2279576" cy="1286241"/>
          </a:xfrm>
          <a:custGeom>
            <a:avLst/>
            <a:gdLst>
              <a:gd name="connsiteX0" fmla="*/ 1704499 w 1704975"/>
              <a:gd name="connsiteY0" fmla="*/ 961382 h 962025"/>
              <a:gd name="connsiteX1" fmla="*/ 1172051 w 1704975"/>
              <a:gd name="connsiteY1" fmla="*/ 803267 h 962025"/>
              <a:gd name="connsiteX2" fmla="*/ 589121 w 1704975"/>
              <a:gd name="connsiteY2" fmla="*/ 611815 h 962025"/>
              <a:gd name="connsiteX3" fmla="*/ 7144 w 1704975"/>
              <a:gd name="connsiteY3" fmla="*/ 768977 h 962025"/>
              <a:gd name="connsiteX4" fmla="*/ 764381 w 1704975"/>
              <a:gd name="connsiteY4" fmla="*/ 128897 h 962025"/>
              <a:gd name="connsiteX5" fmla="*/ 1614011 w 1704975"/>
              <a:gd name="connsiteY5" fmla="*/ 72700 h 962025"/>
              <a:gd name="connsiteX6" fmla="*/ 1705451 w 1704975"/>
              <a:gd name="connsiteY6" fmla="*/ 104132 h 962025"/>
              <a:gd name="connsiteX7" fmla="*/ 1704499 w 1704975"/>
              <a:gd name="connsiteY7" fmla="*/ 961382 h 96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4975" h="962025">
                <a:moveTo>
                  <a:pt x="1704499" y="961382"/>
                </a:moveTo>
                <a:cubicBezTo>
                  <a:pt x="1523524" y="935665"/>
                  <a:pt x="1348264" y="859465"/>
                  <a:pt x="1172051" y="803267"/>
                </a:cubicBezTo>
                <a:cubicBezTo>
                  <a:pt x="976789" y="741355"/>
                  <a:pt x="788194" y="654677"/>
                  <a:pt x="589121" y="611815"/>
                </a:cubicBezTo>
                <a:cubicBezTo>
                  <a:pt x="301466" y="550855"/>
                  <a:pt x="224314" y="585145"/>
                  <a:pt x="7144" y="768977"/>
                </a:cubicBezTo>
                <a:cubicBezTo>
                  <a:pt x="50006" y="717542"/>
                  <a:pt x="525304" y="253675"/>
                  <a:pt x="764381" y="128897"/>
                </a:cubicBezTo>
                <a:cubicBezTo>
                  <a:pt x="1040606" y="-14930"/>
                  <a:pt x="1321594" y="-28265"/>
                  <a:pt x="1614011" y="72700"/>
                </a:cubicBezTo>
                <a:cubicBezTo>
                  <a:pt x="1644491" y="83177"/>
                  <a:pt x="1674971" y="93655"/>
                  <a:pt x="1705451" y="104132"/>
                </a:cubicBezTo>
                <a:lnTo>
                  <a:pt x="1704499" y="961382"/>
                </a:lnTo>
                <a:close/>
              </a:path>
            </a:pathLst>
          </a:custGeom>
          <a:solidFill>
            <a:schemeClr val="bg1"/>
          </a:solidFill>
          <a:ln w="9525" cap="flat">
            <a:noFill/>
            <a:prstDash val="solid"/>
            <a:miter/>
          </a:ln>
        </p:spPr>
        <p:txBody>
          <a:bodyPr rtlCol="0" anchor="ctr"/>
          <a:lstStyle/>
          <a:p>
            <a:endParaRPr lang="en-AU"/>
          </a:p>
        </p:txBody>
      </p:sp>
      <p:pic>
        <p:nvPicPr>
          <p:cNvPr id="11" name="Picture 10">
            <a:extLst>
              <a:ext uri="{FF2B5EF4-FFF2-40B4-BE49-F238E27FC236}">
                <a16:creationId xmlns:a16="http://schemas.microsoft.com/office/drawing/2014/main" id="{DEDF6610-A984-4E2A-B1B8-C6D02948493B}"/>
              </a:ext>
            </a:extLst>
          </p:cNvPr>
          <p:cNvPicPr>
            <a:picLocks noChangeAspect="1"/>
          </p:cNvPicPr>
          <p:nvPr userDrawn="1"/>
        </p:nvPicPr>
        <p:blipFill>
          <a:blip r:embed="rId2"/>
          <a:stretch>
            <a:fillRect/>
          </a:stretch>
        </p:blipFill>
        <p:spPr>
          <a:xfrm>
            <a:off x="695325" y="207631"/>
            <a:ext cx="3204000" cy="472463"/>
          </a:xfrm>
          <a:prstGeom prst="rect">
            <a:avLst/>
          </a:prstGeom>
        </p:spPr>
      </p:pic>
    </p:spTree>
    <p:extLst>
      <p:ext uri="{BB962C8B-B14F-4D97-AF65-F5344CB8AC3E}">
        <p14:creationId xmlns:p14="http://schemas.microsoft.com/office/powerpoint/2010/main" val="1755759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with Image Two Thirds Alt">
    <p:bg>
      <p:bgPr>
        <a:solidFill>
          <a:schemeClr val="accent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B39BD51-2E8D-4FDD-8EEB-A7A9070EDD67}"/>
              </a:ext>
            </a:extLst>
          </p:cNvPr>
          <p:cNvSpPr>
            <a:spLocks noGrp="1"/>
          </p:cNvSpPr>
          <p:nvPr>
            <p:ph type="pic" sz="quarter" idx="12" hasCustomPrompt="1"/>
          </p:nvPr>
        </p:nvSpPr>
        <p:spPr>
          <a:xfrm>
            <a:off x="4409550" y="-3115"/>
            <a:ext cx="7782449" cy="6868289"/>
          </a:xfrm>
          <a:custGeom>
            <a:avLst/>
            <a:gdLst>
              <a:gd name="connsiteX0" fmla="*/ 0 w 5187576"/>
              <a:gd name="connsiteY0" fmla="*/ 0 h 5919694"/>
              <a:gd name="connsiteX1" fmla="*/ 5187576 w 5187576"/>
              <a:gd name="connsiteY1" fmla="*/ 0 h 5919694"/>
              <a:gd name="connsiteX2" fmla="*/ 5187576 w 5187576"/>
              <a:gd name="connsiteY2" fmla="*/ 5919694 h 5919694"/>
              <a:gd name="connsiteX3" fmla="*/ 0 w 5187576"/>
              <a:gd name="connsiteY3" fmla="*/ 5919694 h 5919694"/>
              <a:gd name="connsiteX4" fmla="*/ 0 w 5187576"/>
              <a:gd name="connsiteY4" fmla="*/ 0 h 5919694"/>
              <a:gd name="connsiteX0" fmla="*/ 5977 w 5193553"/>
              <a:gd name="connsiteY0" fmla="*/ 0 h 5919694"/>
              <a:gd name="connsiteX1" fmla="*/ 5193553 w 5193553"/>
              <a:gd name="connsiteY1" fmla="*/ 0 h 5919694"/>
              <a:gd name="connsiteX2" fmla="*/ 5193553 w 5193553"/>
              <a:gd name="connsiteY2" fmla="*/ 5919694 h 5919694"/>
              <a:gd name="connsiteX3" fmla="*/ 5977 w 5193553"/>
              <a:gd name="connsiteY3" fmla="*/ 5919694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687921 w 5193555"/>
              <a:gd name="connsiteY3" fmla="*/ 5101592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537903 w 5193555"/>
              <a:gd name="connsiteY3" fmla="*/ 5916707 h 5919694"/>
              <a:gd name="connsiteX4" fmla="*/ 2 w 5193555"/>
              <a:gd name="connsiteY4" fmla="*/ 3609788 h 5919694"/>
              <a:gd name="connsiteX5" fmla="*/ 5979 w 5193555"/>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12 w 5187688"/>
              <a:gd name="connsiteY0" fmla="*/ 0 h 5919694"/>
              <a:gd name="connsiteX1" fmla="*/ 5187688 w 5187688"/>
              <a:gd name="connsiteY1" fmla="*/ 0 h 5919694"/>
              <a:gd name="connsiteX2" fmla="*/ 5187688 w 5187688"/>
              <a:gd name="connsiteY2" fmla="*/ 5919694 h 5919694"/>
              <a:gd name="connsiteX3" fmla="*/ 2532036 w 5187688"/>
              <a:gd name="connsiteY3" fmla="*/ 5916707 h 5919694"/>
              <a:gd name="connsiteX4" fmla="*/ 21520 w 5187688"/>
              <a:gd name="connsiteY4" fmla="*/ 3298360 h 5919694"/>
              <a:gd name="connsiteX5" fmla="*/ 112 w 5187688"/>
              <a:gd name="connsiteY5" fmla="*/ 0 h 5919694"/>
              <a:gd name="connsiteX0" fmla="*/ 2405 w 5189981"/>
              <a:gd name="connsiteY0" fmla="*/ 0 h 5919694"/>
              <a:gd name="connsiteX1" fmla="*/ 5189981 w 5189981"/>
              <a:gd name="connsiteY1" fmla="*/ 0 h 5919694"/>
              <a:gd name="connsiteX2" fmla="*/ 5189981 w 5189981"/>
              <a:gd name="connsiteY2" fmla="*/ 5919694 h 5919694"/>
              <a:gd name="connsiteX3" fmla="*/ 2534329 w 5189981"/>
              <a:gd name="connsiteY3" fmla="*/ 5916707 h 5919694"/>
              <a:gd name="connsiteX4" fmla="*/ 0 w 5189981"/>
              <a:gd name="connsiteY4" fmla="*/ 3164891 h 5919694"/>
              <a:gd name="connsiteX5" fmla="*/ 2405 w 5189981"/>
              <a:gd name="connsiteY5" fmla="*/ 0 h 5919694"/>
              <a:gd name="connsiteX0" fmla="*/ 2532 w 5190108"/>
              <a:gd name="connsiteY0" fmla="*/ 0 h 5919694"/>
              <a:gd name="connsiteX1" fmla="*/ 5190108 w 5190108"/>
              <a:gd name="connsiteY1" fmla="*/ 0 h 5919694"/>
              <a:gd name="connsiteX2" fmla="*/ 5190108 w 5190108"/>
              <a:gd name="connsiteY2" fmla="*/ 5919694 h 5919694"/>
              <a:gd name="connsiteX3" fmla="*/ 2534456 w 5190108"/>
              <a:gd name="connsiteY3" fmla="*/ 5916707 h 5919694"/>
              <a:gd name="connsiteX4" fmla="*/ 127 w 5190108"/>
              <a:gd name="connsiteY4" fmla="*/ 3164891 h 5919694"/>
              <a:gd name="connsiteX5" fmla="*/ 2532 w 5190108"/>
              <a:gd name="connsiteY5" fmla="*/ 0 h 5919694"/>
              <a:gd name="connsiteX0" fmla="*/ 2464 w 5190040"/>
              <a:gd name="connsiteY0" fmla="*/ 0 h 5919694"/>
              <a:gd name="connsiteX1" fmla="*/ 5190040 w 5190040"/>
              <a:gd name="connsiteY1" fmla="*/ 0 h 5919694"/>
              <a:gd name="connsiteX2" fmla="*/ 5190040 w 5190040"/>
              <a:gd name="connsiteY2" fmla="*/ 5919694 h 5919694"/>
              <a:gd name="connsiteX3" fmla="*/ 2534388 w 5190040"/>
              <a:gd name="connsiteY3" fmla="*/ 5916707 h 5919694"/>
              <a:gd name="connsiteX4" fmla="*/ 59 w 5190040"/>
              <a:gd name="connsiteY4" fmla="*/ 3164891 h 5919694"/>
              <a:gd name="connsiteX5" fmla="*/ 2464 w 5190040"/>
              <a:gd name="connsiteY5" fmla="*/ 0 h 5919694"/>
              <a:gd name="connsiteX0" fmla="*/ 2512 w 5190088"/>
              <a:gd name="connsiteY0" fmla="*/ 0 h 5919694"/>
              <a:gd name="connsiteX1" fmla="*/ 5190088 w 5190088"/>
              <a:gd name="connsiteY1" fmla="*/ 0 h 5919694"/>
              <a:gd name="connsiteX2" fmla="*/ 5190088 w 5190088"/>
              <a:gd name="connsiteY2" fmla="*/ 5919694 h 5919694"/>
              <a:gd name="connsiteX3" fmla="*/ 2534436 w 5190088"/>
              <a:gd name="connsiteY3" fmla="*/ 5916707 h 5919694"/>
              <a:gd name="connsiteX4" fmla="*/ 107 w 5190088"/>
              <a:gd name="connsiteY4" fmla="*/ 3164891 h 5919694"/>
              <a:gd name="connsiteX5" fmla="*/ 2512 w 5190088"/>
              <a:gd name="connsiteY5" fmla="*/ 0 h 5919694"/>
              <a:gd name="connsiteX0" fmla="*/ 2406 w 5189982"/>
              <a:gd name="connsiteY0" fmla="*/ 0 h 5919694"/>
              <a:gd name="connsiteX1" fmla="*/ 5189982 w 5189982"/>
              <a:gd name="connsiteY1" fmla="*/ 0 h 5919694"/>
              <a:gd name="connsiteX2" fmla="*/ 5189982 w 5189982"/>
              <a:gd name="connsiteY2" fmla="*/ 5919694 h 5919694"/>
              <a:gd name="connsiteX3" fmla="*/ 2534330 w 5189982"/>
              <a:gd name="connsiteY3" fmla="*/ 5916707 h 5919694"/>
              <a:gd name="connsiteX4" fmla="*/ 1 w 5189982"/>
              <a:gd name="connsiteY4" fmla="*/ 3164891 h 5919694"/>
              <a:gd name="connsiteX5" fmla="*/ 2406 w 5189982"/>
              <a:gd name="connsiteY5" fmla="*/ 0 h 5919694"/>
              <a:gd name="connsiteX0" fmla="*/ 216 w 5198678"/>
              <a:gd name="connsiteY0" fmla="*/ 333321 h 5919694"/>
              <a:gd name="connsiteX1" fmla="*/ 5198678 w 5198678"/>
              <a:gd name="connsiteY1" fmla="*/ 0 h 5919694"/>
              <a:gd name="connsiteX2" fmla="*/ 5198678 w 5198678"/>
              <a:gd name="connsiteY2" fmla="*/ 5919694 h 5919694"/>
              <a:gd name="connsiteX3" fmla="*/ 2543026 w 5198678"/>
              <a:gd name="connsiteY3" fmla="*/ 5916707 h 5919694"/>
              <a:gd name="connsiteX4" fmla="*/ 8697 w 5198678"/>
              <a:gd name="connsiteY4" fmla="*/ 3164891 h 5919694"/>
              <a:gd name="connsiteX5" fmla="*/ 216 w 5198678"/>
              <a:gd name="connsiteY5" fmla="*/ 333321 h 5919694"/>
              <a:gd name="connsiteX0" fmla="*/ 216 w 5198678"/>
              <a:gd name="connsiteY0" fmla="*/ 0 h 5586373"/>
              <a:gd name="connsiteX1" fmla="*/ 5198678 w 5198678"/>
              <a:gd name="connsiteY1" fmla="*/ 28985 h 5586373"/>
              <a:gd name="connsiteX2" fmla="*/ 5198678 w 5198678"/>
              <a:gd name="connsiteY2" fmla="*/ 5586373 h 5586373"/>
              <a:gd name="connsiteX3" fmla="*/ 2543026 w 5198678"/>
              <a:gd name="connsiteY3" fmla="*/ 5583386 h 5586373"/>
              <a:gd name="connsiteX4" fmla="*/ 8697 w 5198678"/>
              <a:gd name="connsiteY4" fmla="*/ 2831570 h 5586373"/>
              <a:gd name="connsiteX5" fmla="*/ 216 w 5198678"/>
              <a:gd name="connsiteY5" fmla="*/ 0 h 5586373"/>
              <a:gd name="connsiteX0" fmla="*/ 216 w 5198678"/>
              <a:gd name="connsiteY0" fmla="*/ 0 h 5571881"/>
              <a:gd name="connsiteX1" fmla="*/ 5198678 w 5198678"/>
              <a:gd name="connsiteY1" fmla="*/ 14493 h 5571881"/>
              <a:gd name="connsiteX2" fmla="*/ 5198678 w 5198678"/>
              <a:gd name="connsiteY2" fmla="*/ 5571881 h 5571881"/>
              <a:gd name="connsiteX3" fmla="*/ 2543026 w 5198678"/>
              <a:gd name="connsiteY3" fmla="*/ 5568894 h 5571881"/>
              <a:gd name="connsiteX4" fmla="*/ 8697 w 5198678"/>
              <a:gd name="connsiteY4" fmla="*/ 2817078 h 5571881"/>
              <a:gd name="connsiteX5" fmla="*/ 216 w 5198678"/>
              <a:gd name="connsiteY5" fmla="*/ 0 h 5571881"/>
              <a:gd name="connsiteX0" fmla="*/ 216 w 5198678"/>
              <a:gd name="connsiteY0" fmla="*/ 15941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15941 h 5587822"/>
              <a:gd name="connsiteX0" fmla="*/ 216 w 5198678"/>
              <a:gd name="connsiteY0" fmla="*/ 629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629 h 5587822"/>
              <a:gd name="connsiteX0" fmla="*/ 454 w 5198916"/>
              <a:gd name="connsiteY0" fmla="*/ 629 h 5587822"/>
              <a:gd name="connsiteX1" fmla="*/ 5198916 w 5198916"/>
              <a:gd name="connsiteY1" fmla="*/ 0 h 5587822"/>
              <a:gd name="connsiteX2" fmla="*/ 5198916 w 5198916"/>
              <a:gd name="connsiteY2" fmla="*/ 5587822 h 5587822"/>
              <a:gd name="connsiteX3" fmla="*/ 2543264 w 5198916"/>
              <a:gd name="connsiteY3" fmla="*/ 5584835 h 5587822"/>
              <a:gd name="connsiteX4" fmla="*/ 1791 w 5198916"/>
              <a:gd name="connsiteY4" fmla="*/ 3144946 h 5587822"/>
              <a:gd name="connsiteX5" fmla="*/ 454 w 5198916"/>
              <a:gd name="connsiteY5" fmla="*/ 629 h 5587822"/>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586635 h 6179387"/>
              <a:gd name="connsiteX1" fmla="*/ 5198916 w 5198916"/>
              <a:gd name="connsiteY1" fmla="*/ 0 h 6179387"/>
              <a:gd name="connsiteX2" fmla="*/ 5198916 w 5198916"/>
              <a:gd name="connsiteY2" fmla="*/ 6173828 h 6179387"/>
              <a:gd name="connsiteX3" fmla="*/ 1718207 w 5198916"/>
              <a:gd name="connsiteY3" fmla="*/ 6179387 h 6179387"/>
              <a:gd name="connsiteX4" fmla="*/ 1791 w 5198916"/>
              <a:gd name="connsiteY4" fmla="*/ 3730952 h 6179387"/>
              <a:gd name="connsiteX5" fmla="*/ 454 w 5198916"/>
              <a:gd name="connsiteY5" fmla="*/ 586635 h 6179387"/>
              <a:gd name="connsiteX0" fmla="*/ 8476 w 5197245"/>
              <a:gd name="connsiteY0" fmla="*/ 39696 h 6179387"/>
              <a:gd name="connsiteX1" fmla="*/ 5197245 w 5197245"/>
              <a:gd name="connsiteY1" fmla="*/ 0 h 6179387"/>
              <a:gd name="connsiteX2" fmla="*/ 5197245 w 5197245"/>
              <a:gd name="connsiteY2" fmla="*/ 6173828 h 6179387"/>
              <a:gd name="connsiteX3" fmla="*/ 1716536 w 5197245"/>
              <a:gd name="connsiteY3" fmla="*/ 6179387 h 6179387"/>
              <a:gd name="connsiteX4" fmla="*/ 120 w 5197245"/>
              <a:gd name="connsiteY4" fmla="*/ 3730952 h 6179387"/>
              <a:gd name="connsiteX5" fmla="*/ 8476 w 5197245"/>
              <a:gd name="connsiteY5" fmla="*/ 39696 h 6179387"/>
              <a:gd name="connsiteX0" fmla="*/ 8476 w 5197245"/>
              <a:gd name="connsiteY0" fmla="*/ 0 h 6139691"/>
              <a:gd name="connsiteX1" fmla="*/ 5146357 w 5197245"/>
              <a:gd name="connsiteY1" fmla="*/ 191044 h 6139691"/>
              <a:gd name="connsiteX2" fmla="*/ 5197245 w 5197245"/>
              <a:gd name="connsiteY2" fmla="*/ 6134132 h 6139691"/>
              <a:gd name="connsiteX3" fmla="*/ 1716536 w 5197245"/>
              <a:gd name="connsiteY3" fmla="*/ 6139691 h 6139691"/>
              <a:gd name="connsiteX4" fmla="*/ 120 w 5197245"/>
              <a:gd name="connsiteY4" fmla="*/ 3691256 h 6139691"/>
              <a:gd name="connsiteX5" fmla="*/ 8476 w 5197245"/>
              <a:gd name="connsiteY5" fmla="*/ 0 h 6139691"/>
              <a:gd name="connsiteX0" fmla="*/ 8476 w 5197245"/>
              <a:gd name="connsiteY0" fmla="*/ 22604 h 6162295"/>
              <a:gd name="connsiteX1" fmla="*/ 5197245 w 5197245"/>
              <a:gd name="connsiteY1" fmla="*/ 0 h 6162295"/>
              <a:gd name="connsiteX2" fmla="*/ 5197245 w 5197245"/>
              <a:gd name="connsiteY2" fmla="*/ 6156736 h 6162295"/>
              <a:gd name="connsiteX3" fmla="*/ 1716536 w 5197245"/>
              <a:gd name="connsiteY3" fmla="*/ 6162295 h 6162295"/>
              <a:gd name="connsiteX4" fmla="*/ 120 w 5197245"/>
              <a:gd name="connsiteY4" fmla="*/ 3713860 h 6162295"/>
              <a:gd name="connsiteX5" fmla="*/ 8476 w 5197245"/>
              <a:gd name="connsiteY5" fmla="*/ 22604 h 6162295"/>
              <a:gd name="connsiteX0" fmla="*/ 2115 w 5197245"/>
              <a:gd name="connsiteY0" fmla="*/ 5512 h 6162295"/>
              <a:gd name="connsiteX1" fmla="*/ 5197245 w 5197245"/>
              <a:gd name="connsiteY1" fmla="*/ 0 h 6162295"/>
              <a:gd name="connsiteX2" fmla="*/ 5197245 w 5197245"/>
              <a:gd name="connsiteY2" fmla="*/ 6156736 h 6162295"/>
              <a:gd name="connsiteX3" fmla="*/ 1716536 w 5197245"/>
              <a:gd name="connsiteY3" fmla="*/ 6162295 h 6162295"/>
              <a:gd name="connsiteX4" fmla="*/ 120 w 5197245"/>
              <a:gd name="connsiteY4" fmla="*/ 3713860 h 6162295"/>
              <a:gd name="connsiteX5" fmla="*/ 2115 w 5197245"/>
              <a:gd name="connsiteY5" fmla="*/ 5512 h 616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97245" h="6162295">
                <a:moveTo>
                  <a:pt x="2115" y="5512"/>
                </a:moveTo>
                <a:lnTo>
                  <a:pt x="5197245" y="0"/>
                </a:lnTo>
                <a:lnTo>
                  <a:pt x="5197245" y="6156736"/>
                </a:lnTo>
                <a:lnTo>
                  <a:pt x="1716536" y="6162295"/>
                </a:lnTo>
                <a:cubicBezTo>
                  <a:pt x="687422" y="5852163"/>
                  <a:pt x="-10492" y="4567531"/>
                  <a:pt x="120" y="3713860"/>
                </a:cubicBezTo>
                <a:cubicBezTo>
                  <a:pt x="2112" y="2510597"/>
                  <a:pt x="123" y="1208775"/>
                  <a:pt x="2115" y="5512"/>
                </a:cubicBezTo>
                <a:close/>
              </a:path>
            </a:pathLst>
          </a:custGeom>
          <a:solidFill>
            <a:schemeClr val="bg2"/>
          </a:solidFill>
        </p:spPr>
        <p:txBody>
          <a:bodyPr anchor="ctr"/>
          <a:lstStyle>
            <a:lvl1pPr algn="ctr">
              <a:defRPr sz="1200"/>
            </a:lvl1pPr>
          </a:lstStyle>
          <a:p>
            <a:r>
              <a:rPr lang="en-AU" dirty="0"/>
              <a:t> Click icon to insert picture</a:t>
            </a:r>
          </a:p>
          <a:p>
            <a:endParaRPr lang="en-AU" dirty="0"/>
          </a:p>
        </p:txBody>
      </p:sp>
      <p:sp>
        <p:nvSpPr>
          <p:cNvPr id="3" name="Footer Placeholder 2">
            <a:extLst>
              <a:ext uri="{FF2B5EF4-FFF2-40B4-BE49-F238E27FC236}">
                <a16:creationId xmlns:a16="http://schemas.microsoft.com/office/drawing/2014/main" id="{BE05E8E5-FC3F-4B02-8560-314161E65934}"/>
              </a:ext>
            </a:extLst>
          </p:cNvPr>
          <p:cNvSpPr>
            <a:spLocks noGrp="1"/>
          </p:cNvSpPr>
          <p:nvPr>
            <p:ph type="ftr" sz="quarter" idx="10"/>
          </p:nvPr>
        </p:nvSpPr>
        <p:spPr/>
        <p:txBody>
          <a:bodyPr/>
          <a:lstStyle>
            <a:lvl1pPr>
              <a:defRPr b="0">
                <a:solidFill>
                  <a:schemeClr val="bg1"/>
                </a:solidFill>
              </a:defRPr>
            </a:lvl1pPr>
          </a:lstStyle>
          <a:p>
            <a:r>
              <a:rPr lang="en-AU"/>
              <a:t>SLAT7806 Research Methods</a:t>
            </a:r>
            <a:endParaRPr lang="en-AU" dirty="0"/>
          </a:p>
        </p:txBody>
      </p:sp>
      <p:sp>
        <p:nvSpPr>
          <p:cNvPr id="4" name="Slide Number Placeholder 3">
            <a:extLst>
              <a:ext uri="{FF2B5EF4-FFF2-40B4-BE49-F238E27FC236}">
                <a16:creationId xmlns:a16="http://schemas.microsoft.com/office/drawing/2014/main" id="{5B783E44-C534-44A2-8F6E-F9372FE5C6E2}"/>
              </a:ext>
            </a:extLst>
          </p:cNvPr>
          <p:cNvSpPr>
            <a:spLocks noGrp="1"/>
          </p:cNvSpPr>
          <p:nvPr>
            <p:ph type="sldNum" sz="quarter" idx="11"/>
          </p:nvPr>
        </p:nvSpPr>
        <p:spPr/>
        <p:txBody>
          <a:bodyPr/>
          <a:lstStyle/>
          <a:p>
            <a:fld id="{E917DE0E-AFB1-41FD-BC35-27DB61CA125F}" type="slidenum">
              <a:rPr lang="en-AU" smtClean="0"/>
              <a:pPr/>
              <a:t>‹#›</a:t>
            </a:fld>
            <a:endParaRPr lang="en-AU" dirty="0"/>
          </a:p>
        </p:txBody>
      </p:sp>
      <p:sp>
        <p:nvSpPr>
          <p:cNvPr id="6" name="Text Placeholder 5">
            <a:extLst>
              <a:ext uri="{FF2B5EF4-FFF2-40B4-BE49-F238E27FC236}">
                <a16:creationId xmlns:a16="http://schemas.microsoft.com/office/drawing/2014/main" id="{05B945E3-14E3-4804-9C19-FEC6CFB9A20D}"/>
              </a:ext>
            </a:extLst>
          </p:cNvPr>
          <p:cNvSpPr>
            <a:spLocks noGrp="1"/>
          </p:cNvSpPr>
          <p:nvPr>
            <p:ph type="body" sz="quarter" idx="13"/>
          </p:nvPr>
        </p:nvSpPr>
        <p:spPr>
          <a:xfrm>
            <a:off x="695326" y="2204864"/>
            <a:ext cx="3384000" cy="4093424"/>
          </a:xfrm>
          <a:prstGeom prst="rect">
            <a:avLst/>
          </a:prstGeom>
        </p:spPr>
        <p:txBody>
          <a:bodyPr/>
          <a:lstStyle>
            <a:lvl1pPr>
              <a:buNone/>
              <a:defRPr lang="en-US" dirty="0">
                <a:solidFill>
                  <a:schemeClr val="bg1"/>
                </a:solidFill>
              </a:defRPr>
            </a:lvl1pPr>
            <a:lvl2pPr>
              <a:buClr>
                <a:schemeClr val="bg1"/>
              </a:buClr>
              <a:defRPr lang="en-US" dirty="0">
                <a:solidFill>
                  <a:schemeClr val="bg1"/>
                </a:solidFill>
              </a:defRPr>
            </a:lvl2pPr>
            <a:lvl3pPr>
              <a:buClr>
                <a:schemeClr val="bg1"/>
              </a:buClr>
              <a:defRPr lang="en-US" dirty="0">
                <a:solidFill>
                  <a:schemeClr val="bg1"/>
                </a:solidFill>
              </a:defRPr>
            </a:lvl3pPr>
            <a:lvl4pPr>
              <a:defRPr lang="en-US" dirty="0">
                <a:solidFill>
                  <a:schemeClr val="bg1"/>
                </a:solidFill>
              </a:defRPr>
            </a:lvl4pPr>
            <a:lvl5pPr>
              <a:defRPr lang="en-US" dirty="0">
                <a:solidFill>
                  <a:schemeClr val="bg1"/>
                </a:solidFill>
              </a:defRPr>
            </a:lvl5pPr>
            <a:lvl6pPr>
              <a:defRPr lang="en-AU" dirty="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9" name="TextBox 8">
            <a:extLst>
              <a:ext uri="{FF2B5EF4-FFF2-40B4-BE49-F238E27FC236}">
                <a16:creationId xmlns:a16="http://schemas.microsoft.com/office/drawing/2014/main" id="{43322D7A-8171-44C9-AFA6-24E34B78763E}"/>
              </a:ext>
            </a:extLst>
          </p:cNvPr>
          <p:cNvSpPr txBox="1"/>
          <p:nvPr userDrawn="1"/>
        </p:nvSpPr>
        <p:spPr>
          <a:xfrm>
            <a:off x="1" y="-1053499"/>
            <a:ext cx="7632171" cy="954107"/>
          </a:xfrm>
          <a:prstGeom prst="rect">
            <a:avLst/>
          </a:prstGeom>
          <a:solidFill>
            <a:schemeClr val="accent1"/>
          </a:solidFill>
        </p:spPr>
        <p:txBody>
          <a:bodyPr wrap="square" rtlCol="0">
            <a:spAutoFit/>
          </a:bodyPr>
          <a:lstStyle/>
          <a:p>
            <a:r>
              <a:rPr lang="en-AU" sz="1400" dirty="0">
                <a:solidFill>
                  <a:schemeClr val="bg1"/>
                </a:solidFill>
              </a:rPr>
              <a:t>For this slide design, you can change the background colour</a:t>
            </a:r>
          </a:p>
          <a:p>
            <a:r>
              <a:rPr lang="en-AU" sz="1400" dirty="0">
                <a:solidFill>
                  <a:schemeClr val="bg1"/>
                </a:solidFill>
              </a:rPr>
              <a:t>by right-clicking somewhere on the slide, not in a content placeholder.</a:t>
            </a:r>
          </a:p>
          <a:p>
            <a:r>
              <a:rPr lang="en-US" sz="1400" dirty="0">
                <a:solidFill>
                  <a:schemeClr val="bg1"/>
                </a:solidFill>
              </a:rPr>
              <a:t>‘Format Background</a:t>
            </a:r>
          </a:p>
          <a:p>
            <a:r>
              <a:rPr lang="en-US" sz="1400" dirty="0">
                <a:solidFill>
                  <a:schemeClr val="bg1"/>
                </a:solidFill>
              </a:rPr>
              <a:t>Under the ‘Fill’ menu, ‘change ‘Solid fill’ to a </a:t>
            </a:r>
            <a:r>
              <a:rPr lang="en-US" sz="1400" dirty="0" err="1">
                <a:solidFill>
                  <a:schemeClr val="bg1"/>
                </a:solidFill>
              </a:rPr>
              <a:t>colour</a:t>
            </a:r>
            <a:r>
              <a:rPr lang="en-US" sz="1400" dirty="0">
                <a:solidFill>
                  <a:schemeClr val="bg1"/>
                </a:solidFill>
              </a:rPr>
              <a:t> from the palette</a:t>
            </a:r>
            <a:endParaRPr lang="en-AU" sz="1400" dirty="0">
              <a:solidFill>
                <a:schemeClr val="bg1"/>
              </a:solidFill>
            </a:endParaRPr>
          </a:p>
        </p:txBody>
      </p:sp>
      <p:sp>
        <p:nvSpPr>
          <p:cNvPr id="11" name="Title 1">
            <a:extLst>
              <a:ext uri="{FF2B5EF4-FFF2-40B4-BE49-F238E27FC236}">
                <a16:creationId xmlns:a16="http://schemas.microsoft.com/office/drawing/2014/main" id="{7F45073E-2992-405B-AB05-A3E6ADD2877C}"/>
              </a:ext>
            </a:extLst>
          </p:cNvPr>
          <p:cNvSpPr>
            <a:spLocks noGrp="1"/>
          </p:cNvSpPr>
          <p:nvPr>
            <p:ph type="title"/>
          </p:nvPr>
        </p:nvSpPr>
        <p:spPr>
          <a:xfrm>
            <a:off x="695326" y="1052736"/>
            <a:ext cx="3384549" cy="1008112"/>
          </a:xfrm>
        </p:spPr>
        <p:txBody>
          <a:bodyPr anchor="t"/>
          <a:lstStyle>
            <a:lvl1pPr>
              <a:defRPr>
                <a:solidFill>
                  <a:schemeClr val="bg1"/>
                </a:solidFill>
              </a:defRPr>
            </a:lvl1pPr>
          </a:lstStyle>
          <a:p>
            <a:r>
              <a:rPr lang="en-US"/>
              <a:t>Click to edit Master title style</a:t>
            </a:r>
            <a:endParaRPr lang="en-AU" dirty="0"/>
          </a:p>
        </p:txBody>
      </p:sp>
    </p:spTree>
    <p:extLst>
      <p:ext uri="{BB962C8B-B14F-4D97-AF65-F5344CB8AC3E}">
        <p14:creationId xmlns:p14="http://schemas.microsoft.com/office/powerpoint/2010/main" val="1426045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with Image Half Alt">
    <p:bg>
      <p:bgPr>
        <a:solidFill>
          <a:schemeClr val="accent1"/>
        </a:solidFill>
        <a:effectLst/>
      </p:bgPr>
    </p:bg>
    <p:spTree>
      <p:nvGrpSpPr>
        <p:cNvPr id="1" name=""/>
        <p:cNvGrpSpPr/>
        <p:nvPr/>
      </p:nvGrpSpPr>
      <p:grpSpPr>
        <a:xfrm>
          <a:off x="0" y="0"/>
          <a:ext cx="0" cy="0"/>
          <a:chOff x="0" y="0"/>
          <a:chExt cx="0" cy="0"/>
        </a:xfrm>
      </p:grpSpPr>
      <p:sp>
        <p:nvSpPr>
          <p:cNvPr id="12" name="Picture Placeholder 9">
            <a:extLst>
              <a:ext uri="{FF2B5EF4-FFF2-40B4-BE49-F238E27FC236}">
                <a16:creationId xmlns:a16="http://schemas.microsoft.com/office/drawing/2014/main" id="{8FB0C548-DD10-4ED1-BA05-293A119D2AEB}"/>
              </a:ext>
            </a:extLst>
          </p:cNvPr>
          <p:cNvSpPr>
            <a:spLocks noGrp="1"/>
          </p:cNvSpPr>
          <p:nvPr>
            <p:ph type="pic" sz="quarter" idx="18" hasCustomPrompt="1"/>
          </p:nvPr>
        </p:nvSpPr>
        <p:spPr>
          <a:xfrm>
            <a:off x="6102278" y="-2778"/>
            <a:ext cx="6093632" cy="6860624"/>
          </a:xfrm>
          <a:custGeom>
            <a:avLst/>
            <a:gdLst>
              <a:gd name="connsiteX0" fmla="*/ 0 w 5187576"/>
              <a:gd name="connsiteY0" fmla="*/ 0 h 5919694"/>
              <a:gd name="connsiteX1" fmla="*/ 5187576 w 5187576"/>
              <a:gd name="connsiteY1" fmla="*/ 0 h 5919694"/>
              <a:gd name="connsiteX2" fmla="*/ 5187576 w 5187576"/>
              <a:gd name="connsiteY2" fmla="*/ 5919694 h 5919694"/>
              <a:gd name="connsiteX3" fmla="*/ 0 w 5187576"/>
              <a:gd name="connsiteY3" fmla="*/ 5919694 h 5919694"/>
              <a:gd name="connsiteX4" fmla="*/ 0 w 5187576"/>
              <a:gd name="connsiteY4" fmla="*/ 0 h 5919694"/>
              <a:gd name="connsiteX0" fmla="*/ 5977 w 5193553"/>
              <a:gd name="connsiteY0" fmla="*/ 0 h 5919694"/>
              <a:gd name="connsiteX1" fmla="*/ 5193553 w 5193553"/>
              <a:gd name="connsiteY1" fmla="*/ 0 h 5919694"/>
              <a:gd name="connsiteX2" fmla="*/ 5193553 w 5193553"/>
              <a:gd name="connsiteY2" fmla="*/ 5919694 h 5919694"/>
              <a:gd name="connsiteX3" fmla="*/ 5977 w 5193553"/>
              <a:gd name="connsiteY3" fmla="*/ 5919694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687921 w 5193555"/>
              <a:gd name="connsiteY3" fmla="*/ 5101592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537903 w 5193555"/>
              <a:gd name="connsiteY3" fmla="*/ 5916707 h 5919694"/>
              <a:gd name="connsiteX4" fmla="*/ 2 w 5193555"/>
              <a:gd name="connsiteY4" fmla="*/ 3609788 h 5919694"/>
              <a:gd name="connsiteX5" fmla="*/ 5979 w 5193555"/>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12 w 5187688"/>
              <a:gd name="connsiteY0" fmla="*/ 0 h 5919694"/>
              <a:gd name="connsiteX1" fmla="*/ 5187688 w 5187688"/>
              <a:gd name="connsiteY1" fmla="*/ 0 h 5919694"/>
              <a:gd name="connsiteX2" fmla="*/ 5187688 w 5187688"/>
              <a:gd name="connsiteY2" fmla="*/ 5919694 h 5919694"/>
              <a:gd name="connsiteX3" fmla="*/ 2532036 w 5187688"/>
              <a:gd name="connsiteY3" fmla="*/ 5916707 h 5919694"/>
              <a:gd name="connsiteX4" fmla="*/ 21520 w 5187688"/>
              <a:gd name="connsiteY4" fmla="*/ 3298360 h 5919694"/>
              <a:gd name="connsiteX5" fmla="*/ 112 w 5187688"/>
              <a:gd name="connsiteY5" fmla="*/ 0 h 5919694"/>
              <a:gd name="connsiteX0" fmla="*/ 2405 w 5189981"/>
              <a:gd name="connsiteY0" fmla="*/ 0 h 5919694"/>
              <a:gd name="connsiteX1" fmla="*/ 5189981 w 5189981"/>
              <a:gd name="connsiteY1" fmla="*/ 0 h 5919694"/>
              <a:gd name="connsiteX2" fmla="*/ 5189981 w 5189981"/>
              <a:gd name="connsiteY2" fmla="*/ 5919694 h 5919694"/>
              <a:gd name="connsiteX3" fmla="*/ 2534329 w 5189981"/>
              <a:gd name="connsiteY3" fmla="*/ 5916707 h 5919694"/>
              <a:gd name="connsiteX4" fmla="*/ 0 w 5189981"/>
              <a:gd name="connsiteY4" fmla="*/ 3164891 h 5919694"/>
              <a:gd name="connsiteX5" fmla="*/ 2405 w 5189981"/>
              <a:gd name="connsiteY5" fmla="*/ 0 h 5919694"/>
              <a:gd name="connsiteX0" fmla="*/ 2532 w 5190108"/>
              <a:gd name="connsiteY0" fmla="*/ 0 h 5919694"/>
              <a:gd name="connsiteX1" fmla="*/ 5190108 w 5190108"/>
              <a:gd name="connsiteY1" fmla="*/ 0 h 5919694"/>
              <a:gd name="connsiteX2" fmla="*/ 5190108 w 5190108"/>
              <a:gd name="connsiteY2" fmla="*/ 5919694 h 5919694"/>
              <a:gd name="connsiteX3" fmla="*/ 2534456 w 5190108"/>
              <a:gd name="connsiteY3" fmla="*/ 5916707 h 5919694"/>
              <a:gd name="connsiteX4" fmla="*/ 127 w 5190108"/>
              <a:gd name="connsiteY4" fmla="*/ 3164891 h 5919694"/>
              <a:gd name="connsiteX5" fmla="*/ 2532 w 5190108"/>
              <a:gd name="connsiteY5" fmla="*/ 0 h 5919694"/>
              <a:gd name="connsiteX0" fmla="*/ 2464 w 5190040"/>
              <a:gd name="connsiteY0" fmla="*/ 0 h 5919694"/>
              <a:gd name="connsiteX1" fmla="*/ 5190040 w 5190040"/>
              <a:gd name="connsiteY1" fmla="*/ 0 h 5919694"/>
              <a:gd name="connsiteX2" fmla="*/ 5190040 w 5190040"/>
              <a:gd name="connsiteY2" fmla="*/ 5919694 h 5919694"/>
              <a:gd name="connsiteX3" fmla="*/ 2534388 w 5190040"/>
              <a:gd name="connsiteY3" fmla="*/ 5916707 h 5919694"/>
              <a:gd name="connsiteX4" fmla="*/ 59 w 5190040"/>
              <a:gd name="connsiteY4" fmla="*/ 3164891 h 5919694"/>
              <a:gd name="connsiteX5" fmla="*/ 2464 w 5190040"/>
              <a:gd name="connsiteY5" fmla="*/ 0 h 5919694"/>
              <a:gd name="connsiteX0" fmla="*/ 2512 w 5190088"/>
              <a:gd name="connsiteY0" fmla="*/ 0 h 5919694"/>
              <a:gd name="connsiteX1" fmla="*/ 5190088 w 5190088"/>
              <a:gd name="connsiteY1" fmla="*/ 0 h 5919694"/>
              <a:gd name="connsiteX2" fmla="*/ 5190088 w 5190088"/>
              <a:gd name="connsiteY2" fmla="*/ 5919694 h 5919694"/>
              <a:gd name="connsiteX3" fmla="*/ 2534436 w 5190088"/>
              <a:gd name="connsiteY3" fmla="*/ 5916707 h 5919694"/>
              <a:gd name="connsiteX4" fmla="*/ 107 w 5190088"/>
              <a:gd name="connsiteY4" fmla="*/ 3164891 h 5919694"/>
              <a:gd name="connsiteX5" fmla="*/ 2512 w 5190088"/>
              <a:gd name="connsiteY5" fmla="*/ 0 h 5919694"/>
              <a:gd name="connsiteX0" fmla="*/ 2406 w 5189982"/>
              <a:gd name="connsiteY0" fmla="*/ 0 h 5919694"/>
              <a:gd name="connsiteX1" fmla="*/ 5189982 w 5189982"/>
              <a:gd name="connsiteY1" fmla="*/ 0 h 5919694"/>
              <a:gd name="connsiteX2" fmla="*/ 5189982 w 5189982"/>
              <a:gd name="connsiteY2" fmla="*/ 5919694 h 5919694"/>
              <a:gd name="connsiteX3" fmla="*/ 2534330 w 5189982"/>
              <a:gd name="connsiteY3" fmla="*/ 5916707 h 5919694"/>
              <a:gd name="connsiteX4" fmla="*/ 1 w 5189982"/>
              <a:gd name="connsiteY4" fmla="*/ 3164891 h 5919694"/>
              <a:gd name="connsiteX5" fmla="*/ 2406 w 5189982"/>
              <a:gd name="connsiteY5" fmla="*/ 0 h 5919694"/>
              <a:gd name="connsiteX0" fmla="*/ 216 w 5198678"/>
              <a:gd name="connsiteY0" fmla="*/ 333321 h 5919694"/>
              <a:gd name="connsiteX1" fmla="*/ 5198678 w 5198678"/>
              <a:gd name="connsiteY1" fmla="*/ 0 h 5919694"/>
              <a:gd name="connsiteX2" fmla="*/ 5198678 w 5198678"/>
              <a:gd name="connsiteY2" fmla="*/ 5919694 h 5919694"/>
              <a:gd name="connsiteX3" fmla="*/ 2543026 w 5198678"/>
              <a:gd name="connsiteY3" fmla="*/ 5916707 h 5919694"/>
              <a:gd name="connsiteX4" fmla="*/ 8697 w 5198678"/>
              <a:gd name="connsiteY4" fmla="*/ 3164891 h 5919694"/>
              <a:gd name="connsiteX5" fmla="*/ 216 w 5198678"/>
              <a:gd name="connsiteY5" fmla="*/ 333321 h 5919694"/>
              <a:gd name="connsiteX0" fmla="*/ 216 w 5198678"/>
              <a:gd name="connsiteY0" fmla="*/ 0 h 5586373"/>
              <a:gd name="connsiteX1" fmla="*/ 5198678 w 5198678"/>
              <a:gd name="connsiteY1" fmla="*/ 28985 h 5586373"/>
              <a:gd name="connsiteX2" fmla="*/ 5198678 w 5198678"/>
              <a:gd name="connsiteY2" fmla="*/ 5586373 h 5586373"/>
              <a:gd name="connsiteX3" fmla="*/ 2543026 w 5198678"/>
              <a:gd name="connsiteY3" fmla="*/ 5583386 h 5586373"/>
              <a:gd name="connsiteX4" fmla="*/ 8697 w 5198678"/>
              <a:gd name="connsiteY4" fmla="*/ 2831570 h 5586373"/>
              <a:gd name="connsiteX5" fmla="*/ 216 w 5198678"/>
              <a:gd name="connsiteY5" fmla="*/ 0 h 5586373"/>
              <a:gd name="connsiteX0" fmla="*/ 216 w 5198678"/>
              <a:gd name="connsiteY0" fmla="*/ 0 h 5571881"/>
              <a:gd name="connsiteX1" fmla="*/ 5198678 w 5198678"/>
              <a:gd name="connsiteY1" fmla="*/ 14493 h 5571881"/>
              <a:gd name="connsiteX2" fmla="*/ 5198678 w 5198678"/>
              <a:gd name="connsiteY2" fmla="*/ 5571881 h 5571881"/>
              <a:gd name="connsiteX3" fmla="*/ 2543026 w 5198678"/>
              <a:gd name="connsiteY3" fmla="*/ 5568894 h 5571881"/>
              <a:gd name="connsiteX4" fmla="*/ 8697 w 5198678"/>
              <a:gd name="connsiteY4" fmla="*/ 2817078 h 5571881"/>
              <a:gd name="connsiteX5" fmla="*/ 216 w 5198678"/>
              <a:gd name="connsiteY5" fmla="*/ 0 h 5571881"/>
              <a:gd name="connsiteX0" fmla="*/ 216 w 5198678"/>
              <a:gd name="connsiteY0" fmla="*/ 15941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15941 h 5587822"/>
              <a:gd name="connsiteX0" fmla="*/ 216 w 5198678"/>
              <a:gd name="connsiteY0" fmla="*/ 629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629 h 5587822"/>
              <a:gd name="connsiteX0" fmla="*/ 454 w 5198916"/>
              <a:gd name="connsiteY0" fmla="*/ 629 h 5587822"/>
              <a:gd name="connsiteX1" fmla="*/ 5198916 w 5198916"/>
              <a:gd name="connsiteY1" fmla="*/ 0 h 5587822"/>
              <a:gd name="connsiteX2" fmla="*/ 5198916 w 5198916"/>
              <a:gd name="connsiteY2" fmla="*/ 5587822 h 5587822"/>
              <a:gd name="connsiteX3" fmla="*/ 2543264 w 5198916"/>
              <a:gd name="connsiteY3" fmla="*/ 5584835 h 5587822"/>
              <a:gd name="connsiteX4" fmla="*/ 1791 w 5198916"/>
              <a:gd name="connsiteY4" fmla="*/ 3144946 h 5587822"/>
              <a:gd name="connsiteX5" fmla="*/ 454 w 5198916"/>
              <a:gd name="connsiteY5" fmla="*/ 629 h 5587822"/>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4083303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4089175"/>
              <a:gd name="connsiteY0" fmla="*/ 629 h 5595711"/>
              <a:gd name="connsiteX1" fmla="*/ 4083303 w 4089175"/>
              <a:gd name="connsiteY1" fmla="*/ 0 h 5595711"/>
              <a:gd name="connsiteX2" fmla="*/ 4089175 w 4089175"/>
              <a:gd name="connsiteY2" fmla="*/ 5595711 h 5595711"/>
              <a:gd name="connsiteX3" fmla="*/ 1718207 w 4089175"/>
              <a:gd name="connsiteY3" fmla="*/ 5593381 h 5595711"/>
              <a:gd name="connsiteX4" fmla="*/ 1791 w 4089175"/>
              <a:gd name="connsiteY4" fmla="*/ 3144946 h 5595711"/>
              <a:gd name="connsiteX5" fmla="*/ 454 w 4089175"/>
              <a:gd name="connsiteY5" fmla="*/ 629 h 5595711"/>
              <a:gd name="connsiteX0" fmla="*/ 454 w 4083340"/>
              <a:gd name="connsiteY0" fmla="*/ 629 h 5593381"/>
              <a:gd name="connsiteX1" fmla="*/ 4083303 w 4083340"/>
              <a:gd name="connsiteY1" fmla="*/ 0 h 5593381"/>
              <a:gd name="connsiteX2" fmla="*/ 4012844 w 4083340"/>
              <a:gd name="connsiteY2" fmla="*/ 5591438 h 5593381"/>
              <a:gd name="connsiteX3" fmla="*/ 1718207 w 4083340"/>
              <a:gd name="connsiteY3" fmla="*/ 5593381 h 5593381"/>
              <a:gd name="connsiteX4" fmla="*/ 1791 w 4083340"/>
              <a:gd name="connsiteY4" fmla="*/ 3144946 h 5593381"/>
              <a:gd name="connsiteX5" fmla="*/ 454 w 4083340"/>
              <a:gd name="connsiteY5" fmla="*/ 629 h 5593381"/>
              <a:gd name="connsiteX0" fmla="*/ 454 w 4083459"/>
              <a:gd name="connsiteY0" fmla="*/ 629 h 5593381"/>
              <a:gd name="connsiteX1" fmla="*/ 4083303 w 4083459"/>
              <a:gd name="connsiteY1" fmla="*/ 0 h 5593381"/>
              <a:gd name="connsiteX2" fmla="*/ 4070093 w 4083459"/>
              <a:gd name="connsiteY2" fmla="*/ 5591439 h 5593381"/>
              <a:gd name="connsiteX3" fmla="*/ 1718207 w 4083459"/>
              <a:gd name="connsiteY3" fmla="*/ 5593381 h 5593381"/>
              <a:gd name="connsiteX4" fmla="*/ 1791 w 4083459"/>
              <a:gd name="connsiteY4" fmla="*/ 3144946 h 5593381"/>
              <a:gd name="connsiteX5" fmla="*/ 454 w 4083459"/>
              <a:gd name="connsiteY5" fmla="*/ 629 h 5593381"/>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10030 h 5602782"/>
              <a:gd name="connsiteX1" fmla="*/ 4070582 w 4071095"/>
              <a:gd name="connsiteY1" fmla="*/ 0 h 5602782"/>
              <a:gd name="connsiteX2" fmla="*/ 4070093 w 4071095"/>
              <a:gd name="connsiteY2" fmla="*/ 5600840 h 5602782"/>
              <a:gd name="connsiteX3" fmla="*/ 1718207 w 4071095"/>
              <a:gd name="connsiteY3" fmla="*/ 5602782 h 5602782"/>
              <a:gd name="connsiteX4" fmla="*/ 1791 w 4071095"/>
              <a:gd name="connsiteY4" fmla="*/ 3154347 h 5602782"/>
              <a:gd name="connsiteX5" fmla="*/ 454 w 4071095"/>
              <a:gd name="connsiteY5" fmla="*/ 10030 h 5602782"/>
              <a:gd name="connsiteX0" fmla="*/ 454 w 4070093"/>
              <a:gd name="connsiteY0" fmla="*/ 0 h 5592752"/>
              <a:gd name="connsiteX1" fmla="*/ 3943363 w 4070093"/>
              <a:gd name="connsiteY1" fmla="*/ 324970 h 5592752"/>
              <a:gd name="connsiteX2" fmla="*/ 4070093 w 4070093"/>
              <a:gd name="connsiteY2" fmla="*/ 5590810 h 5592752"/>
              <a:gd name="connsiteX3" fmla="*/ 1718207 w 4070093"/>
              <a:gd name="connsiteY3" fmla="*/ 5592752 h 5592752"/>
              <a:gd name="connsiteX4" fmla="*/ 1791 w 4070093"/>
              <a:gd name="connsiteY4" fmla="*/ 3144317 h 5592752"/>
              <a:gd name="connsiteX5" fmla="*/ 454 w 4070093"/>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10480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51501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10030 h 5602782"/>
              <a:gd name="connsiteX1" fmla="*/ 4070582 w 4071095"/>
              <a:gd name="connsiteY1" fmla="*/ 0 h 5602782"/>
              <a:gd name="connsiteX2" fmla="*/ 4070093 w 4071095"/>
              <a:gd name="connsiteY2" fmla="*/ 5600840 h 5602782"/>
              <a:gd name="connsiteX3" fmla="*/ 1718207 w 4071095"/>
              <a:gd name="connsiteY3" fmla="*/ 5602782 h 5602782"/>
              <a:gd name="connsiteX4" fmla="*/ 1791 w 4071095"/>
              <a:gd name="connsiteY4" fmla="*/ 3154347 h 5602782"/>
              <a:gd name="connsiteX5" fmla="*/ 454 w 4071095"/>
              <a:gd name="connsiteY5" fmla="*/ 10030 h 5602782"/>
              <a:gd name="connsiteX0" fmla="*/ 14049 w 4069424"/>
              <a:gd name="connsiteY0" fmla="*/ 174112 h 5602782"/>
              <a:gd name="connsiteX1" fmla="*/ 4068911 w 4069424"/>
              <a:gd name="connsiteY1" fmla="*/ 0 h 5602782"/>
              <a:gd name="connsiteX2" fmla="*/ 4068422 w 4069424"/>
              <a:gd name="connsiteY2" fmla="*/ 5600840 h 5602782"/>
              <a:gd name="connsiteX3" fmla="*/ 1716536 w 4069424"/>
              <a:gd name="connsiteY3" fmla="*/ 5602782 h 5602782"/>
              <a:gd name="connsiteX4" fmla="*/ 120 w 4069424"/>
              <a:gd name="connsiteY4" fmla="*/ 3154347 h 5602782"/>
              <a:gd name="connsiteX5" fmla="*/ 14049 w 4069424"/>
              <a:gd name="connsiteY5" fmla="*/ 174112 h 5602782"/>
              <a:gd name="connsiteX0" fmla="*/ 454 w 4071095"/>
              <a:gd name="connsiteY0" fmla="*/ 10030 h 5602782"/>
              <a:gd name="connsiteX1" fmla="*/ 4070582 w 4071095"/>
              <a:gd name="connsiteY1" fmla="*/ 0 h 5602782"/>
              <a:gd name="connsiteX2" fmla="*/ 4070093 w 4071095"/>
              <a:gd name="connsiteY2" fmla="*/ 5600840 h 5602782"/>
              <a:gd name="connsiteX3" fmla="*/ 1718207 w 4071095"/>
              <a:gd name="connsiteY3" fmla="*/ 5602782 h 5602782"/>
              <a:gd name="connsiteX4" fmla="*/ 1791 w 4071095"/>
              <a:gd name="connsiteY4" fmla="*/ 3154347 h 5602782"/>
              <a:gd name="connsiteX5" fmla="*/ 454 w 4071095"/>
              <a:gd name="connsiteY5" fmla="*/ 10030 h 5602782"/>
              <a:gd name="connsiteX0" fmla="*/ 454 w 4070093"/>
              <a:gd name="connsiteY0" fmla="*/ 0 h 5592752"/>
              <a:gd name="connsiteX1" fmla="*/ 4065493 w 4070093"/>
              <a:gd name="connsiteY1" fmla="*/ 51501 h 5592752"/>
              <a:gd name="connsiteX2" fmla="*/ 4070093 w 4070093"/>
              <a:gd name="connsiteY2" fmla="*/ 5590810 h 5592752"/>
              <a:gd name="connsiteX3" fmla="*/ 1718207 w 4070093"/>
              <a:gd name="connsiteY3" fmla="*/ 5592752 h 5592752"/>
              <a:gd name="connsiteX4" fmla="*/ 1791 w 4070093"/>
              <a:gd name="connsiteY4" fmla="*/ 3144317 h 5592752"/>
              <a:gd name="connsiteX5" fmla="*/ 454 w 4070093"/>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9341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4333 h 5597085"/>
              <a:gd name="connsiteX1" fmla="*/ 4070582 w 4071095"/>
              <a:gd name="connsiteY1" fmla="*/ 0 h 5597085"/>
              <a:gd name="connsiteX2" fmla="*/ 4070093 w 4071095"/>
              <a:gd name="connsiteY2" fmla="*/ 5595143 h 5597085"/>
              <a:gd name="connsiteX3" fmla="*/ 1718207 w 4071095"/>
              <a:gd name="connsiteY3" fmla="*/ 5597085 h 5597085"/>
              <a:gd name="connsiteX4" fmla="*/ 1791 w 4071095"/>
              <a:gd name="connsiteY4" fmla="*/ 3148650 h 5597085"/>
              <a:gd name="connsiteX5" fmla="*/ 454 w 4071095"/>
              <a:gd name="connsiteY5" fmla="*/ 4333 h 5597085"/>
              <a:gd name="connsiteX0" fmla="*/ 454 w 4070093"/>
              <a:gd name="connsiteY0" fmla="*/ 562667 h 6155419"/>
              <a:gd name="connsiteX1" fmla="*/ 4062101 w 4070093"/>
              <a:gd name="connsiteY1" fmla="*/ 0 h 6155419"/>
              <a:gd name="connsiteX2" fmla="*/ 4070093 w 4070093"/>
              <a:gd name="connsiteY2" fmla="*/ 6153477 h 6155419"/>
              <a:gd name="connsiteX3" fmla="*/ 1718207 w 4070093"/>
              <a:gd name="connsiteY3" fmla="*/ 6155419 h 6155419"/>
              <a:gd name="connsiteX4" fmla="*/ 1791 w 4070093"/>
              <a:gd name="connsiteY4" fmla="*/ 3706984 h 6155419"/>
              <a:gd name="connsiteX5" fmla="*/ 454 w 4070093"/>
              <a:gd name="connsiteY5" fmla="*/ 562667 h 6155419"/>
              <a:gd name="connsiteX0" fmla="*/ 7264 w 4068422"/>
              <a:gd name="connsiteY0" fmla="*/ 15728 h 6155419"/>
              <a:gd name="connsiteX1" fmla="*/ 4060430 w 4068422"/>
              <a:gd name="connsiteY1" fmla="*/ 0 h 6155419"/>
              <a:gd name="connsiteX2" fmla="*/ 4068422 w 4068422"/>
              <a:gd name="connsiteY2" fmla="*/ 6153477 h 6155419"/>
              <a:gd name="connsiteX3" fmla="*/ 1716536 w 4068422"/>
              <a:gd name="connsiteY3" fmla="*/ 6155419 h 6155419"/>
              <a:gd name="connsiteX4" fmla="*/ 120 w 4068422"/>
              <a:gd name="connsiteY4" fmla="*/ 3706984 h 6155419"/>
              <a:gd name="connsiteX5" fmla="*/ 7264 w 4068422"/>
              <a:gd name="connsiteY5" fmla="*/ 15728 h 6155419"/>
              <a:gd name="connsiteX0" fmla="*/ 7264 w 4069425"/>
              <a:gd name="connsiteY0" fmla="*/ 15728 h 6155419"/>
              <a:gd name="connsiteX1" fmla="*/ 4068912 w 4069425"/>
              <a:gd name="connsiteY1" fmla="*/ 0 h 6155419"/>
              <a:gd name="connsiteX2" fmla="*/ 4068422 w 4069425"/>
              <a:gd name="connsiteY2" fmla="*/ 6153477 h 6155419"/>
              <a:gd name="connsiteX3" fmla="*/ 1716536 w 4069425"/>
              <a:gd name="connsiteY3" fmla="*/ 6155419 h 6155419"/>
              <a:gd name="connsiteX4" fmla="*/ 120 w 4069425"/>
              <a:gd name="connsiteY4" fmla="*/ 3706984 h 6155419"/>
              <a:gd name="connsiteX5" fmla="*/ 7264 w 4069425"/>
              <a:gd name="connsiteY5" fmla="*/ 15728 h 6155419"/>
              <a:gd name="connsiteX0" fmla="*/ 3023 w 4069425"/>
              <a:gd name="connsiteY0" fmla="*/ 4334 h 6155419"/>
              <a:gd name="connsiteX1" fmla="*/ 4068912 w 4069425"/>
              <a:gd name="connsiteY1" fmla="*/ 0 h 6155419"/>
              <a:gd name="connsiteX2" fmla="*/ 4068422 w 4069425"/>
              <a:gd name="connsiteY2" fmla="*/ 6153477 h 6155419"/>
              <a:gd name="connsiteX3" fmla="*/ 1716536 w 4069425"/>
              <a:gd name="connsiteY3" fmla="*/ 6155419 h 6155419"/>
              <a:gd name="connsiteX4" fmla="*/ 120 w 4069425"/>
              <a:gd name="connsiteY4" fmla="*/ 3706984 h 6155419"/>
              <a:gd name="connsiteX5" fmla="*/ 3023 w 4069425"/>
              <a:gd name="connsiteY5" fmla="*/ 4334 h 615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9425" h="6155419">
                <a:moveTo>
                  <a:pt x="3023" y="4334"/>
                </a:moveTo>
                <a:lnTo>
                  <a:pt x="4068912" y="0"/>
                </a:lnTo>
                <a:cubicBezTo>
                  <a:pt x="4070869" y="1865237"/>
                  <a:pt x="4066465" y="4288240"/>
                  <a:pt x="4068422" y="6153477"/>
                </a:cubicBezTo>
                <a:lnTo>
                  <a:pt x="1716536" y="6155419"/>
                </a:lnTo>
                <a:cubicBezTo>
                  <a:pt x="687422" y="5845287"/>
                  <a:pt x="-10492" y="4560655"/>
                  <a:pt x="120" y="3706984"/>
                </a:cubicBezTo>
                <a:cubicBezTo>
                  <a:pt x="2112" y="2503721"/>
                  <a:pt x="1031" y="1207597"/>
                  <a:pt x="3023" y="4334"/>
                </a:cubicBezTo>
                <a:close/>
              </a:path>
            </a:pathLst>
          </a:custGeom>
          <a:solidFill>
            <a:schemeClr val="bg2"/>
          </a:solidFill>
        </p:spPr>
        <p:txBody>
          <a:bodyPr anchor="ctr"/>
          <a:lstStyle>
            <a:lvl1pPr algn="ctr">
              <a:defRPr sz="1200"/>
            </a:lvl1pPr>
          </a:lstStyle>
          <a:p>
            <a:r>
              <a:rPr lang="en-AU" dirty="0"/>
              <a:t> Click icon to insert picture</a:t>
            </a:r>
          </a:p>
          <a:p>
            <a:endParaRPr lang="en-AU" dirty="0"/>
          </a:p>
        </p:txBody>
      </p:sp>
      <p:sp>
        <p:nvSpPr>
          <p:cNvPr id="3" name="Footer Placeholder 2">
            <a:extLst>
              <a:ext uri="{FF2B5EF4-FFF2-40B4-BE49-F238E27FC236}">
                <a16:creationId xmlns:a16="http://schemas.microsoft.com/office/drawing/2014/main" id="{BE05E8E5-FC3F-4B02-8560-314161E65934}"/>
              </a:ext>
            </a:extLst>
          </p:cNvPr>
          <p:cNvSpPr>
            <a:spLocks noGrp="1"/>
          </p:cNvSpPr>
          <p:nvPr>
            <p:ph type="ftr" sz="quarter" idx="10"/>
          </p:nvPr>
        </p:nvSpPr>
        <p:spPr/>
        <p:txBody>
          <a:bodyPr/>
          <a:lstStyle>
            <a:lvl1pPr>
              <a:defRPr b="0">
                <a:solidFill>
                  <a:schemeClr val="bg1"/>
                </a:solidFill>
              </a:defRPr>
            </a:lvl1pPr>
          </a:lstStyle>
          <a:p>
            <a:r>
              <a:rPr lang="en-AU"/>
              <a:t>SLAT7806 Research Methods</a:t>
            </a:r>
            <a:endParaRPr lang="en-AU" dirty="0"/>
          </a:p>
        </p:txBody>
      </p:sp>
      <p:sp>
        <p:nvSpPr>
          <p:cNvPr id="4" name="Slide Number Placeholder 3">
            <a:extLst>
              <a:ext uri="{FF2B5EF4-FFF2-40B4-BE49-F238E27FC236}">
                <a16:creationId xmlns:a16="http://schemas.microsoft.com/office/drawing/2014/main" id="{5B783E44-C534-44A2-8F6E-F9372FE5C6E2}"/>
              </a:ext>
            </a:extLst>
          </p:cNvPr>
          <p:cNvSpPr>
            <a:spLocks noGrp="1"/>
          </p:cNvSpPr>
          <p:nvPr>
            <p:ph type="sldNum" sz="quarter" idx="11"/>
          </p:nvPr>
        </p:nvSpPr>
        <p:spPr/>
        <p:txBody>
          <a:bodyPr/>
          <a:lstStyle/>
          <a:p>
            <a:fld id="{E917DE0E-AFB1-41FD-BC35-27DB61CA125F}" type="slidenum">
              <a:rPr lang="en-AU" smtClean="0"/>
              <a:pPr/>
              <a:t>‹#›</a:t>
            </a:fld>
            <a:endParaRPr lang="en-AU" dirty="0"/>
          </a:p>
        </p:txBody>
      </p:sp>
      <p:sp>
        <p:nvSpPr>
          <p:cNvPr id="11" name="Text Placeholder 5">
            <a:extLst>
              <a:ext uri="{FF2B5EF4-FFF2-40B4-BE49-F238E27FC236}">
                <a16:creationId xmlns:a16="http://schemas.microsoft.com/office/drawing/2014/main" id="{8E5BD460-2E08-418B-9ED2-FED7577890AA}"/>
              </a:ext>
            </a:extLst>
          </p:cNvPr>
          <p:cNvSpPr>
            <a:spLocks noGrp="1"/>
          </p:cNvSpPr>
          <p:nvPr>
            <p:ph type="body" sz="quarter" idx="17" hasCustomPrompt="1"/>
          </p:nvPr>
        </p:nvSpPr>
        <p:spPr>
          <a:xfrm>
            <a:off x="4400550" y="6524625"/>
            <a:ext cx="3384667" cy="241300"/>
          </a:xfrm>
        </p:spPr>
        <p:txBody>
          <a:bodyPr anchor="ctr">
            <a:normAutofit/>
          </a:bodyPr>
          <a:lstStyle>
            <a:lvl1pPr algn="ctr">
              <a:defRPr sz="1000" b="1">
                <a:solidFill>
                  <a:schemeClr val="bg1"/>
                </a:solidFill>
              </a:defRPr>
            </a:lvl1pPr>
          </a:lstStyle>
          <a:p>
            <a:pPr lvl="0"/>
            <a:r>
              <a:rPr lang="en-US" dirty="0"/>
              <a:t>#[Hashtag text]</a:t>
            </a:r>
          </a:p>
        </p:txBody>
      </p:sp>
      <p:sp>
        <p:nvSpPr>
          <p:cNvPr id="10" name="Text Placeholder 5">
            <a:extLst>
              <a:ext uri="{FF2B5EF4-FFF2-40B4-BE49-F238E27FC236}">
                <a16:creationId xmlns:a16="http://schemas.microsoft.com/office/drawing/2014/main" id="{D06BD81E-48A0-488B-B875-7D993A64CC4D}"/>
              </a:ext>
            </a:extLst>
          </p:cNvPr>
          <p:cNvSpPr>
            <a:spLocks noGrp="1"/>
          </p:cNvSpPr>
          <p:nvPr>
            <p:ph type="body" sz="quarter" idx="13"/>
          </p:nvPr>
        </p:nvSpPr>
        <p:spPr>
          <a:xfrm>
            <a:off x="695325" y="1700213"/>
            <a:ext cx="5208587" cy="4598075"/>
          </a:xfrm>
          <a:prstGeom prst="rect">
            <a:avLst/>
          </a:prstGeom>
        </p:spPr>
        <p:txBody>
          <a:bodyPr/>
          <a:lstStyle>
            <a:lvl1pPr>
              <a:buNone/>
              <a:defRPr lang="en-US" dirty="0">
                <a:solidFill>
                  <a:schemeClr val="bg1"/>
                </a:solidFill>
              </a:defRPr>
            </a:lvl1pPr>
            <a:lvl2pPr>
              <a:buClr>
                <a:schemeClr val="bg1"/>
              </a:buClr>
              <a:defRPr lang="en-US" dirty="0">
                <a:solidFill>
                  <a:schemeClr val="bg1"/>
                </a:solidFill>
              </a:defRPr>
            </a:lvl2pPr>
            <a:lvl3pPr>
              <a:buClr>
                <a:schemeClr val="bg1"/>
              </a:buClr>
              <a:defRPr lang="en-US" dirty="0">
                <a:solidFill>
                  <a:schemeClr val="bg1"/>
                </a:solidFill>
              </a:defRPr>
            </a:lvl3pPr>
            <a:lvl4pPr>
              <a:defRPr lang="en-US" dirty="0">
                <a:solidFill>
                  <a:schemeClr val="bg1"/>
                </a:solidFill>
              </a:defRPr>
            </a:lvl4pPr>
            <a:lvl5pPr>
              <a:defRPr lang="en-US" dirty="0">
                <a:solidFill>
                  <a:schemeClr val="bg1"/>
                </a:solidFill>
              </a:defRPr>
            </a:lvl5pPr>
            <a:lvl6pPr>
              <a:defRPr lang="en-AU" dirty="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4" name="TextBox 13">
            <a:extLst>
              <a:ext uri="{FF2B5EF4-FFF2-40B4-BE49-F238E27FC236}">
                <a16:creationId xmlns:a16="http://schemas.microsoft.com/office/drawing/2014/main" id="{54B152F0-B857-4837-AD26-E55058B68A12}"/>
              </a:ext>
            </a:extLst>
          </p:cNvPr>
          <p:cNvSpPr txBox="1"/>
          <p:nvPr userDrawn="1"/>
        </p:nvSpPr>
        <p:spPr>
          <a:xfrm>
            <a:off x="1" y="-1053499"/>
            <a:ext cx="7632171" cy="954107"/>
          </a:xfrm>
          <a:prstGeom prst="rect">
            <a:avLst/>
          </a:prstGeom>
          <a:solidFill>
            <a:schemeClr val="accent1"/>
          </a:solidFill>
        </p:spPr>
        <p:txBody>
          <a:bodyPr wrap="square" rtlCol="0">
            <a:spAutoFit/>
          </a:bodyPr>
          <a:lstStyle/>
          <a:p>
            <a:r>
              <a:rPr lang="en-AU" sz="1400" dirty="0">
                <a:solidFill>
                  <a:schemeClr val="bg1"/>
                </a:solidFill>
              </a:rPr>
              <a:t>For this slide design, you can change the background colour</a:t>
            </a:r>
          </a:p>
          <a:p>
            <a:r>
              <a:rPr lang="en-AU" sz="1400" dirty="0">
                <a:solidFill>
                  <a:schemeClr val="bg1"/>
                </a:solidFill>
              </a:rPr>
              <a:t>by right-clicking somewhere on the slide, not in a content placeholder.</a:t>
            </a:r>
          </a:p>
          <a:p>
            <a:r>
              <a:rPr lang="en-US" sz="1400" dirty="0">
                <a:solidFill>
                  <a:schemeClr val="bg1"/>
                </a:solidFill>
              </a:rPr>
              <a:t>‘Format Background</a:t>
            </a:r>
          </a:p>
          <a:p>
            <a:r>
              <a:rPr lang="en-US" sz="1400" dirty="0">
                <a:solidFill>
                  <a:schemeClr val="bg1"/>
                </a:solidFill>
              </a:rPr>
              <a:t>Under the ‘Fill’ menu, ‘change ‘Solid fill’ to a </a:t>
            </a:r>
            <a:r>
              <a:rPr lang="en-US" sz="1400" dirty="0" err="1">
                <a:solidFill>
                  <a:schemeClr val="bg1"/>
                </a:solidFill>
              </a:rPr>
              <a:t>colour</a:t>
            </a:r>
            <a:r>
              <a:rPr lang="en-US" sz="1400" dirty="0">
                <a:solidFill>
                  <a:schemeClr val="bg1"/>
                </a:solidFill>
              </a:rPr>
              <a:t> from the palette</a:t>
            </a:r>
            <a:endParaRPr lang="en-AU" sz="1400" dirty="0">
              <a:solidFill>
                <a:schemeClr val="bg1"/>
              </a:solidFill>
            </a:endParaRPr>
          </a:p>
        </p:txBody>
      </p:sp>
      <p:sp>
        <p:nvSpPr>
          <p:cNvPr id="13" name="Title 1">
            <a:extLst>
              <a:ext uri="{FF2B5EF4-FFF2-40B4-BE49-F238E27FC236}">
                <a16:creationId xmlns:a16="http://schemas.microsoft.com/office/drawing/2014/main" id="{407296C6-F9EC-4B3A-9119-76D6C67094A9}"/>
              </a:ext>
            </a:extLst>
          </p:cNvPr>
          <p:cNvSpPr>
            <a:spLocks noGrp="1"/>
          </p:cNvSpPr>
          <p:nvPr>
            <p:ph type="title"/>
          </p:nvPr>
        </p:nvSpPr>
        <p:spPr>
          <a:xfrm>
            <a:off x="695326" y="1052736"/>
            <a:ext cx="5208586" cy="468000"/>
          </a:xfrm>
        </p:spPr>
        <p:txBody>
          <a:bodyPr anchor="t"/>
          <a:lstStyle>
            <a:lvl1pPr>
              <a:defRPr>
                <a:solidFill>
                  <a:schemeClr val="bg1"/>
                </a:solidFill>
              </a:defRPr>
            </a:lvl1pPr>
          </a:lstStyle>
          <a:p>
            <a:r>
              <a:rPr lang="en-US"/>
              <a:t>Click to edit Master title style</a:t>
            </a:r>
            <a:endParaRPr lang="en-AU" dirty="0"/>
          </a:p>
        </p:txBody>
      </p:sp>
    </p:spTree>
    <p:extLst>
      <p:ext uri="{BB962C8B-B14F-4D97-AF65-F5344CB8AC3E}">
        <p14:creationId xmlns:p14="http://schemas.microsoft.com/office/powerpoint/2010/main" val="233336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with Image One Third Alt">
    <p:bg>
      <p:bgPr>
        <a:solidFill>
          <a:schemeClr val="accent1"/>
        </a:solidFill>
        <a:effectLst/>
      </p:bgPr>
    </p:bg>
    <p:spTree>
      <p:nvGrpSpPr>
        <p:cNvPr id="1" name=""/>
        <p:cNvGrpSpPr/>
        <p:nvPr/>
      </p:nvGrpSpPr>
      <p:grpSpPr>
        <a:xfrm>
          <a:off x="0" y="0"/>
          <a:ext cx="0" cy="0"/>
          <a:chOff x="0" y="0"/>
          <a:chExt cx="0" cy="0"/>
        </a:xfrm>
      </p:grpSpPr>
      <p:sp>
        <p:nvSpPr>
          <p:cNvPr id="13" name="Text Placeholder 16">
            <a:extLst>
              <a:ext uri="{FF2B5EF4-FFF2-40B4-BE49-F238E27FC236}">
                <a16:creationId xmlns:a16="http://schemas.microsoft.com/office/drawing/2014/main" id="{B4FA68DC-FEFE-4790-B4A5-75AF5CDBE1D5}"/>
              </a:ext>
            </a:extLst>
          </p:cNvPr>
          <p:cNvSpPr>
            <a:spLocks noGrp="1"/>
          </p:cNvSpPr>
          <p:nvPr>
            <p:ph type="body" sz="quarter" idx="22" hasCustomPrompt="1"/>
          </p:nvPr>
        </p:nvSpPr>
        <p:spPr bwMode="invGray">
          <a:xfrm>
            <a:off x="0" y="0"/>
            <a:ext cx="10704513" cy="6869113"/>
          </a:xfrm>
          <a:solidFill>
            <a:schemeClr val="accent1"/>
          </a:solidFill>
        </p:spPr>
        <p:txBody>
          <a:bodyPr>
            <a:normAutofit/>
          </a:bodyPr>
          <a:lstStyle>
            <a:lvl1pPr>
              <a:defRPr sz="100">
                <a:solidFill>
                  <a:schemeClr val="accent1"/>
                </a:solidFill>
              </a:defRPr>
            </a:lvl1pPr>
          </a:lstStyle>
          <a:p>
            <a:pPr lvl="0"/>
            <a:r>
              <a:rPr lang="en-AU" dirty="0"/>
              <a:t> </a:t>
            </a:r>
          </a:p>
        </p:txBody>
      </p:sp>
      <p:sp>
        <p:nvSpPr>
          <p:cNvPr id="15" name="TextBox 14">
            <a:extLst>
              <a:ext uri="{FF2B5EF4-FFF2-40B4-BE49-F238E27FC236}">
                <a16:creationId xmlns:a16="http://schemas.microsoft.com/office/drawing/2014/main" id="{52BEE3ED-5C13-4151-AFC4-04F14BD9ECA3}"/>
              </a:ext>
            </a:extLst>
          </p:cNvPr>
          <p:cNvSpPr txBox="1"/>
          <p:nvPr userDrawn="1"/>
        </p:nvSpPr>
        <p:spPr>
          <a:xfrm>
            <a:off x="1" y="-622612"/>
            <a:ext cx="7632171" cy="523220"/>
          </a:xfrm>
          <a:prstGeom prst="rect">
            <a:avLst/>
          </a:prstGeom>
          <a:solidFill>
            <a:schemeClr val="accent1"/>
          </a:solidFill>
        </p:spPr>
        <p:txBody>
          <a:bodyPr wrap="square" rtlCol="0">
            <a:spAutoFit/>
          </a:bodyPr>
          <a:lstStyle/>
          <a:p>
            <a:r>
              <a:rPr lang="en-AU" sz="1400" dirty="0">
                <a:solidFill>
                  <a:schemeClr val="bg1"/>
                </a:solidFill>
              </a:rPr>
              <a:t>For this slide design, you can change the background colour</a:t>
            </a:r>
          </a:p>
          <a:p>
            <a:r>
              <a:rPr lang="en-AU" sz="1400" dirty="0">
                <a:solidFill>
                  <a:schemeClr val="bg1"/>
                </a:solidFill>
              </a:rPr>
              <a:t>Clicking along the edge of purple container and change the shape fill colour.</a:t>
            </a:r>
          </a:p>
        </p:txBody>
      </p:sp>
      <p:sp>
        <p:nvSpPr>
          <p:cNvPr id="12" name="Picture Placeholder 9">
            <a:extLst>
              <a:ext uri="{FF2B5EF4-FFF2-40B4-BE49-F238E27FC236}">
                <a16:creationId xmlns:a16="http://schemas.microsoft.com/office/drawing/2014/main" id="{8FB0C548-DD10-4ED1-BA05-293A119D2AEB}"/>
              </a:ext>
            </a:extLst>
          </p:cNvPr>
          <p:cNvSpPr>
            <a:spLocks noGrp="1"/>
          </p:cNvSpPr>
          <p:nvPr>
            <p:ph type="pic" sz="quarter" idx="18" hasCustomPrompt="1"/>
          </p:nvPr>
        </p:nvSpPr>
        <p:spPr>
          <a:xfrm>
            <a:off x="8108851" y="-8784"/>
            <a:ext cx="4083149" cy="6868620"/>
          </a:xfrm>
          <a:custGeom>
            <a:avLst/>
            <a:gdLst>
              <a:gd name="connsiteX0" fmla="*/ 0 w 5187576"/>
              <a:gd name="connsiteY0" fmla="*/ 0 h 5919694"/>
              <a:gd name="connsiteX1" fmla="*/ 5187576 w 5187576"/>
              <a:gd name="connsiteY1" fmla="*/ 0 h 5919694"/>
              <a:gd name="connsiteX2" fmla="*/ 5187576 w 5187576"/>
              <a:gd name="connsiteY2" fmla="*/ 5919694 h 5919694"/>
              <a:gd name="connsiteX3" fmla="*/ 0 w 5187576"/>
              <a:gd name="connsiteY3" fmla="*/ 5919694 h 5919694"/>
              <a:gd name="connsiteX4" fmla="*/ 0 w 5187576"/>
              <a:gd name="connsiteY4" fmla="*/ 0 h 5919694"/>
              <a:gd name="connsiteX0" fmla="*/ 5977 w 5193553"/>
              <a:gd name="connsiteY0" fmla="*/ 0 h 5919694"/>
              <a:gd name="connsiteX1" fmla="*/ 5193553 w 5193553"/>
              <a:gd name="connsiteY1" fmla="*/ 0 h 5919694"/>
              <a:gd name="connsiteX2" fmla="*/ 5193553 w 5193553"/>
              <a:gd name="connsiteY2" fmla="*/ 5919694 h 5919694"/>
              <a:gd name="connsiteX3" fmla="*/ 5977 w 5193553"/>
              <a:gd name="connsiteY3" fmla="*/ 5919694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687921 w 5193555"/>
              <a:gd name="connsiteY3" fmla="*/ 5101592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537903 w 5193555"/>
              <a:gd name="connsiteY3" fmla="*/ 5916707 h 5919694"/>
              <a:gd name="connsiteX4" fmla="*/ 2 w 5193555"/>
              <a:gd name="connsiteY4" fmla="*/ 3609788 h 5919694"/>
              <a:gd name="connsiteX5" fmla="*/ 5979 w 5193555"/>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12 w 5187688"/>
              <a:gd name="connsiteY0" fmla="*/ 0 h 5919694"/>
              <a:gd name="connsiteX1" fmla="*/ 5187688 w 5187688"/>
              <a:gd name="connsiteY1" fmla="*/ 0 h 5919694"/>
              <a:gd name="connsiteX2" fmla="*/ 5187688 w 5187688"/>
              <a:gd name="connsiteY2" fmla="*/ 5919694 h 5919694"/>
              <a:gd name="connsiteX3" fmla="*/ 2532036 w 5187688"/>
              <a:gd name="connsiteY3" fmla="*/ 5916707 h 5919694"/>
              <a:gd name="connsiteX4" fmla="*/ 21520 w 5187688"/>
              <a:gd name="connsiteY4" fmla="*/ 3298360 h 5919694"/>
              <a:gd name="connsiteX5" fmla="*/ 112 w 5187688"/>
              <a:gd name="connsiteY5" fmla="*/ 0 h 5919694"/>
              <a:gd name="connsiteX0" fmla="*/ 2405 w 5189981"/>
              <a:gd name="connsiteY0" fmla="*/ 0 h 5919694"/>
              <a:gd name="connsiteX1" fmla="*/ 5189981 w 5189981"/>
              <a:gd name="connsiteY1" fmla="*/ 0 h 5919694"/>
              <a:gd name="connsiteX2" fmla="*/ 5189981 w 5189981"/>
              <a:gd name="connsiteY2" fmla="*/ 5919694 h 5919694"/>
              <a:gd name="connsiteX3" fmla="*/ 2534329 w 5189981"/>
              <a:gd name="connsiteY3" fmla="*/ 5916707 h 5919694"/>
              <a:gd name="connsiteX4" fmla="*/ 0 w 5189981"/>
              <a:gd name="connsiteY4" fmla="*/ 3164891 h 5919694"/>
              <a:gd name="connsiteX5" fmla="*/ 2405 w 5189981"/>
              <a:gd name="connsiteY5" fmla="*/ 0 h 5919694"/>
              <a:gd name="connsiteX0" fmla="*/ 2532 w 5190108"/>
              <a:gd name="connsiteY0" fmla="*/ 0 h 5919694"/>
              <a:gd name="connsiteX1" fmla="*/ 5190108 w 5190108"/>
              <a:gd name="connsiteY1" fmla="*/ 0 h 5919694"/>
              <a:gd name="connsiteX2" fmla="*/ 5190108 w 5190108"/>
              <a:gd name="connsiteY2" fmla="*/ 5919694 h 5919694"/>
              <a:gd name="connsiteX3" fmla="*/ 2534456 w 5190108"/>
              <a:gd name="connsiteY3" fmla="*/ 5916707 h 5919694"/>
              <a:gd name="connsiteX4" fmla="*/ 127 w 5190108"/>
              <a:gd name="connsiteY4" fmla="*/ 3164891 h 5919694"/>
              <a:gd name="connsiteX5" fmla="*/ 2532 w 5190108"/>
              <a:gd name="connsiteY5" fmla="*/ 0 h 5919694"/>
              <a:gd name="connsiteX0" fmla="*/ 2464 w 5190040"/>
              <a:gd name="connsiteY0" fmla="*/ 0 h 5919694"/>
              <a:gd name="connsiteX1" fmla="*/ 5190040 w 5190040"/>
              <a:gd name="connsiteY1" fmla="*/ 0 h 5919694"/>
              <a:gd name="connsiteX2" fmla="*/ 5190040 w 5190040"/>
              <a:gd name="connsiteY2" fmla="*/ 5919694 h 5919694"/>
              <a:gd name="connsiteX3" fmla="*/ 2534388 w 5190040"/>
              <a:gd name="connsiteY3" fmla="*/ 5916707 h 5919694"/>
              <a:gd name="connsiteX4" fmla="*/ 59 w 5190040"/>
              <a:gd name="connsiteY4" fmla="*/ 3164891 h 5919694"/>
              <a:gd name="connsiteX5" fmla="*/ 2464 w 5190040"/>
              <a:gd name="connsiteY5" fmla="*/ 0 h 5919694"/>
              <a:gd name="connsiteX0" fmla="*/ 2512 w 5190088"/>
              <a:gd name="connsiteY0" fmla="*/ 0 h 5919694"/>
              <a:gd name="connsiteX1" fmla="*/ 5190088 w 5190088"/>
              <a:gd name="connsiteY1" fmla="*/ 0 h 5919694"/>
              <a:gd name="connsiteX2" fmla="*/ 5190088 w 5190088"/>
              <a:gd name="connsiteY2" fmla="*/ 5919694 h 5919694"/>
              <a:gd name="connsiteX3" fmla="*/ 2534436 w 5190088"/>
              <a:gd name="connsiteY3" fmla="*/ 5916707 h 5919694"/>
              <a:gd name="connsiteX4" fmla="*/ 107 w 5190088"/>
              <a:gd name="connsiteY4" fmla="*/ 3164891 h 5919694"/>
              <a:gd name="connsiteX5" fmla="*/ 2512 w 5190088"/>
              <a:gd name="connsiteY5" fmla="*/ 0 h 5919694"/>
              <a:gd name="connsiteX0" fmla="*/ 2406 w 5189982"/>
              <a:gd name="connsiteY0" fmla="*/ 0 h 5919694"/>
              <a:gd name="connsiteX1" fmla="*/ 5189982 w 5189982"/>
              <a:gd name="connsiteY1" fmla="*/ 0 h 5919694"/>
              <a:gd name="connsiteX2" fmla="*/ 5189982 w 5189982"/>
              <a:gd name="connsiteY2" fmla="*/ 5919694 h 5919694"/>
              <a:gd name="connsiteX3" fmla="*/ 2534330 w 5189982"/>
              <a:gd name="connsiteY3" fmla="*/ 5916707 h 5919694"/>
              <a:gd name="connsiteX4" fmla="*/ 1 w 5189982"/>
              <a:gd name="connsiteY4" fmla="*/ 3164891 h 5919694"/>
              <a:gd name="connsiteX5" fmla="*/ 2406 w 5189982"/>
              <a:gd name="connsiteY5" fmla="*/ 0 h 5919694"/>
              <a:gd name="connsiteX0" fmla="*/ 216 w 5198678"/>
              <a:gd name="connsiteY0" fmla="*/ 333321 h 5919694"/>
              <a:gd name="connsiteX1" fmla="*/ 5198678 w 5198678"/>
              <a:gd name="connsiteY1" fmla="*/ 0 h 5919694"/>
              <a:gd name="connsiteX2" fmla="*/ 5198678 w 5198678"/>
              <a:gd name="connsiteY2" fmla="*/ 5919694 h 5919694"/>
              <a:gd name="connsiteX3" fmla="*/ 2543026 w 5198678"/>
              <a:gd name="connsiteY3" fmla="*/ 5916707 h 5919694"/>
              <a:gd name="connsiteX4" fmla="*/ 8697 w 5198678"/>
              <a:gd name="connsiteY4" fmla="*/ 3164891 h 5919694"/>
              <a:gd name="connsiteX5" fmla="*/ 216 w 5198678"/>
              <a:gd name="connsiteY5" fmla="*/ 333321 h 5919694"/>
              <a:gd name="connsiteX0" fmla="*/ 216 w 5198678"/>
              <a:gd name="connsiteY0" fmla="*/ 0 h 5586373"/>
              <a:gd name="connsiteX1" fmla="*/ 5198678 w 5198678"/>
              <a:gd name="connsiteY1" fmla="*/ 28985 h 5586373"/>
              <a:gd name="connsiteX2" fmla="*/ 5198678 w 5198678"/>
              <a:gd name="connsiteY2" fmla="*/ 5586373 h 5586373"/>
              <a:gd name="connsiteX3" fmla="*/ 2543026 w 5198678"/>
              <a:gd name="connsiteY3" fmla="*/ 5583386 h 5586373"/>
              <a:gd name="connsiteX4" fmla="*/ 8697 w 5198678"/>
              <a:gd name="connsiteY4" fmla="*/ 2831570 h 5586373"/>
              <a:gd name="connsiteX5" fmla="*/ 216 w 5198678"/>
              <a:gd name="connsiteY5" fmla="*/ 0 h 5586373"/>
              <a:gd name="connsiteX0" fmla="*/ 216 w 5198678"/>
              <a:gd name="connsiteY0" fmla="*/ 0 h 5571881"/>
              <a:gd name="connsiteX1" fmla="*/ 5198678 w 5198678"/>
              <a:gd name="connsiteY1" fmla="*/ 14493 h 5571881"/>
              <a:gd name="connsiteX2" fmla="*/ 5198678 w 5198678"/>
              <a:gd name="connsiteY2" fmla="*/ 5571881 h 5571881"/>
              <a:gd name="connsiteX3" fmla="*/ 2543026 w 5198678"/>
              <a:gd name="connsiteY3" fmla="*/ 5568894 h 5571881"/>
              <a:gd name="connsiteX4" fmla="*/ 8697 w 5198678"/>
              <a:gd name="connsiteY4" fmla="*/ 2817078 h 5571881"/>
              <a:gd name="connsiteX5" fmla="*/ 216 w 5198678"/>
              <a:gd name="connsiteY5" fmla="*/ 0 h 5571881"/>
              <a:gd name="connsiteX0" fmla="*/ 216 w 5198678"/>
              <a:gd name="connsiteY0" fmla="*/ 15941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15941 h 5587822"/>
              <a:gd name="connsiteX0" fmla="*/ 216 w 5198678"/>
              <a:gd name="connsiteY0" fmla="*/ 629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629 h 5587822"/>
              <a:gd name="connsiteX0" fmla="*/ 454 w 5198916"/>
              <a:gd name="connsiteY0" fmla="*/ 629 h 5587822"/>
              <a:gd name="connsiteX1" fmla="*/ 5198916 w 5198916"/>
              <a:gd name="connsiteY1" fmla="*/ 0 h 5587822"/>
              <a:gd name="connsiteX2" fmla="*/ 5198916 w 5198916"/>
              <a:gd name="connsiteY2" fmla="*/ 5587822 h 5587822"/>
              <a:gd name="connsiteX3" fmla="*/ 2543264 w 5198916"/>
              <a:gd name="connsiteY3" fmla="*/ 5584835 h 5587822"/>
              <a:gd name="connsiteX4" fmla="*/ 1791 w 5198916"/>
              <a:gd name="connsiteY4" fmla="*/ 3144946 h 5587822"/>
              <a:gd name="connsiteX5" fmla="*/ 454 w 5198916"/>
              <a:gd name="connsiteY5" fmla="*/ 629 h 5587822"/>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4083303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4089175"/>
              <a:gd name="connsiteY0" fmla="*/ 629 h 5595711"/>
              <a:gd name="connsiteX1" fmla="*/ 4083303 w 4089175"/>
              <a:gd name="connsiteY1" fmla="*/ 0 h 5595711"/>
              <a:gd name="connsiteX2" fmla="*/ 4089175 w 4089175"/>
              <a:gd name="connsiteY2" fmla="*/ 5595711 h 5595711"/>
              <a:gd name="connsiteX3" fmla="*/ 1718207 w 4089175"/>
              <a:gd name="connsiteY3" fmla="*/ 5593381 h 5595711"/>
              <a:gd name="connsiteX4" fmla="*/ 1791 w 4089175"/>
              <a:gd name="connsiteY4" fmla="*/ 3144946 h 5595711"/>
              <a:gd name="connsiteX5" fmla="*/ 454 w 4089175"/>
              <a:gd name="connsiteY5" fmla="*/ 629 h 5595711"/>
              <a:gd name="connsiteX0" fmla="*/ 454 w 4083340"/>
              <a:gd name="connsiteY0" fmla="*/ 629 h 5593381"/>
              <a:gd name="connsiteX1" fmla="*/ 4083303 w 4083340"/>
              <a:gd name="connsiteY1" fmla="*/ 0 h 5593381"/>
              <a:gd name="connsiteX2" fmla="*/ 4012844 w 4083340"/>
              <a:gd name="connsiteY2" fmla="*/ 5591438 h 5593381"/>
              <a:gd name="connsiteX3" fmla="*/ 1718207 w 4083340"/>
              <a:gd name="connsiteY3" fmla="*/ 5593381 h 5593381"/>
              <a:gd name="connsiteX4" fmla="*/ 1791 w 4083340"/>
              <a:gd name="connsiteY4" fmla="*/ 3144946 h 5593381"/>
              <a:gd name="connsiteX5" fmla="*/ 454 w 4083340"/>
              <a:gd name="connsiteY5" fmla="*/ 629 h 5593381"/>
              <a:gd name="connsiteX0" fmla="*/ 454 w 4083459"/>
              <a:gd name="connsiteY0" fmla="*/ 629 h 5593381"/>
              <a:gd name="connsiteX1" fmla="*/ 4083303 w 4083459"/>
              <a:gd name="connsiteY1" fmla="*/ 0 h 5593381"/>
              <a:gd name="connsiteX2" fmla="*/ 4070093 w 4083459"/>
              <a:gd name="connsiteY2" fmla="*/ 5591439 h 5593381"/>
              <a:gd name="connsiteX3" fmla="*/ 1718207 w 4083459"/>
              <a:gd name="connsiteY3" fmla="*/ 5593381 h 5593381"/>
              <a:gd name="connsiteX4" fmla="*/ 1791 w 4083459"/>
              <a:gd name="connsiteY4" fmla="*/ 3144946 h 5593381"/>
              <a:gd name="connsiteX5" fmla="*/ 454 w 4083459"/>
              <a:gd name="connsiteY5" fmla="*/ 629 h 5593381"/>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0093"/>
              <a:gd name="connsiteY0" fmla="*/ 0 h 5592752"/>
              <a:gd name="connsiteX1" fmla="*/ 2714232 w 4070093"/>
              <a:gd name="connsiteY1" fmla="*/ 3644 h 5592752"/>
              <a:gd name="connsiteX2" fmla="*/ 4070093 w 4070093"/>
              <a:gd name="connsiteY2" fmla="*/ 5590810 h 5592752"/>
              <a:gd name="connsiteX3" fmla="*/ 1718207 w 4070093"/>
              <a:gd name="connsiteY3" fmla="*/ 5592752 h 5592752"/>
              <a:gd name="connsiteX4" fmla="*/ 1791 w 4070093"/>
              <a:gd name="connsiteY4" fmla="*/ 3144317 h 5592752"/>
              <a:gd name="connsiteX5" fmla="*/ 454 w 4070093"/>
              <a:gd name="connsiteY5" fmla="*/ 0 h 5592752"/>
              <a:gd name="connsiteX0" fmla="*/ 454 w 2714242"/>
              <a:gd name="connsiteY0" fmla="*/ 0 h 5592752"/>
              <a:gd name="connsiteX1" fmla="*/ 2714232 w 2714242"/>
              <a:gd name="connsiteY1" fmla="*/ 3644 h 5592752"/>
              <a:gd name="connsiteX2" fmla="*/ 2455391 w 2714242"/>
              <a:gd name="connsiteY2" fmla="*/ 5590810 h 5592752"/>
              <a:gd name="connsiteX3" fmla="*/ 1718207 w 2714242"/>
              <a:gd name="connsiteY3" fmla="*/ 5592752 h 5592752"/>
              <a:gd name="connsiteX4" fmla="*/ 1791 w 2714242"/>
              <a:gd name="connsiteY4" fmla="*/ 3144317 h 5592752"/>
              <a:gd name="connsiteX5" fmla="*/ 454 w 2714242"/>
              <a:gd name="connsiteY5" fmla="*/ 0 h 5592752"/>
              <a:gd name="connsiteX0" fmla="*/ 454 w 2714778"/>
              <a:gd name="connsiteY0" fmla="*/ 0 h 5596508"/>
              <a:gd name="connsiteX1" fmla="*/ 2714232 w 2714778"/>
              <a:gd name="connsiteY1" fmla="*/ 3644 h 5596508"/>
              <a:gd name="connsiteX2" fmla="*/ 2714070 w 2714778"/>
              <a:gd name="connsiteY2" fmla="*/ 5596508 h 5596508"/>
              <a:gd name="connsiteX3" fmla="*/ 1718207 w 2714778"/>
              <a:gd name="connsiteY3" fmla="*/ 5592752 h 5596508"/>
              <a:gd name="connsiteX4" fmla="*/ 1791 w 2714778"/>
              <a:gd name="connsiteY4" fmla="*/ 3144317 h 5596508"/>
              <a:gd name="connsiteX5" fmla="*/ 454 w 2714778"/>
              <a:gd name="connsiteY5" fmla="*/ 0 h 5596508"/>
              <a:gd name="connsiteX0" fmla="*/ 454 w 2714070"/>
              <a:gd name="connsiteY0" fmla="*/ 0 h 5596508"/>
              <a:gd name="connsiteX1" fmla="*/ 2709992 w 2714070"/>
              <a:gd name="connsiteY1" fmla="*/ 3644 h 5596508"/>
              <a:gd name="connsiteX2" fmla="*/ 2714070 w 2714070"/>
              <a:gd name="connsiteY2" fmla="*/ 5596508 h 5596508"/>
              <a:gd name="connsiteX3" fmla="*/ 1718207 w 2714070"/>
              <a:gd name="connsiteY3" fmla="*/ 5592752 h 5596508"/>
              <a:gd name="connsiteX4" fmla="*/ 1791 w 2714070"/>
              <a:gd name="connsiteY4" fmla="*/ 3144317 h 5596508"/>
              <a:gd name="connsiteX5" fmla="*/ 454 w 2714070"/>
              <a:gd name="connsiteY5" fmla="*/ 0 h 5596508"/>
              <a:gd name="connsiteX0" fmla="*/ 454 w 2714779"/>
              <a:gd name="connsiteY0" fmla="*/ 2054 h 5598562"/>
              <a:gd name="connsiteX1" fmla="*/ 2714233 w 2714779"/>
              <a:gd name="connsiteY1" fmla="*/ 0 h 5598562"/>
              <a:gd name="connsiteX2" fmla="*/ 2714070 w 2714779"/>
              <a:gd name="connsiteY2" fmla="*/ 5598562 h 5598562"/>
              <a:gd name="connsiteX3" fmla="*/ 1718207 w 2714779"/>
              <a:gd name="connsiteY3" fmla="*/ 5594806 h 5598562"/>
              <a:gd name="connsiteX4" fmla="*/ 1791 w 2714779"/>
              <a:gd name="connsiteY4" fmla="*/ 3146371 h 5598562"/>
              <a:gd name="connsiteX5" fmla="*/ 454 w 2714779"/>
              <a:gd name="connsiteY5" fmla="*/ 2054 h 5598562"/>
              <a:gd name="connsiteX0" fmla="*/ 454 w 2714779"/>
              <a:gd name="connsiteY0" fmla="*/ 7751 h 5598562"/>
              <a:gd name="connsiteX1" fmla="*/ 2714233 w 2714779"/>
              <a:gd name="connsiteY1" fmla="*/ 0 h 5598562"/>
              <a:gd name="connsiteX2" fmla="*/ 2714070 w 2714779"/>
              <a:gd name="connsiteY2" fmla="*/ 5598562 h 5598562"/>
              <a:gd name="connsiteX3" fmla="*/ 1718207 w 2714779"/>
              <a:gd name="connsiteY3" fmla="*/ 5594806 h 5598562"/>
              <a:gd name="connsiteX4" fmla="*/ 1791 w 2714779"/>
              <a:gd name="connsiteY4" fmla="*/ 3146371 h 5598562"/>
              <a:gd name="connsiteX5" fmla="*/ 454 w 2714779"/>
              <a:gd name="connsiteY5" fmla="*/ 7751 h 5598562"/>
              <a:gd name="connsiteX0" fmla="*/ 454 w 2714070"/>
              <a:gd name="connsiteY0" fmla="*/ 571782 h 6162593"/>
              <a:gd name="connsiteX1" fmla="*/ 2707872 w 2714070"/>
              <a:gd name="connsiteY1" fmla="*/ 0 h 6162593"/>
              <a:gd name="connsiteX2" fmla="*/ 2714070 w 2714070"/>
              <a:gd name="connsiteY2" fmla="*/ 6162593 h 6162593"/>
              <a:gd name="connsiteX3" fmla="*/ 1718207 w 2714070"/>
              <a:gd name="connsiteY3" fmla="*/ 6158837 h 6162593"/>
              <a:gd name="connsiteX4" fmla="*/ 1791 w 2714070"/>
              <a:gd name="connsiteY4" fmla="*/ 3710402 h 6162593"/>
              <a:gd name="connsiteX5" fmla="*/ 454 w 2714070"/>
              <a:gd name="connsiteY5" fmla="*/ 571782 h 6162593"/>
              <a:gd name="connsiteX0" fmla="*/ 454 w 2714070"/>
              <a:gd name="connsiteY0" fmla="*/ 7751 h 6162593"/>
              <a:gd name="connsiteX1" fmla="*/ 2707872 w 2714070"/>
              <a:gd name="connsiteY1" fmla="*/ 0 h 6162593"/>
              <a:gd name="connsiteX2" fmla="*/ 2714070 w 2714070"/>
              <a:gd name="connsiteY2" fmla="*/ 6162593 h 6162593"/>
              <a:gd name="connsiteX3" fmla="*/ 1718207 w 2714070"/>
              <a:gd name="connsiteY3" fmla="*/ 6158837 h 6162593"/>
              <a:gd name="connsiteX4" fmla="*/ 1791 w 2714070"/>
              <a:gd name="connsiteY4" fmla="*/ 3710402 h 6162593"/>
              <a:gd name="connsiteX5" fmla="*/ 454 w 2714070"/>
              <a:gd name="connsiteY5" fmla="*/ 7751 h 6162593"/>
              <a:gd name="connsiteX0" fmla="*/ 454 w 2720839"/>
              <a:gd name="connsiteY0" fmla="*/ 7751 h 6162593"/>
              <a:gd name="connsiteX1" fmla="*/ 2720594 w 2720839"/>
              <a:gd name="connsiteY1" fmla="*/ 0 h 6162593"/>
              <a:gd name="connsiteX2" fmla="*/ 2714070 w 2720839"/>
              <a:gd name="connsiteY2" fmla="*/ 6162593 h 6162593"/>
              <a:gd name="connsiteX3" fmla="*/ 1718207 w 2720839"/>
              <a:gd name="connsiteY3" fmla="*/ 6158837 h 6162593"/>
              <a:gd name="connsiteX4" fmla="*/ 1791 w 2720839"/>
              <a:gd name="connsiteY4" fmla="*/ 3710402 h 6162593"/>
              <a:gd name="connsiteX5" fmla="*/ 454 w 2720839"/>
              <a:gd name="connsiteY5" fmla="*/ 7751 h 6162593"/>
              <a:gd name="connsiteX0" fmla="*/ 454 w 2726792"/>
              <a:gd name="connsiteY0" fmla="*/ 7751 h 6162593"/>
              <a:gd name="connsiteX1" fmla="*/ 2720594 w 2726792"/>
              <a:gd name="connsiteY1" fmla="*/ 0 h 6162593"/>
              <a:gd name="connsiteX2" fmla="*/ 2726792 w 2726792"/>
              <a:gd name="connsiteY2" fmla="*/ 6162593 h 6162593"/>
              <a:gd name="connsiteX3" fmla="*/ 1718207 w 2726792"/>
              <a:gd name="connsiteY3" fmla="*/ 6158837 h 6162593"/>
              <a:gd name="connsiteX4" fmla="*/ 1791 w 2726792"/>
              <a:gd name="connsiteY4" fmla="*/ 3710402 h 6162593"/>
              <a:gd name="connsiteX5" fmla="*/ 454 w 2726792"/>
              <a:gd name="connsiteY5" fmla="*/ 7751 h 616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26792" h="6162593">
                <a:moveTo>
                  <a:pt x="454" y="7751"/>
                </a:moveTo>
                <a:lnTo>
                  <a:pt x="2720594" y="0"/>
                </a:lnTo>
                <a:cubicBezTo>
                  <a:pt x="2722551" y="1865237"/>
                  <a:pt x="2724835" y="4297356"/>
                  <a:pt x="2726792" y="6162593"/>
                </a:cubicBezTo>
                <a:lnTo>
                  <a:pt x="1718207" y="6158837"/>
                </a:lnTo>
                <a:cubicBezTo>
                  <a:pt x="689093" y="5848705"/>
                  <a:pt x="-8821" y="4564073"/>
                  <a:pt x="1791" y="3710402"/>
                </a:cubicBezTo>
                <a:cubicBezTo>
                  <a:pt x="3783" y="2507139"/>
                  <a:pt x="-1538" y="1211014"/>
                  <a:pt x="454" y="7751"/>
                </a:cubicBezTo>
                <a:close/>
              </a:path>
            </a:pathLst>
          </a:custGeom>
          <a:solidFill>
            <a:schemeClr val="bg2"/>
          </a:solidFill>
        </p:spPr>
        <p:txBody>
          <a:bodyPr anchor="ctr"/>
          <a:lstStyle>
            <a:lvl1pPr algn="ctr">
              <a:defRPr sz="1200"/>
            </a:lvl1pPr>
          </a:lstStyle>
          <a:p>
            <a:r>
              <a:rPr lang="en-AU" dirty="0"/>
              <a:t> Click icon to insert picture</a:t>
            </a:r>
          </a:p>
          <a:p>
            <a:endParaRPr lang="en-AU" dirty="0"/>
          </a:p>
        </p:txBody>
      </p:sp>
      <p:sp>
        <p:nvSpPr>
          <p:cNvPr id="11" name="Text Placeholder 5">
            <a:extLst>
              <a:ext uri="{FF2B5EF4-FFF2-40B4-BE49-F238E27FC236}">
                <a16:creationId xmlns:a16="http://schemas.microsoft.com/office/drawing/2014/main" id="{8E5BD460-2E08-418B-9ED2-FED7577890AA}"/>
              </a:ext>
            </a:extLst>
          </p:cNvPr>
          <p:cNvSpPr>
            <a:spLocks noGrp="1"/>
          </p:cNvSpPr>
          <p:nvPr>
            <p:ph type="body" sz="quarter" idx="17" hasCustomPrompt="1"/>
          </p:nvPr>
        </p:nvSpPr>
        <p:spPr bwMode="white">
          <a:xfrm>
            <a:off x="4400550" y="6524625"/>
            <a:ext cx="3384667" cy="241300"/>
          </a:xfrm>
        </p:spPr>
        <p:txBody>
          <a:bodyPr anchor="ctr">
            <a:normAutofit/>
          </a:bodyPr>
          <a:lstStyle>
            <a:lvl1pPr algn="ctr">
              <a:defRPr sz="1000" b="1">
                <a:solidFill>
                  <a:schemeClr val="bg1"/>
                </a:solidFill>
              </a:defRPr>
            </a:lvl1pPr>
          </a:lstStyle>
          <a:p>
            <a:pPr lvl="0"/>
            <a:r>
              <a:rPr lang="en-US" dirty="0"/>
              <a:t>#[Hashtag text]</a:t>
            </a:r>
          </a:p>
        </p:txBody>
      </p:sp>
      <p:sp>
        <p:nvSpPr>
          <p:cNvPr id="10" name="Text Placeholder 5">
            <a:extLst>
              <a:ext uri="{FF2B5EF4-FFF2-40B4-BE49-F238E27FC236}">
                <a16:creationId xmlns:a16="http://schemas.microsoft.com/office/drawing/2014/main" id="{468C9D50-7928-4CA0-BFA2-1AB0032BF14E}"/>
              </a:ext>
            </a:extLst>
          </p:cNvPr>
          <p:cNvSpPr>
            <a:spLocks noGrp="1"/>
          </p:cNvSpPr>
          <p:nvPr>
            <p:ph type="body" sz="quarter" idx="13"/>
          </p:nvPr>
        </p:nvSpPr>
        <p:spPr bwMode="white">
          <a:xfrm>
            <a:off x="695325" y="1700213"/>
            <a:ext cx="7089891" cy="4598075"/>
          </a:xfrm>
          <a:prstGeom prst="rect">
            <a:avLst/>
          </a:prstGeom>
        </p:spPr>
        <p:txBody>
          <a:bodyPr/>
          <a:lstStyle>
            <a:lvl1pPr>
              <a:buNone/>
              <a:defRPr lang="en-US" dirty="0">
                <a:solidFill>
                  <a:schemeClr val="bg1"/>
                </a:solidFill>
              </a:defRPr>
            </a:lvl1pPr>
            <a:lvl2pPr>
              <a:buClr>
                <a:schemeClr val="bg1"/>
              </a:buClr>
              <a:defRPr lang="en-US" dirty="0">
                <a:solidFill>
                  <a:schemeClr val="bg1"/>
                </a:solidFill>
              </a:defRPr>
            </a:lvl2pPr>
            <a:lvl3pPr>
              <a:buClr>
                <a:schemeClr val="bg1"/>
              </a:buClr>
              <a:defRPr lang="en-US" dirty="0">
                <a:solidFill>
                  <a:schemeClr val="bg1"/>
                </a:solidFill>
              </a:defRPr>
            </a:lvl3pPr>
            <a:lvl4pPr>
              <a:defRPr lang="en-US" dirty="0">
                <a:solidFill>
                  <a:schemeClr val="bg1"/>
                </a:solidFill>
              </a:defRPr>
            </a:lvl4pPr>
            <a:lvl5pPr>
              <a:defRPr lang="en-US" dirty="0">
                <a:solidFill>
                  <a:schemeClr val="bg1"/>
                </a:solidFill>
              </a:defRPr>
            </a:lvl5pPr>
            <a:lvl6pPr>
              <a:defRPr lang="en-AU" dirty="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 name="Title 1">
            <a:extLst>
              <a:ext uri="{FF2B5EF4-FFF2-40B4-BE49-F238E27FC236}">
                <a16:creationId xmlns:a16="http://schemas.microsoft.com/office/drawing/2014/main" id="{2AF87536-1667-4319-A130-CF6578DB2C85}"/>
              </a:ext>
            </a:extLst>
          </p:cNvPr>
          <p:cNvSpPr>
            <a:spLocks noGrp="1"/>
          </p:cNvSpPr>
          <p:nvPr>
            <p:ph type="title"/>
          </p:nvPr>
        </p:nvSpPr>
        <p:spPr bwMode="white">
          <a:xfrm>
            <a:off x="695326" y="1052736"/>
            <a:ext cx="7096124" cy="469056"/>
          </a:xfrm>
        </p:spPr>
        <p:txBody>
          <a:bodyPr/>
          <a:lstStyle>
            <a:lvl1pPr>
              <a:defRPr>
                <a:solidFill>
                  <a:schemeClr val="bg1"/>
                </a:solidFill>
              </a:defRPr>
            </a:lvl1pPr>
          </a:lstStyle>
          <a:p>
            <a:r>
              <a:rPr lang="en-US" dirty="0"/>
              <a:t>Click to edit Master title style</a:t>
            </a:r>
            <a:endParaRPr lang="en-AU" dirty="0"/>
          </a:p>
        </p:txBody>
      </p:sp>
      <p:sp>
        <p:nvSpPr>
          <p:cNvPr id="7" name="Footer Placeholder 6">
            <a:extLst>
              <a:ext uri="{FF2B5EF4-FFF2-40B4-BE49-F238E27FC236}">
                <a16:creationId xmlns:a16="http://schemas.microsoft.com/office/drawing/2014/main" id="{68508C9E-FE7C-44AA-84C7-0471A04346C4}"/>
              </a:ext>
            </a:extLst>
          </p:cNvPr>
          <p:cNvSpPr>
            <a:spLocks noGrp="1"/>
          </p:cNvSpPr>
          <p:nvPr>
            <p:ph type="ftr" sz="quarter" idx="20"/>
          </p:nvPr>
        </p:nvSpPr>
        <p:spPr bwMode="white"/>
        <p:txBody>
          <a:bodyPr/>
          <a:lstStyle>
            <a:lvl1pPr>
              <a:defRPr>
                <a:solidFill>
                  <a:schemeClr val="bg1"/>
                </a:solidFill>
              </a:defRPr>
            </a:lvl1pPr>
          </a:lstStyle>
          <a:p>
            <a:r>
              <a:rPr lang="en-AU"/>
              <a:t>SLAT7806 Research Methods</a:t>
            </a:r>
            <a:endParaRPr lang="en-AU" dirty="0"/>
          </a:p>
        </p:txBody>
      </p:sp>
      <p:sp>
        <p:nvSpPr>
          <p:cNvPr id="8" name="Slide Number Placeholder 7">
            <a:extLst>
              <a:ext uri="{FF2B5EF4-FFF2-40B4-BE49-F238E27FC236}">
                <a16:creationId xmlns:a16="http://schemas.microsoft.com/office/drawing/2014/main" id="{F52737AE-AB1C-425B-82B5-B5D4E1208032}"/>
              </a:ext>
            </a:extLst>
          </p:cNvPr>
          <p:cNvSpPr>
            <a:spLocks noGrp="1"/>
          </p:cNvSpPr>
          <p:nvPr>
            <p:ph type="sldNum" sz="quarter" idx="21"/>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2777427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with 4 Images">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B39BD51-2E8D-4FDD-8EEB-A7A9070EDD67}"/>
              </a:ext>
            </a:extLst>
          </p:cNvPr>
          <p:cNvSpPr>
            <a:spLocks noGrp="1"/>
          </p:cNvSpPr>
          <p:nvPr>
            <p:ph type="pic" sz="quarter" idx="12" hasCustomPrompt="1"/>
          </p:nvPr>
        </p:nvSpPr>
        <p:spPr>
          <a:xfrm>
            <a:off x="4407049" y="630978"/>
            <a:ext cx="3888000" cy="2844000"/>
          </a:xfrm>
          <a:prstGeom prst="rect">
            <a:avLst/>
          </a:prstGeom>
          <a:solidFill>
            <a:schemeClr val="bg2"/>
          </a:solidFill>
        </p:spPr>
        <p:txBody>
          <a:bodyPr anchor="ctr"/>
          <a:lstStyle>
            <a:lvl1pPr algn="ctr">
              <a:defRPr sz="1200"/>
            </a:lvl1pPr>
          </a:lstStyle>
          <a:p>
            <a:r>
              <a:rPr lang="en-AU" dirty="0"/>
              <a:t> Click icon to insert picture</a:t>
            </a:r>
          </a:p>
          <a:p>
            <a:endParaRPr lang="en-AU" dirty="0"/>
          </a:p>
        </p:txBody>
      </p:sp>
      <p:sp>
        <p:nvSpPr>
          <p:cNvPr id="6" name="Text Placeholder 5">
            <a:extLst>
              <a:ext uri="{FF2B5EF4-FFF2-40B4-BE49-F238E27FC236}">
                <a16:creationId xmlns:a16="http://schemas.microsoft.com/office/drawing/2014/main" id="{05B945E3-14E3-4804-9C19-FEC6CFB9A20D}"/>
              </a:ext>
            </a:extLst>
          </p:cNvPr>
          <p:cNvSpPr>
            <a:spLocks noGrp="1"/>
          </p:cNvSpPr>
          <p:nvPr>
            <p:ph type="body" sz="quarter" idx="13"/>
          </p:nvPr>
        </p:nvSpPr>
        <p:spPr>
          <a:xfrm>
            <a:off x="695326" y="2204864"/>
            <a:ext cx="3384000" cy="4093424"/>
          </a:xfrm>
          <a:prstGeom prst="rect">
            <a:avLst/>
          </a:prstGeom>
        </p:spPr>
        <p:txBody>
          <a:bodyPr/>
          <a:lstStyle>
            <a:lvl1pPr>
              <a:buNone/>
              <a:defRPr lang="en-US" dirty="0"/>
            </a:lvl1pPr>
            <a:lvl2pPr>
              <a:defRPr lang="en-US" dirty="0"/>
            </a:lvl2pPr>
            <a:lvl3pPr>
              <a:defRPr lang="en-US" dirty="0"/>
            </a:lvl3pPr>
            <a:lvl4pPr>
              <a:defRPr lang="en-US" dirty="0"/>
            </a:lvl4pPr>
            <a:lvl5pPr>
              <a:defRPr lang="en-US" dirty="0"/>
            </a:lvl5pPr>
            <a:lvl6pPr>
              <a:defRPr lang="en-AU" dirty="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2" name="Text Placeholder 5">
            <a:extLst>
              <a:ext uri="{FF2B5EF4-FFF2-40B4-BE49-F238E27FC236}">
                <a16:creationId xmlns:a16="http://schemas.microsoft.com/office/drawing/2014/main" id="{DA8ABAA8-126B-459D-B960-B85E22F49DF4}"/>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9" name="Picture Placeholder 9">
            <a:extLst>
              <a:ext uri="{FF2B5EF4-FFF2-40B4-BE49-F238E27FC236}">
                <a16:creationId xmlns:a16="http://schemas.microsoft.com/office/drawing/2014/main" id="{86B950FF-5CC1-4A3A-ABA9-ADF58494DD0A}"/>
              </a:ext>
            </a:extLst>
          </p:cNvPr>
          <p:cNvSpPr>
            <a:spLocks noGrp="1"/>
          </p:cNvSpPr>
          <p:nvPr>
            <p:ph type="pic" sz="quarter" idx="16" hasCustomPrompt="1"/>
          </p:nvPr>
        </p:nvSpPr>
        <p:spPr>
          <a:xfrm>
            <a:off x="4407049" y="3485752"/>
            <a:ext cx="3888000" cy="2844000"/>
          </a:xfrm>
          <a:prstGeom prst="rect">
            <a:avLst/>
          </a:prstGeom>
          <a:solidFill>
            <a:schemeClr val="bg2"/>
          </a:solidFill>
        </p:spPr>
        <p:txBody>
          <a:bodyPr anchor="ctr"/>
          <a:lstStyle>
            <a:lvl1pPr algn="ctr">
              <a:defRPr sz="1200"/>
            </a:lvl1pPr>
          </a:lstStyle>
          <a:p>
            <a:r>
              <a:rPr lang="en-AU" dirty="0"/>
              <a:t> Click icon to insert picture</a:t>
            </a:r>
          </a:p>
          <a:p>
            <a:endParaRPr lang="en-AU" dirty="0"/>
          </a:p>
        </p:txBody>
      </p:sp>
      <p:sp>
        <p:nvSpPr>
          <p:cNvPr id="11" name="Picture Placeholder 9">
            <a:extLst>
              <a:ext uri="{FF2B5EF4-FFF2-40B4-BE49-F238E27FC236}">
                <a16:creationId xmlns:a16="http://schemas.microsoft.com/office/drawing/2014/main" id="{BA2B0415-0383-4B33-9E29-9ADFC2A05427}"/>
              </a:ext>
            </a:extLst>
          </p:cNvPr>
          <p:cNvSpPr>
            <a:spLocks noGrp="1"/>
          </p:cNvSpPr>
          <p:nvPr>
            <p:ph type="pic" sz="quarter" idx="17" hasCustomPrompt="1"/>
          </p:nvPr>
        </p:nvSpPr>
        <p:spPr>
          <a:xfrm>
            <a:off x="8304000" y="630978"/>
            <a:ext cx="3888000" cy="2844000"/>
          </a:xfrm>
          <a:prstGeom prst="rect">
            <a:avLst/>
          </a:prstGeom>
          <a:solidFill>
            <a:schemeClr val="bg2"/>
          </a:solidFill>
        </p:spPr>
        <p:txBody>
          <a:bodyPr anchor="ctr"/>
          <a:lstStyle>
            <a:lvl1pPr algn="ctr">
              <a:defRPr sz="1200"/>
            </a:lvl1pPr>
          </a:lstStyle>
          <a:p>
            <a:r>
              <a:rPr lang="en-AU" dirty="0"/>
              <a:t> Click icon to insert picture</a:t>
            </a:r>
          </a:p>
          <a:p>
            <a:endParaRPr lang="en-AU" dirty="0"/>
          </a:p>
        </p:txBody>
      </p:sp>
      <p:sp>
        <p:nvSpPr>
          <p:cNvPr id="13" name="Picture Placeholder 9">
            <a:extLst>
              <a:ext uri="{FF2B5EF4-FFF2-40B4-BE49-F238E27FC236}">
                <a16:creationId xmlns:a16="http://schemas.microsoft.com/office/drawing/2014/main" id="{4966C236-904D-498D-801E-8C4057C0A034}"/>
              </a:ext>
            </a:extLst>
          </p:cNvPr>
          <p:cNvSpPr>
            <a:spLocks noGrp="1"/>
          </p:cNvSpPr>
          <p:nvPr>
            <p:ph type="pic" sz="quarter" idx="18" hasCustomPrompt="1"/>
          </p:nvPr>
        </p:nvSpPr>
        <p:spPr>
          <a:xfrm>
            <a:off x="8304000" y="3485752"/>
            <a:ext cx="3888000" cy="2844000"/>
          </a:xfrm>
          <a:prstGeom prst="rect">
            <a:avLst/>
          </a:prstGeom>
          <a:solidFill>
            <a:schemeClr val="bg2"/>
          </a:solidFill>
        </p:spPr>
        <p:txBody>
          <a:bodyPr anchor="ctr"/>
          <a:lstStyle>
            <a:lvl1pPr algn="ctr">
              <a:defRPr sz="1200"/>
            </a:lvl1pPr>
          </a:lstStyle>
          <a:p>
            <a:r>
              <a:rPr lang="en-AU" dirty="0"/>
              <a:t> Click icon to insert picture</a:t>
            </a:r>
          </a:p>
          <a:p>
            <a:endParaRPr lang="en-AU" dirty="0"/>
          </a:p>
        </p:txBody>
      </p:sp>
      <p:sp>
        <p:nvSpPr>
          <p:cNvPr id="14" name="Rectangle 13">
            <a:extLst>
              <a:ext uri="{FF2B5EF4-FFF2-40B4-BE49-F238E27FC236}">
                <a16:creationId xmlns:a16="http://schemas.microsoft.com/office/drawing/2014/main" id="{377D8A62-4A58-4C23-B0E5-AEF193611E4D}"/>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6" name="Picture 15">
            <a:extLst>
              <a:ext uri="{FF2B5EF4-FFF2-40B4-BE49-F238E27FC236}">
                <a16:creationId xmlns:a16="http://schemas.microsoft.com/office/drawing/2014/main" id="{EDEB74D7-CB6B-47FE-A2A8-7AE5F1DED986}"/>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15" name="Title 1">
            <a:extLst>
              <a:ext uri="{FF2B5EF4-FFF2-40B4-BE49-F238E27FC236}">
                <a16:creationId xmlns:a16="http://schemas.microsoft.com/office/drawing/2014/main" id="{E061BA70-9BEA-4AF5-8B24-03EBB3F28710}"/>
              </a:ext>
            </a:extLst>
          </p:cNvPr>
          <p:cNvSpPr>
            <a:spLocks noGrp="1"/>
          </p:cNvSpPr>
          <p:nvPr>
            <p:ph type="title"/>
          </p:nvPr>
        </p:nvSpPr>
        <p:spPr>
          <a:xfrm>
            <a:off x="695326" y="1052736"/>
            <a:ext cx="3384549" cy="1008112"/>
          </a:xfrm>
        </p:spPr>
        <p:txBody>
          <a:bodyPr anchor="t"/>
          <a:lstStyle/>
          <a:p>
            <a:r>
              <a:rPr lang="en-US"/>
              <a:t>Click to edit Master title style</a:t>
            </a:r>
            <a:endParaRPr lang="en-AU" dirty="0"/>
          </a:p>
        </p:txBody>
      </p:sp>
      <p:sp>
        <p:nvSpPr>
          <p:cNvPr id="7" name="Footer Placeholder 6">
            <a:extLst>
              <a:ext uri="{FF2B5EF4-FFF2-40B4-BE49-F238E27FC236}">
                <a16:creationId xmlns:a16="http://schemas.microsoft.com/office/drawing/2014/main" id="{AF4FF51F-8DC8-4E19-BB72-27E7B862578F}"/>
              </a:ext>
            </a:extLst>
          </p:cNvPr>
          <p:cNvSpPr>
            <a:spLocks noGrp="1"/>
          </p:cNvSpPr>
          <p:nvPr>
            <p:ph type="ftr" sz="quarter" idx="20"/>
          </p:nvPr>
        </p:nvSpPr>
        <p:spPr/>
        <p:txBody>
          <a:bodyPr/>
          <a:lstStyle/>
          <a:p>
            <a:r>
              <a:rPr lang="en-AU"/>
              <a:t>SLAT7806 Research Methods</a:t>
            </a:r>
            <a:endParaRPr lang="en-AU" dirty="0"/>
          </a:p>
        </p:txBody>
      </p:sp>
      <p:sp>
        <p:nvSpPr>
          <p:cNvPr id="8" name="Slide Number Placeholder 7">
            <a:extLst>
              <a:ext uri="{FF2B5EF4-FFF2-40B4-BE49-F238E27FC236}">
                <a16:creationId xmlns:a16="http://schemas.microsoft.com/office/drawing/2014/main" id="{21CA045B-79DD-4F1E-A5D5-56CC7F67455E}"/>
              </a:ext>
            </a:extLst>
          </p:cNvPr>
          <p:cNvSpPr>
            <a:spLocks noGrp="1"/>
          </p:cNvSpPr>
          <p:nvPr>
            <p:ph type="sldNum" sz="quarter" idx="21"/>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237384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Column Text &amp; Images">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44D1A49-1FEC-4FD2-B560-402C9B2E281A}"/>
              </a:ext>
            </a:extLst>
          </p:cNvPr>
          <p:cNvSpPr>
            <a:spLocks noGrp="1"/>
          </p:cNvSpPr>
          <p:nvPr>
            <p:ph type="pic" sz="quarter" idx="14" hasCustomPrompt="1"/>
          </p:nvPr>
        </p:nvSpPr>
        <p:spPr>
          <a:xfrm>
            <a:off x="695326" y="3447000"/>
            <a:ext cx="3384000" cy="2861725"/>
          </a:xfrm>
          <a:prstGeom prst="rect">
            <a:avLst/>
          </a:prstGeom>
          <a:solidFill>
            <a:schemeClr val="bg2"/>
          </a:solidFill>
        </p:spPr>
        <p:txBody>
          <a:bodyPr anchor="ctr"/>
          <a:lstStyle>
            <a:lvl1pPr algn="ctr">
              <a:defRPr sz="1200"/>
            </a:lvl1pPr>
          </a:lstStyle>
          <a:p>
            <a:r>
              <a:rPr lang="en-AU" dirty="0"/>
              <a:t>Click icon to insert picture</a:t>
            </a:r>
          </a:p>
          <a:p>
            <a:endParaRPr lang="en-AU" dirty="0"/>
          </a:p>
        </p:txBody>
      </p:sp>
      <p:sp>
        <p:nvSpPr>
          <p:cNvPr id="11" name="Picture Placeholder 8">
            <a:extLst>
              <a:ext uri="{FF2B5EF4-FFF2-40B4-BE49-F238E27FC236}">
                <a16:creationId xmlns:a16="http://schemas.microsoft.com/office/drawing/2014/main" id="{C59B66CF-A807-44F1-A681-793122F8A033}"/>
              </a:ext>
            </a:extLst>
          </p:cNvPr>
          <p:cNvSpPr>
            <a:spLocks noGrp="1"/>
          </p:cNvSpPr>
          <p:nvPr>
            <p:ph type="pic" sz="quarter" idx="16" hasCustomPrompt="1"/>
          </p:nvPr>
        </p:nvSpPr>
        <p:spPr>
          <a:xfrm>
            <a:off x="4409626" y="3447000"/>
            <a:ext cx="3384000" cy="2861725"/>
          </a:xfrm>
          <a:prstGeom prst="rect">
            <a:avLst/>
          </a:prstGeom>
          <a:solidFill>
            <a:schemeClr val="bg2"/>
          </a:solidFill>
        </p:spPr>
        <p:txBody>
          <a:bodyPr anchor="ctr"/>
          <a:lstStyle>
            <a:lvl1pPr algn="ctr">
              <a:defRPr sz="1200"/>
            </a:lvl1pPr>
          </a:lstStyle>
          <a:p>
            <a:r>
              <a:rPr lang="en-AU" dirty="0"/>
              <a:t>Click icon to insert picture</a:t>
            </a:r>
          </a:p>
          <a:p>
            <a:endParaRPr lang="en-AU" dirty="0"/>
          </a:p>
        </p:txBody>
      </p:sp>
      <p:sp>
        <p:nvSpPr>
          <p:cNvPr id="13" name="Picture Placeholder 8">
            <a:extLst>
              <a:ext uri="{FF2B5EF4-FFF2-40B4-BE49-F238E27FC236}">
                <a16:creationId xmlns:a16="http://schemas.microsoft.com/office/drawing/2014/main" id="{6B4B4A83-90AC-42EA-83C2-FA8462468851}"/>
              </a:ext>
            </a:extLst>
          </p:cNvPr>
          <p:cNvSpPr>
            <a:spLocks noGrp="1"/>
          </p:cNvSpPr>
          <p:nvPr>
            <p:ph type="pic" sz="quarter" idx="18" hasCustomPrompt="1"/>
          </p:nvPr>
        </p:nvSpPr>
        <p:spPr>
          <a:xfrm>
            <a:off x="8112676" y="3446253"/>
            <a:ext cx="3384000" cy="2861725"/>
          </a:xfrm>
          <a:prstGeom prst="rect">
            <a:avLst/>
          </a:prstGeom>
          <a:solidFill>
            <a:schemeClr val="bg2"/>
          </a:solidFill>
        </p:spPr>
        <p:txBody>
          <a:bodyPr anchor="ctr"/>
          <a:lstStyle>
            <a:lvl1pPr algn="ctr">
              <a:defRPr sz="1200"/>
            </a:lvl1pPr>
          </a:lstStyle>
          <a:p>
            <a:r>
              <a:rPr lang="en-AU" dirty="0"/>
              <a:t>Click icon to insert picture</a:t>
            </a:r>
          </a:p>
          <a:p>
            <a:endParaRPr lang="en-AU" dirty="0"/>
          </a:p>
        </p:txBody>
      </p:sp>
      <p:sp>
        <p:nvSpPr>
          <p:cNvPr id="15" name="Text Placeholder 14">
            <a:extLst>
              <a:ext uri="{FF2B5EF4-FFF2-40B4-BE49-F238E27FC236}">
                <a16:creationId xmlns:a16="http://schemas.microsoft.com/office/drawing/2014/main" id="{91089730-A73F-422F-BD54-BF23888B1D53}"/>
              </a:ext>
            </a:extLst>
          </p:cNvPr>
          <p:cNvSpPr>
            <a:spLocks noGrp="1"/>
          </p:cNvSpPr>
          <p:nvPr>
            <p:ph type="body" sz="quarter" idx="19"/>
          </p:nvPr>
        </p:nvSpPr>
        <p:spPr>
          <a:xfrm>
            <a:off x="695325" y="1700212"/>
            <a:ext cx="3384000" cy="1728787"/>
          </a:xfrm>
          <a:prstGeom prst="rect">
            <a:avLst/>
          </a:prstGeom>
        </p:spPr>
        <p:txBody>
          <a:bodyPr/>
          <a:lstStyle>
            <a:lvl1pPr>
              <a:lnSpc>
                <a:spcPct val="100000"/>
              </a:lnSpc>
              <a:defRPr lang="en-US" dirty="0"/>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Edit Master text styles</a:t>
            </a:r>
          </a:p>
          <a:p>
            <a:pPr lvl="1"/>
            <a:r>
              <a:rPr lang="en-US"/>
              <a:t>Second level</a:t>
            </a:r>
          </a:p>
        </p:txBody>
      </p:sp>
      <p:sp>
        <p:nvSpPr>
          <p:cNvPr id="16" name="Text Placeholder 14">
            <a:extLst>
              <a:ext uri="{FF2B5EF4-FFF2-40B4-BE49-F238E27FC236}">
                <a16:creationId xmlns:a16="http://schemas.microsoft.com/office/drawing/2014/main" id="{9BA9F9C4-C84A-43FB-A465-E020A9EB63D8}"/>
              </a:ext>
            </a:extLst>
          </p:cNvPr>
          <p:cNvSpPr>
            <a:spLocks noGrp="1"/>
          </p:cNvSpPr>
          <p:nvPr>
            <p:ph type="body" sz="quarter" idx="20"/>
          </p:nvPr>
        </p:nvSpPr>
        <p:spPr>
          <a:xfrm>
            <a:off x="4409626" y="1700212"/>
            <a:ext cx="3384000" cy="1728787"/>
          </a:xfrm>
          <a:prstGeom prst="rect">
            <a:avLst/>
          </a:prstGeom>
        </p:spPr>
        <p:txBody>
          <a:bodyPr/>
          <a:lstStyle>
            <a:lvl1pPr>
              <a:lnSpc>
                <a:spcPct val="100000"/>
              </a:lnSpc>
              <a:defRPr lang="en-US" dirty="0"/>
            </a:lvl1pPr>
            <a:lvl2pPr marL="171450" indent="-171450">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a:t>Edit Master text styles</a:t>
            </a:r>
          </a:p>
          <a:p>
            <a:pPr lvl="1"/>
            <a:r>
              <a:rPr lang="en-US"/>
              <a:t>Second level</a:t>
            </a:r>
          </a:p>
        </p:txBody>
      </p:sp>
      <p:sp>
        <p:nvSpPr>
          <p:cNvPr id="17" name="Text Placeholder 14">
            <a:extLst>
              <a:ext uri="{FF2B5EF4-FFF2-40B4-BE49-F238E27FC236}">
                <a16:creationId xmlns:a16="http://schemas.microsoft.com/office/drawing/2014/main" id="{564335FC-BD53-4794-8DA5-8FFBAE1F28B6}"/>
              </a:ext>
            </a:extLst>
          </p:cNvPr>
          <p:cNvSpPr>
            <a:spLocks noGrp="1"/>
          </p:cNvSpPr>
          <p:nvPr>
            <p:ph type="body" sz="quarter" idx="21"/>
          </p:nvPr>
        </p:nvSpPr>
        <p:spPr>
          <a:xfrm>
            <a:off x="8112676" y="1700212"/>
            <a:ext cx="3384000" cy="1728787"/>
          </a:xfrm>
          <a:prstGeom prst="rect">
            <a:avLst/>
          </a:prstGeom>
        </p:spPr>
        <p:txBody>
          <a:bodyPr/>
          <a:lstStyle>
            <a:lvl1pPr>
              <a:lnSpc>
                <a:spcPct val="100000"/>
              </a:lnSpc>
              <a:defRPr lang="en-US" dirty="0"/>
            </a:lvl1pPr>
            <a:lvl2pPr marL="171450" indent="-171450">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a:t>Edit Master text styles</a:t>
            </a:r>
          </a:p>
          <a:p>
            <a:pPr lvl="1"/>
            <a:r>
              <a:rPr lang="en-US"/>
              <a:t>Second level</a:t>
            </a:r>
          </a:p>
        </p:txBody>
      </p:sp>
      <p:sp>
        <p:nvSpPr>
          <p:cNvPr id="20" name="Text Placeholder 5">
            <a:extLst>
              <a:ext uri="{FF2B5EF4-FFF2-40B4-BE49-F238E27FC236}">
                <a16:creationId xmlns:a16="http://schemas.microsoft.com/office/drawing/2014/main" id="{0BBC08AD-280F-4174-A0CE-490AAFB979A2}"/>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14" name="Rectangle 13">
            <a:extLst>
              <a:ext uri="{FF2B5EF4-FFF2-40B4-BE49-F238E27FC236}">
                <a16:creationId xmlns:a16="http://schemas.microsoft.com/office/drawing/2014/main" id="{2DC1E423-DB93-432A-8BB7-4B2613DBF942}"/>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9" name="Picture 18">
            <a:extLst>
              <a:ext uri="{FF2B5EF4-FFF2-40B4-BE49-F238E27FC236}">
                <a16:creationId xmlns:a16="http://schemas.microsoft.com/office/drawing/2014/main" id="{7E590DBB-90A7-43BF-BDD1-CF1C6212FAF1}"/>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6" name="Title 5">
            <a:extLst>
              <a:ext uri="{FF2B5EF4-FFF2-40B4-BE49-F238E27FC236}">
                <a16:creationId xmlns:a16="http://schemas.microsoft.com/office/drawing/2014/main" id="{C882AF12-58DE-43D7-9E95-F90A1203C4FE}"/>
              </a:ext>
            </a:extLst>
          </p:cNvPr>
          <p:cNvSpPr>
            <a:spLocks noGrp="1"/>
          </p:cNvSpPr>
          <p:nvPr>
            <p:ph type="title"/>
          </p:nvPr>
        </p:nvSpPr>
        <p:spPr/>
        <p:txBody>
          <a:bodyPr/>
          <a:lstStyle/>
          <a:p>
            <a:r>
              <a:rPr lang="en-US"/>
              <a:t>Click to edit Master title style</a:t>
            </a:r>
            <a:endParaRPr lang="en-AU" dirty="0"/>
          </a:p>
        </p:txBody>
      </p:sp>
      <p:sp>
        <p:nvSpPr>
          <p:cNvPr id="7" name="Footer Placeholder 6">
            <a:extLst>
              <a:ext uri="{FF2B5EF4-FFF2-40B4-BE49-F238E27FC236}">
                <a16:creationId xmlns:a16="http://schemas.microsoft.com/office/drawing/2014/main" id="{B91E1143-CBAC-4E3D-95E2-1F1E3980ADDC}"/>
              </a:ext>
            </a:extLst>
          </p:cNvPr>
          <p:cNvSpPr>
            <a:spLocks noGrp="1"/>
          </p:cNvSpPr>
          <p:nvPr>
            <p:ph type="ftr" sz="quarter" idx="23"/>
          </p:nvPr>
        </p:nvSpPr>
        <p:spPr/>
        <p:txBody>
          <a:bodyPr/>
          <a:lstStyle/>
          <a:p>
            <a:r>
              <a:rPr lang="en-AU"/>
              <a:t>SLAT7806 Research Methods</a:t>
            </a:r>
            <a:endParaRPr lang="en-AU" dirty="0"/>
          </a:p>
        </p:txBody>
      </p:sp>
      <p:sp>
        <p:nvSpPr>
          <p:cNvPr id="8" name="Slide Number Placeholder 7">
            <a:extLst>
              <a:ext uri="{FF2B5EF4-FFF2-40B4-BE49-F238E27FC236}">
                <a16:creationId xmlns:a16="http://schemas.microsoft.com/office/drawing/2014/main" id="{24035F6F-B1C5-4CB7-9CF1-E5C49956EAC7}"/>
              </a:ext>
            </a:extLst>
          </p:cNvPr>
          <p:cNvSpPr>
            <a:spLocks noGrp="1"/>
          </p:cNvSpPr>
          <p:nvPr>
            <p:ph type="sldNum" sz="quarter" idx="24"/>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1602555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cons &amp; Tex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44D1A49-1FEC-4FD2-B560-402C9B2E281A}"/>
              </a:ext>
            </a:extLst>
          </p:cNvPr>
          <p:cNvSpPr>
            <a:spLocks noGrp="1"/>
          </p:cNvSpPr>
          <p:nvPr>
            <p:ph type="pic" sz="quarter" idx="14" hasCustomPrompt="1"/>
          </p:nvPr>
        </p:nvSpPr>
        <p:spPr>
          <a:xfrm>
            <a:off x="1691720" y="1700808"/>
            <a:ext cx="1439897" cy="1199578"/>
          </a:xfrm>
          <a:prstGeom prst="rect">
            <a:avLst/>
          </a:prstGeom>
          <a:solidFill>
            <a:schemeClr val="bg2"/>
          </a:solidFill>
        </p:spPr>
        <p:txBody>
          <a:bodyPr anchor="ctr"/>
          <a:lstStyle>
            <a:lvl1pPr algn="ctr">
              <a:defRPr sz="1200"/>
            </a:lvl1pPr>
          </a:lstStyle>
          <a:p>
            <a:r>
              <a:rPr lang="en-AU" dirty="0"/>
              <a:t>Click icon to insert icon</a:t>
            </a:r>
          </a:p>
          <a:p>
            <a:endParaRPr lang="en-AU" dirty="0"/>
          </a:p>
        </p:txBody>
      </p:sp>
      <p:sp>
        <p:nvSpPr>
          <p:cNvPr id="15" name="Text Placeholder 14">
            <a:extLst>
              <a:ext uri="{FF2B5EF4-FFF2-40B4-BE49-F238E27FC236}">
                <a16:creationId xmlns:a16="http://schemas.microsoft.com/office/drawing/2014/main" id="{91089730-A73F-422F-BD54-BF23888B1D53}"/>
              </a:ext>
            </a:extLst>
          </p:cNvPr>
          <p:cNvSpPr>
            <a:spLocks noGrp="1"/>
          </p:cNvSpPr>
          <p:nvPr>
            <p:ph type="body" sz="quarter" idx="19" hasCustomPrompt="1"/>
          </p:nvPr>
        </p:nvSpPr>
        <p:spPr>
          <a:xfrm>
            <a:off x="719668" y="2996952"/>
            <a:ext cx="3384000"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dirty="0"/>
              <a:t>[Bullet Heading]</a:t>
            </a:r>
          </a:p>
        </p:txBody>
      </p:sp>
      <p:sp>
        <p:nvSpPr>
          <p:cNvPr id="16" name="Text Placeholder 14">
            <a:extLst>
              <a:ext uri="{FF2B5EF4-FFF2-40B4-BE49-F238E27FC236}">
                <a16:creationId xmlns:a16="http://schemas.microsoft.com/office/drawing/2014/main" id="{9BA9F9C4-C84A-43FB-A465-E020A9EB63D8}"/>
              </a:ext>
            </a:extLst>
          </p:cNvPr>
          <p:cNvSpPr>
            <a:spLocks noGrp="1"/>
          </p:cNvSpPr>
          <p:nvPr>
            <p:ph type="body" sz="quarter" idx="20"/>
          </p:nvPr>
        </p:nvSpPr>
        <p:spPr>
          <a:xfrm>
            <a:off x="719668" y="3271090"/>
            <a:ext cx="3384000" cy="648000"/>
          </a:xfrm>
          <a:prstGeom prst="rect">
            <a:avLst/>
          </a:prstGeom>
        </p:spPr>
        <p:txBody>
          <a:bodyPr>
            <a:normAutofit/>
          </a:bodyPr>
          <a:lstStyle>
            <a:lvl1pPr algn="ctr">
              <a:lnSpc>
                <a:spcPct val="100000"/>
              </a:lnSpc>
              <a:defRPr lang="en-US" sz="160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Edit Master text styles</a:t>
            </a:r>
          </a:p>
          <a:p>
            <a:pPr lvl="1"/>
            <a:r>
              <a:rPr lang="en-US"/>
              <a:t>Second level</a:t>
            </a:r>
          </a:p>
        </p:txBody>
      </p:sp>
      <p:sp>
        <p:nvSpPr>
          <p:cNvPr id="20" name="Text Placeholder 5">
            <a:extLst>
              <a:ext uri="{FF2B5EF4-FFF2-40B4-BE49-F238E27FC236}">
                <a16:creationId xmlns:a16="http://schemas.microsoft.com/office/drawing/2014/main" id="{0BBC08AD-280F-4174-A0CE-490AAFB979A2}"/>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14" name="Picture Placeholder 8">
            <a:extLst>
              <a:ext uri="{FF2B5EF4-FFF2-40B4-BE49-F238E27FC236}">
                <a16:creationId xmlns:a16="http://schemas.microsoft.com/office/drawing/2014/main" id="{49164FB8-D4B8-4D90-B308-464FB278E97B}"/>
              </a:ext>
            </a:extLst>
          </p:cNvPr>
          <p:cNvSpPr>
            <a:spLocks noGrp="1"/>
          </p:cNvSpPr>
          <p:nvPr>
            <p:ph type="pic" sz="quarter" idx="23" hasCustomPrompt="1"/>
          </p:nvPr>
        </p:nvSpPr>
        <p:spPr>
          <a:xfrm>
            <a:off x="5376051" y="1700808"/>
            <a:ext cx="1439897" cy="1199578"/>
          </a:xfrm>
          <a:prstGeom prst="rect">
            <a:avLst/>
          </a:prstGeom>
          <a:solidFill>
            <a:schemeClr val="bg2"/>
          </a:solidFill>
        </p:spPr>
        <p:txBody>
          <a:bodyPr anchor="ctr"/>
          <a:lstStyle>
            <a:lvl1pPr algn="ctr">
              <a:defRPr sz="1200"/>
            </a:lvl1pPr>
          </a:lstStyle>
          <a:p>
            <a:r>
              <a:rPr lang="en-AU" dirty="0"/>
              <a:t>Click icon to insert icon</a:t>
            </a:r>
          </a:p>
          <a:p>
            <a:endParaRPr lang="en-AU" dirty="0"/>
          </a:p>
        </p:txBody>
      </p:sp>
      <p:sp>
        <p:nvSpPr>
          <p:cNvPr id="18" name="Text Placeholder 14">
            <a:extLst>
              <a:ext uri="{FF2B5EF4-FFF2-40B4-BE49-F238E27FC236}">
                <a16:creationId xmlns:a16="http://schemas.microsoft.com/office/drawing/2014/main" id="{B01E9CDC-2523-40AE-AF29-5A44EBFD8919}"/>
              </a:ext>
            </a:extLst>
          </p:cNvPr>
          <p:cNvSpPr>
            <a:spLocks noGrp="1"/>
          </p:cNvSpPr>
          <p:nvPr>
            <p:ph type="body" sz="quarter" idx="24" hasCustomPrompt="1"/>
          </p:nvPr>
        </p:nvSpPr>
        <p:spPr>
          <a:xfrm>
            <a:off x="4403999" y="2996952"/>
            <a:ext cx="3384000"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dirty="0"/>
              <a:t>[Bullet Heading]</a:t>
            </a:r>
          </a:p>
        </p:txBody>
      </p:sp>
      <p:sp>
        <p:nvSpPr>
          <p:cNvPr id="19" name="Text Placeholder 14">
            <a:extLst>
              <a:ext uri="{FF2B5EF4-FFF2-40B4-BE49-F238E27FC236}">
                <a16:creationId xmlns:a16="http://schemas.microsoft.com/office/drawing/2014/main" id="{4ADAC2D7-6D0E-46B8-9F7A-B4DB99B8900F}"/>
              </a:ext>
            </a:extLst>
          </p:cNvPr>
          <p:cNvSpPr>
            <a:spLocks noGrp="1"/>
          </p:cNvSpPr>
          <p:nvPr>
            <p:ph type="body" sz="quarter" idx="25"/>
          </p:nvPr>
        </p:nvSpPr>
        <p:spPr>
          <a:xfrm>
            <a:off x="4403999" y="3271090"/>
            <a:ext cx="3384000" cy="648000"/>
          </a:xfrm>
          <a:prstGeom prst="rect">
            <a:avLst/>
          </a:prstGeom>
        </p:spPr>
        <p:txBody>
          <a:bodyPr>
            <a:normAutofit/>
          </a:bodyPr>
          <a:lstStyle>
            <a:lvl1pPr algn="ctr">
              <a:lnSpc>
                <a:spcPct val="100000"/>
              </a:lnSpc>
              <a:defRPr lang="en-US" sz="160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Edit Master text styles</a:t>
            </a:r>
          </a:p>
          <a:p>
            <a:pPr lvl="1"/>
            <a:r>
              <a:rPr lang="en-US"/>
              <a:t>Second level</a:t>
            </a:r>
          </a:p>
        </p:txBody>
      </p:sp>
      <p:sp>
        <p:nvSpPr>
          <p:cNvPr id="21" name="Picture Placeholder 8">
            <a:extLst>
              <a:ext uri="{FF2B5EF4-FFF2-40B4-BE49-F238E27FC236}">
                <a16:creationId xmlns:a16="http://schemas.microsoft.com/office/drawing/2014/main" id="{EFE4D8B1-EBB1-4B03-B440-81D22A8A0339}"/>
              </a:ext>
            </a:extLst>
          </p:cNvPr>
          <p:cNvSpPr>
            <a:spLocks noGrp="1"/>
          </p:cNvSpPr>
          <p:nvPr>
            <p:ph type="pic" sz="quarter" idx="26" hasCustomPrompt="1"/>
          </p:nvPr>
        </p:nvSpPr>
        <p:spPr>
          <a:xfrm>
            <a:off x="9063158" y="1700907"/>
            <a:ext cx="1439897" cy="1199578"/>
          </a:xfrm>
          <a:prstGeom prst="rect">
            <a:avLst/>
          </a:prstGeom>
          <a:solidFill>
            <a:schemeClr val="bg2"/>
          </a:solidFill>
        </p:spPr>
        <p:txBody>
          <a:bodyPr anchor="ctr"/>
          <a:lstStyle>
            <a:lvl1pPr algn="ctr">
              <a:defRPr sz="1200"/>
            </a:lvl1pPr>
          </a:lstStyle>
          <a:p>
            <a:r>
              <a:rPr lang="en-AU" dirty="0"/>
              <a:t>Click icon to insert icon</a:t>
            </a:r>
          </a:p>
          <a:p>
            <a:endParaRPr lang="en-AU" dirty="0"/>
          </a:p>
        </p:txBody>
      </p:sp>
      <p:sp>
        <p:nvSpPr>
          <p:cNvPr id="22" name="Text Placeholder 14">
            <a:extLst>
              <a:ext uri="{FF2B5EF4-FFF2-40B4-BE49-F238E27FC236}">
                <a16:creationId xmlns:a16="http://schemas.microsoft.com/office/drawing/2014/main" id="{9FADD90A-0B64-4F90-9B57-FE13E0FCA228}"/>
              </a:ext>
            </a:extLst>
          </p:cNvPr>
          <p:cNvSpPr>
            <a:spLocks noGrp="1"/>
          </p:cNvSpPr>
          <p:nvPr>
            <p:ph type="body" sz="quarter" idx="27" hasCustomPrompt="1"/>
          </p:nvPr>
        </p:nvSpPr>
        <p:spPr>
          <a:xfrm>
            <a:off x="8091106" y="2997051"/>
            <a:ext cx="3384000"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dirty="0"/>
              <a:t>[Bullet Heading]</a:t>
            </a:r>
          </a:p>
        </p:txBody>
      </p:sp>
      <p:sp>
        <p:nvSpPr>
          <p:cNvPr id="23" name="Text Placeholder 14">
            <a:extLst>
              <a:ext uri="{FF2B5EF4-FFF2-40B4-BE49-F238E27FC236}">
                <a16:creationId xmlns:a16="http://schemas.microsoft.com/office/drawing/2014/main" id="{ABE4C7F0-C749-4520-AA04-DB6CA99155AA}"/>
              </a:ext>
            </a:extLst>
          </p:cNvPr>
          <p:cNvSpPr>
            <a:spLocks noGrp="1"/>
          </p:cNvSpPr>
          <p:nvPr>
            <p:ph type="body" sz="quarter" idx="28"/>
          </p:nvPr>
        </p:nvSpPr>
        <p:spPr>
          <a:xfrm>
            <a:off x="8091106" y="3271189"/>
            <a:ext cx="3384000" cy="648000"/>
          </a:xfrm>
          <a:prstGeom prst="rect">
            <a:avLst/>
          </a:prstGeom>
        </p:spPr>
        <p:txBody>
          <a:bodyPr>
            <a:normAutofit/>
          </a:bodyPr>
          <a:lstStyle>
            <a:lvl1pPr algn="ctr">
              <a:lnSpc>
                <a:spcPct val="100000"/>
              </a:lnSpc>
              <a:defRPr lang="en-US" sz="160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Edit Master text styles</a:t>
            </a:r>
          </a:p>
          <a:p>
            <a:pPr lvl="1"/>
            <a:r>
              <a:rPr lang="en-US"/>
              <a:t>Second level</a:t>
            </a:r>
          </a:p>
        </p:txBody>
      </p:sp>
      <p:sp>
        <p:nvSpPr>
          <p:cNvPr id="24" name="Picture Placeholder 8">
            <a:extLst>
              <a:ext uri="{FF2B5EF4-FFF2-40B4-BE49-F238E27FC236}">
                <a16:creationId xmlns:a16="http://schemas.microsoft.com/office/drawing/2014/main" id="{10240862-4D4B-4BB9-8F4B-AA856CD17F50}"/>
              </a:ext>
            </a:extLst>
          </p:cNvPr>
          <p:cNvSpPr>
            <a:spLocks noGrp="1"/>
          </p:cNvSpPr>
          <p:nvPr>
            <p:ph type="pic" sz="quarter" idx="29" hasCustomPrompt="1"/>
          </p:nvPr>
        </p:nvSpPr>
        <p:spPr>
          <a:xfrm>
            <a:off x="1691720" y="4077242"/>
            <a:ext cx="1439897" cy="1199578"/>
          </a:xfrm>
          <a:prstGeom prst="rect">
            <a:avLst/>
          </a:prstGeom>
          <a:solidFill>
            <a:schemeClr val="bg2"/>
          </a:solidFill>
        </p:spPr>
        <p:txBody>
          <a:bodyPr anchor="ctr"/>
          <a:lstStyle>
            <a:lvl1pPr algn="ctr">
              <a:defRPr sz="1200"/>
            </a:lvl1pPr>
          </a:lstStyle>
          <a:p>
            <a:r>
              <a:rPr lang="en-AU" dirty="0"/>
              <a:t>Click icon to insert icon</a:t>
            </a:r>
          </a:p>
          <a:p>
            <a:endParaRPr lang="en-AU" dirty="0"/>
          </a:p>
        </p:txBody>
      </p:sp>
      <p:sp>
        <p:nvSpPr>
          <p:cNvPr id="25" name="Text Placeholder 14">
            <a:extLst>
              <a:ext uri="{FF2B5EF4-FFF2-40B4-BE49-F238E27FC236}">
                <a16:creationId xmlns:a16="http://schemas.microsoft.com/office/drawing/2014/main" id="{58449337-35B4-44F8-8D00-F0C15EFB9CE5}"/>
              </a:ext>
            </a:extLst>
          </p:cNvPr>
          <p:cNvSpPr>
            <a:spLocks noGrp="1"/>
          </p:cNvSpPr>
          <p:nvPr>
            <p:ph type="body" sz="quarter" idx="30" hasCustomPrompt="1"/>
          </p:nvPr>
        </p:nvSpPr>
        <p:spPr>
          <a:xfrm>
            <a:off x="719668" y="5373386"/>
            <a:ext cx="3384000"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dirty="0"/>
              <a:t>[Bullet Heading]</a:t>
            </a:r>
          </a:p>
        </p:txBody>
      </p:sp>
      <p:sp>
        <p:nvSpPr>
          <p:cNvPr id="26" name="Text Placeholder 14">
            <a:extLst>
              <a:ext uri="{FF2B5EF4-FFF2-40B4-BE49-F238E27FC236}">
                <a16:creationId xmlns:a16="http://schemas.microsoft.com/office/drawing/2014/main" id="{2477189D-83D5-4749-BD7C-CADC0D1471D9}"/>
              </a:ext>
            </a:extLst>
          </p:cNvPr>
          <p:cNvSpPr>
            <a:spLocks noGrp="1"/>
          </p:cNvSpPr>
          <p:nvPr>
            <p:ph type="body" sz="quarter" idx="31"/>
          </p:nvPr>
        </p:nvSpPr>
        <p:spPr>
          <a:xfrm>
            <a:off x="719668" y="5647524"/>
            <a:ext cx="3384000" cy="648000"/>
          </a:xfrm>
          <a:prstGeom prst="rect">
            <a:avLst/>
          </a:prstGeom>
        </p:spPr>
        <p:txBody>
          <a:bodyPr>
            <a:normAutofit/>
          </a:bodyPr>
          <a:lstStyle>
            <a:lvl1pPr algn="ctr">
              <a:lnSpc>
                <a:spcPct val="100000"/>
              </a:lnSpc>
              <a:defRPr lang="en-US" sz="160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Edit Master text styles</a:t>
            </a:r>
          </a:p>
          <a:p>
            <a:pPr lvl="1"/>
            <a:r>
              <a:rPr lang="en-US"/>
              <a:t>Second level</a:t>
            </a:r>
          </a:p>
        </p:txBody>
      </p:sp>
      <p:sp>
        <p:nvSpPr>
          <p:cNvPr id="27" name="Picture Placeholder 8">
            <a:extLst>
              <a:ext uri="{FF2B5EF4-FFF2-40B4-BE49-F238E27FC236}">
                <a16:creationId xmlns:a16="http://schemas.microsoft.com/office/drawing/2014/main" id="{6618C35F-5F01-46A6-BF04-0CA9BDBAAB65}"/>
              </a:ext>
            </a:extLst>
          </p:cNvPr>
          <p:cNvSpPr>
            <a:spLocks noGrp="1"/>
          </p:cNvSpPr>
          <p:nvPr>
            <p:ph type="pic" sz="quarter" idx="32" hasCustomPrompt="1"/>
          </p:nvPr>
        </p:nvSpPr>
        <p:spPr>
          <a:xfrm>
            <a:off x="5376051" y="4077242"/>
            <a:ext cx="1439897" cy="1199578"/>
          </a:xfrm>
          <a:prstGeom prst="rect">
            <a:avLst/>
          </a:prstGeom>
          <a:solidFill>
            <a:schemeClr val="bg2"/>
          </a:solidFill>
        </p:spPr>
        <p:txBody>
          <a:bodyPr anchor="ctr"/>
          <a:lstStyle>
            <a:lvl1pPr algn="ctr">
              <a:defRPr sz="1200"/>
            </a:lvl1pPr>
          </a:lstStyle>
          <a:p>
            <a:r>
              <a:rPr lang="en-AU" dirty="0"/>
              <a:t>Click icon to insert icon</a:t>
            </a:r>
          </a:p>
          <a:p>
            <a:endParaRPr lang="en-AU" dirty="0"/>
          </a:p>
        </p:txBody>
      </p:sp>
      <p:sp>
        <p:nvSpPr>
          <p:cNvPr id="28" name="Text Placeholder 14">
            <a:extLst>
              <a:ext uri="{FF2B5EF4-FFF2-40B4-BE49-F238E27FC236}">
                <a16:creationId xmlns:a16="http://schemas.microsoft.com/office/drawing/2014/main" id="{B63A3128-4CA8-48D5-B82E-7EDA918D7F39}"/>
              </a:ext>
            </a:extLst>
          </p:cNvPr>
          <p:cNvSpPr>
            <a:spLocks noGrp="1"/>
          </p:cNvSpPr>
          <p:nvPr>
            <p:ph type="body" sz="quarter" idx="33" hasCustomPrompt="1"/>
          </p:nvPr>
        </p:nvSpPr>
        <p:spPr>
          <a:xfrm>
            <a:off x="4403999" y="5373386"/>
            <a:ext cx="3384000"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dirty="0"/>
              <a:t>[Bullet Heading]</a:t>
            </a:r>
          </a:p>
        </p:txBody>
      </p:sp>
      <p:sp>
        <p:nvSpPr>
          <p:cNvPr id="29" name="Text Placeholder 14">
            <a:extLst>
              <a:ext uri="{FF2B5EF4-FFF2-40B4-BE49-F238E27FC236}">
                <a16:creationId xmlns:a16="http://schemas.microsoft.com/office/drawing/2014/main" id="{AB7F5300-022A-4183-A132-AA8EB6534A61}"/>
              </a:ext>
            </a:extLst>
          </p:cNvPr>
          <p:cNvSpPr>
            <a:spLocks noGrp="1"/>
          </p:cNvSpPr>
          <p:nvPr>
            <p:ph type="body" sz="quarter" idx="34"/>
          </p:nvPr>
        </p:nvSpPr>
        <p:spPr>
          <a:xfrm>
            <a:off x="4403999" y="5647524"/>
            <a:ext cx="3384000" cy="648000"/>
          </a:xfrm>
          <a:prstGeom prst="rect">
            <a:avLst/>
          </a:prstGeom>
        </p:spPr>
        <p:txBody>
          <a:bodyPr>
            <a:normAutofit/>
          </a:bodyPr>
          <a:lstStyle>
            <a:lvl1pPr algn="ctr">
              <a:lnSpc>
                <a:spcPct val="100000"/>
              </a:lnSpc>
              <a:defRPr lang="en-US" sz="160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Edit Master text styles</a:t>
            </a:r>
          </a:p>
          <a:p>
            <a:pPr lvl="1"/>
            <a:r>
              <a:rPr lang="en-US"/>
              <a:t>Second level</a:t>
            </a:r>
          </a:p>
        </p:txBody>
      </p:sp>
      <p:sp>
        <p:nvSpPr>
          <p:cNvPr id="30" name="Picture Placeholder 8">
            <a:extLst>
              <a:ext uri="{FF2B5EF4-FFF2-40B4-BE49-F238E27FC236}">
                <a16:creationId xmlns:a16="http://schemas.microsoft.com/office/drawing/2014/main" id="{CE2DF1AF-9EAD-40B3-B73C-07649220BF03}"/>
              </a:ext>
            </a:extLst>
          </p:cNvPr>
          <p:cNvSpPr>
            <a:spLocks noGrp="1"/>
          </p:cNvSpPr>
          <p:nvPr>
            <p:ph type="pic" sz="quarter" idx="35" hasCustomPrompt="1"/>
          </p:nvPr>
        </p:nvSpPr>
        <p:spPr>
          <a:xfrm>
            <a:off x="9063158" y="4077341"/>
            <a:ext cx="1439897" cy="1199578"/>
          </a:xfrm>
          <a:prstGeom prst="rect">
            <a:avLst/>
          </a:prstGeom>
          <a:solidFill>
            <a:schemeClr val="bg2"/>
          </a:solidFill>
        </p:spPr>
        <p:txBody>
          <a:bodyPr anchor="ctr"/>
          <a:lstStyle>
            <a:lvl1pPr algn="ctr">
              <a:defRPr sz="1200"/>
            </a:lvl1pPr>
          </a:lstStyle>
          <a:p>
            <a:r>
              <a:rPr lang="en-AU" dirty="0"/>
              <a:t>Click icon to insert icon</a:t>
            </a:r>
          </a:p>
          <a:p>
            <a:endParaRPr lang="en-AU" dirty="0"/>
          </a:p>
        </p:txBody>
      </p:sp>
      <p:sp>
        <p:nvSpPr>
          <p:cNvPr id="31" name="Text Placeholder 14">
            <a:extLst>
              <a:ext uri="{FF2B5EF4-FFF2-40B4-BE49-F238E27FC236}">
                <a16:creationId xmlns:a16="http://schemas.microsoft.com/office/drawing/2014/main" id="{40CD5A08-CA4F-41B8-A1B0-488A6EC44817}"/>
              </a:ext>
            </a:extLst>
          </p:cNvPr>
          <p:cNvSpPr>
            <a:spLocks noGrp="1"/>
          </p:cNvSpPr>
          <p:nvPr>
            <p:ph type="body" sz="quarter" idx="36" hasCustomPrompt="1"/>
          </p:nvPr>
        </p:nvSpPr>
        <p:spPr>
          <a:xfrm>
            <a:off x="8091106" y="5373485"/>
            <a:ext cx="3384000"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dirty="0"/>
              <a:t>[Bullet Heading]</a:t>
            </a:r>
          </a:p>
        </p:txBody>
      </p:sp>
      <p:sp>
        <p:nvSpPr>
          <p:cNvPr id="32" name="Text Placeholder 14">
            <a:extLst>
              <a:ext uri="{FF2B5EF4-FFF2-40B4-BE49-F238E27FC236}">
                <a16:creationId xmlns:a16="http://schemas.microsoft.com/office/drawing/2014/main" id="{B722C2B9-2C83-4877-A90D-0CA01537B08C}"/>
              </a:ext>
            </a:extLst>
          </p:cNvPr>
          <p:cNvSpPr>
            <a:spLocks noGrp="1"/>
          </p:cNvSpPr>
          <p:nvPr>
            <p:ph type="body" sz="quarter" idx="37"/>
          </p:nvPr>
        </p:nvSpPr>
        <p:spPr>
          <a:xfrm>
            <a:off x="8091106" y="5647623"/>
            <a:ext cx="3384000" cy="648000"/>
          </a:xfrm>
          <a:prstGeom prst="rect">
            <a:avLst/>
          </a:prstGeom>
        </p:spPr>
        <p:txBody>
          <a:bodyPr>
            <a:normAutofit/>
          </a:bodyPr>
          <a:lstStyle>
            <a:lvl1pPr algn="ctr">
              <a:lnSpc>
                <a:spcPct val="100000"/>
              </a:lnSpc>
              <a:defRPr lang="en-US" sz="160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Edit Master text styles</a:t>
            </a:r>
          </a:p>
          <a:p>
            <a:pPr lvl="1"/>
            <a:r>
              <a:rPr lang="en-US"/>
              <a:t>Second level</a:t>
            </a:r>
          </a:p>
        </p:txBody>
      </p:sp>
      <p:sp>
        <p:nvSpPr>
          <p:cNvPr id="33" name="Rectangle 32">
            <a:extLst>
              <a:ext uri="{FF2B5EF4-FFF2-40B4-BE49-F238E27FC236}">
                <a16:creationId xmlns:a16="http://schemas.microsoft.com/office/drawing/2014/main" id="{6FF019EB-FA99-486B-BA02-92BE76012990}"/>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35" name="Picture 34">
            <a:extLst>
              <a:ext uri="{FF2B5EF4-FFF2-40B4-BE49-F238E27FC236}">
                <a16:creationId xmlns:a16="http://schemas.microsoft.com/office/drawing/2014/main" id="{F1882F53-3639-4FFE-AFD1-5428267B6B9D}"/>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6" name="Title 5">
            <a:extLst>
              <a:ext uri="{FF2B5EF4-FFF2-40B4-BE49-F238E27FC236}">
                <a16:creationId xmlns:a16="http://schemas.microsoft.com/office/drawing/2014/main" id="{3D2A4C4A-3642-4CE3-8FB6-AFE5A9CA81FA}"/>
              </a:ext>
            </a:extLst>
          </p:cNvPr>
          <p:cNvSpPr>
            <a:spLocks noGrp="1"/>
          </p:cNvSpPr>
          <p:nvPr>
            <p:ph type="title"/>
          </p:nvPr>
        </p:nvSpPr>
        <p:spPr/>
        <p:txBody>
          <a:bodyPr/>
          <a:lstStyle/>
          <a:p>
            <a:r>
              <a:rPr lang="en-US"/>
              <a:t>Click to edit Master title style</a:t>
            </a:r>
            <a:endParaRPr lang="en-AU" dirty="0"/>
          </a:p>
        </p:txBody>
      </p:sp>
      <p:sp>
        <p:nvSpPr>
          <p:cNvPr id="7" name="Footer Placeholder 6">
            <a:extLst>
              <a:ext uri="{FF2B5EF4-FFF2-40B4-BE49-F238E27FC236}">
                <a16:creationId xmlns:a16="http://schemas.microsoft.com/office/drawing/2014/main" id="{5E82035B-DC9A-432B-8519-2243ECF2A4F3}"/>
              </a:ext>
            </a:extLst>
          </p:cNvPr>
          <p:cNvSpPr>
            <a:spLocks noGrp="1"/>
          </p:cNvSpPr>
          <p:nvPr>
            <p:ph type="ftr" sz="quarter" idx="39"/>
          </p:nvPr>
        </p:nvSpPr>
        <p:spPr/>
        <p:txBody>
          <a:bodyPr/>
          <a:lstStyle/>
          <a:p>
            <a:r>
              <a:rPr lang="en-AU"/>
              <a:t>SLAT7806 Research Methods</a:t>
            </a:r>
            <a:endParaRPr lang="en-AU" dirty="0"/>
          </a:p>
        </p:txBody>
      </p:sp>
      <p:sp>
        <p:nvSpPr>
          <p:cNvPr id="8" name="Slide Number Placeholder 7">
            <a:extLst>
              <a:ext uri="{FF2B5EF4-FFF2-40B4-BE49-F238E27FC236}">
                <a16:creationId xmlns:a16="http://schemas.microsoft.com/office/drawing/2014/main" id="{A8EC4C1B-640F-47AB-A0DF-816F2F8FB16E}"/>
              </a:ext>
            </a:extLst>
          </p:cNvPr>
          <p:cNvSpPr>
            <a:spLocks noGrp="1"/>
          </p:cNvSpPr>
          <p:nvPr>
            <p:ph type="sldNum" sz="quarter" idx="40"/>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2695552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rder">
    <p:spTree>
      <p:nvGrpSpPr>
        <p:cNvPr id="1" name=""/>
        <p:cNvGrpSpPr/>
        <p:nvPr/>
      </p:nvGrpSpPr>
      <p:grpSpPr>
        <a:xfrm>
          <a:off x="0" y="0"/>
          <a:ext cx="0" cy="0"/>
          <a:chOff x="0" y="0"/>
          <a:chExt cx="0" cy="0"/>
        </a:xfrm>
      </p:grpSpPr>
      <p:sp>
        <p:nvSpPr>
          <p:cNvPr id="34" name="Text Placeholder 14">
            <a:extLst>
              <a:ext uri="{FF2B5EF4-FFF2-40B4-BE49-F238E27FC236}">
                <a16:creationId xmlns:a16="http://schemas.microsoft.com/office/drawing/2014/main" id="{C9748A61-6439-491A-9457-33A20862D25C}"/>
              </a:ext>
            </a:extLst>
          </p:cNvPr>
          <p:cNvSpPr>
            <a:spLocks noGrp="1"/>
          </p:cNvSpPr>
          <p:nvPr>
            <p:ph type="body" sz="quarter" idx="29" hasCustomPrompt="1"/>
          </p:nvPr>
        </p:nvSpPr>
        <p:spPr>
          <a:xfrm>
            <a:off x="1079170" y="1917008"/>
            <a:ext cx="1584308" cy="1584000"/>
          </a:xfrm>
          <a:prstGeom prst="rect">
            <a:avLst/>
          </a:prstGeom>
          <a:solidFill>
            <a:schemeClr val="accent1"/>
          </a:solidFill>
        </p:spPr>
        <p:txBody>
          <a:bodyPr lIns="72000" tIns="72000" rIns="72000" bIns="72000" anchor="ctr">
            <a:normAutofit/>
          </a:bodyPr>
          <a:lstStyle>
            <a:lvl1pPr algn="ctr">
              <a:lnSpc>
                <a:spcPct val="100000"/>
              </a:lnSpc>
              <a:defRPr lang="en-US" sz="2800" b="1" dirty="0">
                <a:solidFill>
                  <a:schemeClr val="bg1"/>
                </a:solidFill>
              </a:defRPr>
            </a:lvl1pPr>
            <a:lvl2pPr marL="171450" indent="-171450" algn="ctr">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dirty="0"/>
              <a:t>[00]</a:t>
            </a:r>
          </a:p>
        </p:txBody>
      </p:sp>
      <p:sp>
        <p:nvSpPr>
          <p:cNvPr id="15" name="Text Placeholder 14">
            <a:extLst>
              <a:ext uri="{FF2B5EF4-FFF2-40B4-BE49-F238E27FC236}">
                <a16:creationId xmlns:a16="http://schemas.microsoft.com/office/drawing/2014/main" id="{91089730-A73F-422F-BD54-BF23888B1D53}"/>
              </a:ext>
            </a:extLst>
          </p:cNvPr>
          <p:cNvSpPr>
            <a:spLocks noGrp="1"/>
          </p:cNvSpPr>
          <p:nvPr>
            <p:ph type="body" sz="quarter" idx="19" hasCustomPrompt="1"/>
          </p:nvPr>
        </p:nvSpPr>
        <p:spPr>
          <a:xfrm>
            <a:off x="695326" y="3861048"/>
            <a:ext cx="2351996"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dirty="0"/>
              <a:t>[Bullet Heading]</a:t>
            </a:r>
          </a:p>
        </p:txBody>
      </p:sp>
      <p:sp>
        <p:nvSpPr>
          <p:cNvPr id="16" name="Text Placeholder 14">
            <a:extLst>
              <a:ext uri="{FF2B5EF4-FFF2-40B4-BE49-F238E27FC236}">
                <a16:creationId xmlns:a16="http://schemas.microsoft.com/office/drawing/2014/main" id="{9BA9F9C4-C84A-43FB-A465-E020A9EB63D8}"/>
              </a:ext>
            </a:extLst>
          </p:cNvPr>
          <p:cNvSpPr>
            <a:spLocks noGrp="1"/>
          </p:cNvSpPr>
          <p:nvPr>
            <p:ph type="body" sz="quarter" idx="20"/>
          </p:nvPr>
        </p:nvSpPr>
        <p:spPr>
          <a:xfrm>
            <a:off x="695326" y="4135186"/>
            <a:ext cx="2351996" cy="1516648"/>
          </a:xfrm>
          <a:prstGeom prst="rect">
            <a:avLst/>
          </a:prstGeom>
        </p:spPr>
        <p:txBody>
          <a:bodyPr>
            <a:normAutofit/>
          </a:bodyPr>
          <a:lstStyle>
            <a:lvl1pPr algn="ctr">
              <a:lnSpc>
                <a:spcPct val="100000"/>
              </a:lnSpc>
              <a:defRPr lang="en-US" sz="160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Edit Master text styles</a:t>
            </a:r>
          </a:p>
          <a:p>
            <a:pPr lvl="1"/>
            <a:r>
              <a:rPr lang="en-US"/>
              <a:t>Second level</a:t>
            </a:r>
          </a:p>
        </p:txBody>
      </p:sp>
      <p:sp>
        <p:nvSpPr>
          <p:cNvPr id="20" name="Text Placeholder 5">
            <a:extLst>
              <a:ext uri="{FF2B5EF4-FFF2-40B4-BE49-F238E27FC236}">
                <a16:creationId xmlns:a16="http://schemas.microsoft.com/office/drawing/2014/main" id="{0BBC08AD-280F-4174-A0CE-490AAFB979A2}"/>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36" name="Text Placeholder 14">
            <a:extLst>
              <a:ext uri="{FF2B5EF4-FFF2-40B4-BE49-F238E27FC236}">
                <a16:creationId xmlns:a16="http://schemas.microsoft.com/office/drawing/2014/main" id="{C17937B0-FDCD-421A-9652-36A59CE227A1}"/>
              </a:ext>
            </a:extLst>
          </p:cNvPr>
          <p:cNvSpPr>
            <a:spLocks noGrp="1"/>
          </p:cNvSpPr>
          <p:nvPr>
            <p:ph type="body" sz="quarter" idx="30" hasCustomPrompt="1"/>
          </p:nvPr>
        </p:nvSpPr>
        <p:spPr>
          <a:xfrm>
            <a:off x="3932120" y="1917008"/>
            <a:ext cx="1584308" cy="1584000"/>
          </a:xfrm>
          <a:prstGeom prst="rect">
            <a:avLst/>
          </a:prstGeom>
          <a:solidFill>
            <a:srgbClr val="962A8B"/>
          </a:solidFill>
        </p:spPr>
        <p:txBody>
          <a:bodyPr lIns="72000" tIns="72000" rIns="72000" bIns="72000" anchor="ctr">
            <a:normAutofit/>
          </a:bodyPr>
          <a:lstStyle>
            <a:lvl1pPr algn="ctr">
              <a:lnSpc>
                <a:spcPct val="100000"/>
              </a:lnSpc>
              <a:defRPr lang="en-US" sz="2800" b="1" dirty="0">
                <a:solidFill>
                  <a:schemeClr val="bg1"/>
                </a:solidFill>
              </a:defRPr>
            </a:lvl1pPr>
            <a:lvl2pPr marL="171450" indent="-171450" algn="ctr">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dirty="0"/>
              <a:t>[00]</a:t>
            </a:r>
          </a:p>
        </p:txBody>
      </p:sp>
      <p:sp>
        <p:nvSpPr>
          <p:cNvPr id="37" name="Text Placeholder 14">
            <a:extLst>
              <a:ext uri="{FF2B5EF4-FFF2-40B4-BE49-F238E27FC236}">
                <a16:creationId xmlns:a16="http://schemas.microsoft.com/office/drawing/2014/main" id="{7AB4A338-5CDA-4742-A7F5-F49D6BE9AD4F}"/>
              </a:ext>
            </a:extLst>
          </p:cNvPr>
          <p:cNvSpPr>
            <a:spLocks noGrp="1"/>
          </p:cNvSpPr>
          <p:nvPr>
            <p:ph type="body" sz="quarter" idx="31" hasCustomPrompt="1"/>
          </p:nvPr>
        </p:nvSpPr>
        <p:spPr>
          <a:xfrm>
            <a:off x="3548276" y="3861048"/>
            <a:ext cx="2351996"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dirty="0"/>
              <a:t>[Bullet Heading]</a:t>
            </a:r>
          </a:p>
        </p:txBody>
      </p:sp>
      <p:sp>
        <p:nvSpPr>
          <p:cNvPr id="38" name="Text Placeholder 14">
            <a:extLst>
              <a:ext uri="{FF2B5EF4-FFF2-40B4-BE49-F238E27FC236}">
                <a16:creationId xmlns:a16="http://schemas.microsoft.com/office/drawing/2014/main" id="{9452123C-C6A2-4D45-AF62-5B6E775B6C90}"/>
              </a:ext>
            </a:extLst>
          </p:cNvPr>
          <p:cNvSpPr>
            <a:spLocks noGrp="1"/>
          </p:cNvSpPr>
          <p:nvPr>
            <p:ph type="body" sz="quarter" idx="32"/>
          </p:nvPr>
        </p:nvSpPr>
        <p:spPr>
          <a:xfrm>
            <a:off x="3548276" y="4135186"/>
            <a:ext cx="2351996" cy="1516648"/>
          </a:xfrm>
          <a:prstGeom prst="rect">
            <a:avLst/>
          </a:prstGeom>
        </p:spPr>
        <p:txBody>
          <a:bodyPr>
            <a:normAutofit/>
          </a:bodyPr>
          <a:lstStyle>
            <a:lvl1pPr algn="ctr">
              <a:lnSpc>
                <a:spcPct val="100000"/>
              </a:lnSpc>
              <a:defRPr lang="en-US" sz="160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Edit Master text styles</a:t>
            </a:r>
          </a:p>
          <a:p>
            <a:pPr lvl="1"/>
            <a:r>
              <a:rPr lang="en-US"/>
              <a:t>Second level</a:t>
            </a:r>
          </a:p>
        </p:txBody>
      </p:sp>
      <p:sp>
        <p:nvSpPr>
          <p:cNvPr id="39" name="Text Placeholder 14">
            <a:extLst>
              <a:ext uri="{FF2B5EF4-FFF2-40B4-BE49-F238E27FC236}">
                <a16:creationId xmlns:a16="http://schemas.microsoft.com/office/drawing/2014/main" id="{3DCBEBCB-7877-4BC1-BA6D-4E809F947A5F}"/>
              </a:ext>
            </a:extLst>
          </p:cNvPr>
          <p:cNvSpPr>
            <a:spLocks noGrp="1"/>
          </p:cNvSpPr>
          <p:nvPr>
            <p:ph type="body" sz="quarter" idx="33" hasCustomPrompt="1"/>
          </p:nvPr>
        </p:nvSpPr>
        <p:spPr>
          <a:xfrm>
            <a:off x="6686160" y="1917008"/>
            <a:ext cx="1584308" cy="1584000"/>
          </a:xfrm>
          <a:prstGeom prst="rect">
            <a:avLst/>
          </a:prstGeom>
          <a:solidFill>
            <a:srgbClr val="999490"/>
          </a:solidFill>
        </p:spPr>
        <p:txBody>
          <a:bodyPr lIns="72000" tIns="72000" rIns="72000" bIns="72000" anchor="ctr">
            <a:normAutofit/>
          </a:bodyPr>
          <a:lstStyle>
            <a:lvl1pPr algn="ctr">
              <a:lnSpc>
                <a:spcPct val="100000"/>
              </a:lnSpc>
              <a:defRPr lang="en-US" sz="2800" b="1" dirty="0">
                <a:solidFill>
                  <a:schemeClr val="bg1"/>
                </a:solidFill>
              </a:defRPr>
            </a:lvl1pPr>
            <a:lvl2pPr marL="171450" indent="-171450" algn="ctr">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dirty="0"/>
              <a:t>[00]</a:t>
            </a:r>
          </a:p>
        </p:txBody>
      </p:sp>
      <p:sp>
        <p:nvSpPr>
          <p:cNvPr id="40" name="Text Placeholder 14">
            <a:extLst>
              <a:ext uri="{FF2B5EF4-FFF2-40B4-BE49-F238E27FC236}">
                <a16:creationId xmlns:a16="http://schemas.microsoft.com/office/drawing/2014/main" id="{2FE7559D-9529-40D4-8025-F2B8ED38A995}"/>
              </a:ext>
            </a:extLst>
          </p:cNvPr>
          <p:cNvSpPr>
            <a:spLocks noGrp="1"/>
          </p:cNvSpPr>
          <p:nvPr>
            <p:ph type="body" sz="quarter" idx="34" hasCustomPrompt="1"/>
          </p:nvPr>
        </p:nvSpPr>
        <p:spPr>
          <a:xfrm>
            <a:off x="6302316" y="3861048"/>
            <a:ext cx="2351996"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dirty="0"/>
              <a:t>[Bullet Heading]</a:t>
            </a:r>
          </a:p>
        </p:txBody>
      </p:sp>
      <p:sp>
        <p:nvSpPr>
          <p:cNvPr id="41" name="Text Placeholder 14">
            <a:extLst>
              <a:ext uri="{FF2B5EF4-FFF2-40B4-BE49-F238E27FC236}">
                <a16:creationId xmlns:a16="http://schemas.microsoft.com/office/drawing/2014/main" id="{2382D6B5-B43B-46F1-B879-42FA4CCBD202}"/>
              </a:ext>
            </a:extLst>
          </p:cNvPr>
          <p:cNvSpPr>
            <a:spLocks noGrp="1"/>
          </p:cNvSpPr>
          <p:nvPr>
            <p:ph type="body" sz="quarter" idx="35"/>
          </p:nvPr>
        </p:nvSpPr>
        <p:spPr>
          <a:xfrm>
            <a:off x="6302316" y="4135186"/>
            <a:ext cx="2351996" cy="1516648"/>
          </a:xfrm>
          <a:prstGeom prst="rect">
            <a:avLst/>
          </a:prstGeom>
        </p:spPr>
        <p:txBody>
          <a:bodyPr>
            <a:normAutofit/>
          </a:bodyPr>
          <a:lstStyle>
            <a:lvl1pPr algn="ctr">
              <a:lnSpc>
                <a:spcPct val="100000"/>
              </a:lnSpc>
              <a:defRPr lang="en-US" sz="160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Edit Master text styles</a:t>
            </a:r>
          </a:p>
          <a:p>
            <a:pPr lvl="1"/>
            <a:r>
              <a:rPr lang="en-US"/>
              <a:t>Second level</a:t>
            </a:r>
          </a:p>
        </p:txBody>
      </p:sp>
      <p:sp>
        <p:nvSpPr>
          <p:cNvPr id="42" name="Text Placeholder 14">
            <a:extLst>
              <a:ext uri="{FF2B5EF4-FFF2-40B4-BE49-F238E27FC236}">
                <a16:creationId xmlns:a16="http://schemas.microsoft.com/office/drawing/2014/main" id="{791F1A27-3497-4ECD-AAAC-804B3DF8F9FB}"/>
              </a:ext>
            </a:extLst>
          </p:cNvPr>
          <p:cNvSpPr>
            <a:spLocks noGrp="1"/>
          </p:cNvSpPr>
          <p:nvPr>
            <p:ph type="body" sz="quarter" idx="36" hasCustomPrompt="1"/>
          </p:nvPr>
        </p:nvSpPr>
        <p:spPr>
          <a:xfrm>
            <a:off x="9514768" y="1917008"/>
            <a:ext cx="1584308" cy="1584000"/>
          </a:xfrm>
          <a:prstGeom prst="rect">
            <a:avLst/>
          </a:prstGeom>
          <a:solidFill>
            <a:srgbClr val="D7D1CC"/>
          </a:solidFill>
        </p:spPr>
        <p:txBody>
          <a:bodyPr lIns="72000" tIns="72000" rIns="72000" bIns="72000" anchor="ctr">
            <a:normAutofit/>
          </a:bodyPr>
          <a:lstStyle>
            <a:lvl1pPr algn="ctr">
              <a:lnSpc>
                <a:spcPct val="100000"/>
              </a:lnSpc>
              <a:defRPr lang="en-US" sz="2800" b="1" dirty="0">
                <a:solidFill>
                  <a:schemeClr val="bg1"/>
                </a:solidFill>
              </a:defRPr>
            </a:lvl1pPr>
            <a:lvl2pPr marL="171450" indent="-171450" algn="ctr">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dirty="0"/>
              <a:t>[00]</a:t>
            </a:r>
          </a:p>
        </p:txBody>
      </p:sp>
      <p:sp>
        <p:nvSpPr>
          <p:cNvPr id="43" name="Text Placeholder 14">
            <a:extLst>
              <a:ext uri="{FF2B5EF4-FFF2-40B4-BE49-F238E27FC236}">
                <a16:creationId xmlns:a16="http://schemas.microsoft.com/office/drawing/2014/main" id="{E0498A31-1633-4E6B-8EAE-AF4FDE6233F0}"/>
              </a:ext>
            </a:extLst>
          </p:cNvPr>
          <p:cNvSpPr>
            <a:spLocks noGrp="1"/>
          </p:cNvSpPr>
          <p:nvPr>
            <p:ph type="body" sz="quarter" idx="37" hasCustomPrompt="1"/>
          </p:nvPr>
        </p:nvSpPr>
        <p:spPr>
          <a:xfrm>
            <a:off x="9130924" y="3861048"/>
            <a:ext cx="2351996"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dirty="0"/>
              <a:t>[Bullet Heading]</a:t>
            </a:r>
          </a:p>
        </p:txBody>
      </p:sp>
      <p:sp>
        <p:nvSpPr>
          <p:cNvPr id="44" name="Text Placeholder 14">
            <a:extLst>
              <a:ext uri="{FF2B5EF4-FFF2-40B4-BE49-F238E27FC236}">
                <a16:creationId xmlns:a16="http://schemas.microsoft.com/office/drawing/2014/main" id="{9A54FCE6-6684-449A-86E0-142437219426}"/>
              </a:ext>
            </a:extLst>
          </p:cNvPr>
          <p:cNvSpPr>
            <a:spLocks noGrp="1"/>
          </p:cNvSpPr>
          <p:nvPr>
            <p:ph type="body" sz="quarter" idx="38"/>
          </p:nvPr>
        </p:nvSpPr>
        <p:spPr>
          <a:xfrm>
            <a:off x="9130924" y="4135186"/>
            <a:ext cx="2351996" cy="1516648"/>
          </a:xfrm>
          <a:prstGeom prst="rect">
            <a:avLst/>
          </a:prstGeom>
        </p:spPr>
        <p:txBody>
          <a:bodyPr>
            <a:normAutofit/>
          </a:bodyPr>
          <a:lstStyle>
            <a:lvl1pPr algn="ctr">
              <a:lnSpc>
                <a:spcPct val="100000"/>
              </a:lnSpc>
              <a:defRPr lang="en-US" sz="160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Edit Master text styles</a:t>
            </a:r>
          </a:p>
          <a:p>
            <a:pPr lvl="1"/>
            <a:r>
              <a:rPr lang="en-US"/>
              <a:t>Second level</a:t>
            </a:r>
          </a:p>
        </p:txBody>
      </p:sp>
      <p:sp>
        <p:nvSpPr>
          <p:cNvPr id="45" name="Rectangle 44">
            <a:extLst>
              <a:ext uri="{FF2B5EF4-FFF2-40B4-BE49-F238E27FC236}">
                <a16:creationId xmlns:a16="http://schemas.microsoft.com/office/drawing/2014/main" id="{895140AB-DCE2-4DB2-81B5-60470D8E34C0}"/>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21" name="Picture 20">
            <a:extLst>
              <a:ext uri="{FF2B5EF4-FFF2-40B4-BE49-F238E27FC236}">
                <a16:creationId xmlns:a16="http://schemas.microsoft.com/office/drawing/2014/main" id="{83BF142C-8B85-4BCA-8B54-67CC7F92FF43}"/>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6" name="Title 5">
            <a:extLst>
              <a:ext uri="{FF2B5EF4-FFF2-40B4-BE49-F238E27FC236}">
                <a16:creationId xmlns:a16="http://schemas.microsoft.com/office/drawing/2014/main" id="{FC67645D-435A-4DA4-9CBA-77E7F4B501FE}"/>
              </a:ext>
            </a:extLst>
          </p:cNvPr>
          <p:cNvSpPr>
            <a:spLocks noGrp="1"/>
          </p:cNvSpPr>
          <p:nvPr>
            <p:ph type="title"/>
          </p:nvPr>
        </p:nvSpPr>
        <p:spPr/>
        <p:txBody>
          <a:bodyPr/>
          <a:lstStyle/>
          <a:p>
            <a:r>
              <a:rPr lang="en-US"/>
              <a:t>Click to edit Master title style</a:t>
            </a:r>
            <a:endParaRPr lang="en-AU" dirty="0"/>
          </a:p>
        </p:txBody>
      </p:sp>
      <p:sp>
        <p:nvSpPr>
          <p:cNvPr id="7" name="Footer Placeholder 6">
            <a:extLst>
              <a:ext uri="{FF2B5EF4-FFF2-40B4-BE49-F238E27FC236}">
                <a16:creationId xmlns:a16="http://schemas.microsoft.com/office/drawing/2014/main" id="{D9CEE3C6-C898-476B-873B-DAEEB357A992}"/>
              </a:ext>
            </a:extLst>
          </p:cNvPr>
          <p:cNvSpPr>
            <a:spLocks noGrp="1"/>
          </p:cNvSpPr>
          <p:nvPr>
            <p:ph type="ftr" sz="quarter" idx="40"/>
          </p:nvPr>
        </p:nvSpPr>
        <p:spPr/>
        <p:txBody>
          <a:bodyPr/>
          <a:lstStyle/>
          <a:p>
            <a:r>
              <a:rPr lang="en-AU"/>
              <a:t>SLAT7806 Research Methods</a:t>
            </a:r>
            <a:endParaRPr lang="en-AU" dirty="0"/>
          </a:p>
        </p:txBody>
      </p:sp>
      <p:sp>
        <p:nvSpPr>
          <p:cNvPr id="8" name="Slide Number Placeholder 7">
            <a:extLst>
              <a:ext uri="{FF2B5EF4-FFF2-40B4-BE49-F238E27FC236}">
                <a16:creationId xmlns:a16="http://schemas.microsoft.com/office/drawing/2014/main" id="{4CEACAED-B859-46A5-951B-270C91500FC6}"/>
              </a:ext>
            </a:extLst>
          </p:cNvPr>
          <p:cNvSpPr>
            <a:spLocks noGrp="1"/>
          </p:cNvSpPr>
          <p:nvPr>
            <p:ph type="sldNum" sz="quarter" idx="41"/>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2368918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with Dark Purple Block">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0BF09EC-4B00-4B1E-B06B-0D0F89DA05A2}"/>
              </a:ext>
            </a:extLst>
          </p:cNvPr>
          <p:cNvSpPr>
            <a:spLocks noGrp="1"/>
          </p:cNvSpPr>
          <p:nvPr>
            <p:ph type="body" sz="quarter" idx="14"/>
          </p:nvPr>
        </p:nvSpPr>
        <p:spPr>
          <a:xfrm>
            <a:off x="6096002" y="1700213"/>
            <a:ext cx="5400673" cy="4608515"/>
          </a:xfrm>
          <a:prstGeom prst="rect">
            <a:avLst/>
          </a:prstGeom>
          <a:solidFill>
            <a:schemeClr val="accent1"/>
          </a:solidFill>
        </p:spPr>
        <p:txBody>
          <a:bodyPr anchor="ctr">
            <a:normAutofit/>
          </a:bodyPr>
          <a:lstStyle>
            <a:lvl1pPr algn="ctr">
              <a:defRPr sz="1800">
                <a:solidFill>
                  <a:schemeClr val="bg1"/>
                </a:solidFill>
              </a:defRPr>
            </a:lvl1pPr>
          </a:lstStyle>
          <a:p>
            <a:pPr lvl="0"/>
            <a:r>
              <a:rPr lang="en-US"/>
              <a:t>Edit Master text styles</a:t>
            </a:r>
          </a:p>
        </p:txBody>
      </p:sp>
      <p:sp>
        <p:nvSpPr>
          <p:cNvPr id="10" name="Text Placeholder 5">
            <a:extLst>
              <a:ext uri="{FF2B5EF4-FFF2-40B4-BE49-F238E27FC236}">
                <a16:creationId xmlns:a16="http://schemas.microsoft.com/office/drawing/2014/main" id="{17F97712-4CC3-452D-A157-BEE84E80571D}"/>
              </a:ext>
            </a:extLst>
          </p:cNvPr>
          <p:cNvSpPr>
            <a:spLocks noGrp="1"/>
          </p:cNvSpPr>
          <p:nvPr>
            <p:ph type="body" sz="quarter" idx="15"/>
          </p:nvPr>
        </p:nvSpPr>
        <p:spPr>
          <a:xfrm>
            <a:off x="695326" y="1700213"/>
            <a:ext cx="5197808" cy="4608515"/>
          </a:xfrm>
          <a:prstGeom prst="rect">
            <a:avLst/>
          </a:prstGeom>
        </p:spPr>
        <p:txBody>
          <a:bodyPr/>
          <a:lstStyle>
            <a:lvl1pPr>
              <a:lnSpc>
                <a:spcPct val="100000"/>
              </a:lnSpc>
              <a:defRPr lang="en-US" dirty="0"/>
            </a:lvl1pPr>
            <a:lvl2pPr>
              <a:defRPr lang="en-US" dirty="0"/>
            </a:lvl2pPr>
            <a:lvl3pPr>
              <a:defRPr lang="en-US" dirty="0"/>
            </a:lvl3pPr>
            <a:lvl4pPr>
              <a:defRPr lang="en-US" dirty="0"/>
            </a:lvl4pPr>
            <a:lvl5pPr>
              <a:spcAft>
                <a:spcPts val="600"/>
              </a:spcAft>
              <a:defRPr lang="en-US" dirty="0"/>
            </a:lvl5pPr>
            <a:lvl6pPr>
              <a:defRPr lang="en-AU" dirty="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1" name="Text Placeholder 5">
            <a:extLst>
              <a:ext uri="{FF2B5EF4-FFF2-40B4-BE49-F238E27FC236}">
                <a16:creationId xmlns:a16="http://schemas.microsoft.com/office/drawing/2014/main" id="{F5F6752E-685A-46CF-8D29-A5D4E0013D21}"/>
              </a:ext>
            </a:extLst>
          </p:cNvPr>
          <p:cNvSpPr>
            <a:spLocks noGrp="1"/>
          </p:cNvSpPr>
          <p:nvPr>
            <p:ph type="body" sz="quarter" idx="17"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9" name="Rectangle 8">
            <a:extLst>
              <a:ext uri="{FF2B5EF4-FFF2-40B4-BE49-F238E27FC236}">
                <a16:creationId xmlns:a16="http://schemas.microsoft.com/office/drawing/2014/main" id="{6DD1DFD8-8A09-48BC-87A4-4F57F6D6FE1B}"/>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3" name="Picture 12">
            <a:extLst>
              <a:ext uri="{FF2B5EF4-FFF2-40B4-BE49-F238E27FC236}">
                <a16:creationId xmlns:a16="http://schemas.microsoft.com/office/drawing/2014/main" id="{976C9786-9794-4BE5-BBFE-4B339825F287}"/>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2" name="Title 1">
            <a:extLst>
              <a:ext uri="{FF2B5EF4-FFF2-40B4-BE49-F238E27FC236}">
                <a16:creationId xmlns:a16="http://schemas.microsoft.com/office/drawing/2014/main" id="{A9EE0658-31AB-4AA9-B241-6C41D88C9769}"/>
              </a:ext>
            </a:extLst>
          </p:cNvPr>
          <p:cNvSpPr>
            <a:spLocks noGrp="1"/>
          </p:cNvSpPr>
          <p:nvPr>
            <p:ph type="title" hasCustomPrompt="1"/>
          </p:nvPr>
        </p:nvSpPr>
        <p:spPr/>
        <p:txBody>
          <a:bodyPr/>
          <a:lstStyle/>
          <a:p>
            <a:r>
              <a:rPr lang="en-US" dirty="0"/>
              <a:t>to edit Master title style</a:t>
            </a:r>
            <a:endParaRPr lang="en-AU" dirty="0"/>
          </a:p>
        </p:txBody>
      </p:sp>
      <p:sp>
        <p:nvSpPr>
          <p:cNvPr id="8" name="Footer Placeholder 7">
            <a:extLst>
              <a:ext uri="{FF2B5EF4-FFF2-40B4-BE49-F238E27FC236}">
                <a16:creationId xmlns:a16="http://schemas.microsoft.com/office/drawing/2014/main" id="{BDEE6526-1DB9-4ECD-86C1-1BB926D7D9FA}"/>
              </a:ext>
            </a:extLst>
          </p:cNvPr>
          <p:cNvSpPr>
            <a:spLocks noGrp="1"/>
          </p:cNvSpPr>
          <p:nvPr>
            <p:ph type="ftr" sz="quarter" idx="19"/>
          </p:nvPr>
        </p:nvSpPr>
        <p:spPr/>
        <p:txBody>
          <a:bodyPr/>
          <a:lstStyle/>
          <a:p>
            <a:r>
              <a:rPr lang="en-AU"/>
              <a:t>SLAT7806 Research Methods</a:t>
            </a:r>
            <a:endParaRPr lang="en-AU" dirty="0"/>
          </a:p>
        </p:txBody>
      </p:sp>
      <p:sp>
        <p:nvSpPr>
          <p:cNvPr id="12" name="Slide Number Placeholder 11">
            <a:extLst>
              <a:ext uri="{FF2B5EF4-FFF2-40B4-BE49-F238E27FC236}">
                <a16:creationId xmlns:a16="http://schemas.microsoft.com/office/drawing/2014/main" id="{B640CA88-D0CE-4C3C-BA4A-CB5E62584F1F}"/>
              </a:ext>
            </a:extLst>
          </p:cNvPr>
          <p:cNvSpPr>
            <a:spLocks noGrp="1"/>
          </p:cNvSpPr>
          <p:nvPr>
            <p:ph type="sldNum" sz="quarter" idx="20"/>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2902461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with Purple Block">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0BF09EC-4B00-4B1E-B06B-0D0F89DA05A2}"/>
              </a:ext>
            </a:extLst>
          </p:cNvPr>
          <p:cNvSpPr>
            <a:spLocks noGrp="1"/>
          </p:cNvSpPr>
          <p:nvPr>
            <p:ph type="body" sz="quarter" idx="14"/>
          </p:nvPr>
        </p:nvSpPr>
        <p:spPr>
          <a:xfrm>
            <a:off x="6096002" y="1700212"/>
            <a:ext cx="5400673" cy="4608513"/>
          </a:xfrm>
          <a:prstGeom prst="rect">
            <a:avLst/>
          </a:prstGeom>
          <a:solidFill>
            <a:srgbClr val="962A8B"/>
          </a:solidFill>
        </p:spPr>
        <p:txBody>
          <a:bodyPr anchor="ctr">
            <a:normAutofit/>
          </a:bodyPr>
          <a:lstStyle>
            <a:lvl1pPr algn="ctr">
              <a:defRPr sz="1800">
                <a:solidFill>
                  <a:schemeClr val="bg1"/>
                </a:solidFill>
              </a:defRPr>
            </a:lvl1pPr>
          </a:lstStyle>
          <a:p>
            <a:pPr lvl="0"/>
            <a:r>
              <a:rPr lang="en-US"/>
              <a:t>Edit Master text styles</a:t>
            </a:r>
          </a:p>
        </p:txBody>
      </p:sp>
      <p:sp>
        <p:nvSpPr>
          <p:cNvPr id="8" name="Text Placeholder 5">
            <a:extLst>
              <a:ext uri="{FF2B5EF4-FFF2-40B4-BE49-F238E27FC236}">
                <a16:creationId xmlns:a16="http://schemas.microsoft.com/office/drawing/2014/main" id="{1500BB1C-3C6B-46AF-8AA4-A4BA72712C80}"/>
              </a:ext>
            </a:extLst>
          </p:cNvPr>
          <p:cNvSpPr>
            <a:spLocks noGrp="1"/>
          </p:cNvSpPr>
          <p:nvPr>
            <p:ph type="body" sz="quarter" idx="15"/>
          </p:nvPr>
        </p:nvSpPr>
        <p:spPr>
          <a:xfrm>
            <a:off x="694800" y="1700212"/>
            <a:ext cx="5209113" cy="4608516"/>
          </a:xfrm>
          <a:prstGeom prst="rect">
            <a:avLst/>
          </a:prstGeom>
        </p:spPr>
        <p:txBody>
          <a:bodyPr/>
          <a:lstStyle>
            <a:lvl1pPr>
              <a:lnSpc>
                <a:spcPct val="100000"/>
              </a:lnSpc>
              <a:defRPr lang="en-US" dirty="0"/>
            </a:lvl1pPr>
            <a:lvl2pPr>
              <a:defRPr lang="en-US" dirty="0"/>
            </a:lvl2pPr>
            <a:lvl3pPr>
              <a:defRPr lang="en-US" dirty="0"/>
            </a:lvl3pPr>
            <a:lvl4pPr>
              <a:defRPr lang="en-US" dirty="0"/>
            </a:lvl4pPr>
            <a:lvl5pPr>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6" name="Title 5">
            <a:extLst>
              <a:ext uri="{FF2B5EF4-FFF2-40B4-BE49-F238E27FC236}">
                <a16:creationId xmlns:a16="http://schemas.microsoft.com/office/drawing/2014/main" id="{8574EA24-97F9-47A1-937E-B8E4F532769A}"/>
              </a:ext>
            </a:extLst>
          </p:cNvPr>
          <p:cNvSpPr>
            <a:spLocks noGrp="1"/>
          </p:cNvSpPr>
          <p:nvPr>
            <p:ph type="title"/>
          </p:nvPr>
        </p:nvSpPr>
        <p:spPr/>
        <p:txBody>
          <a:bodyPr/>
          <a:lstStyle/>
          <a:p>
            <a:r>
              <a:rPr lang="en-US"/>
              <a:t>Click to edit Master title style</a:t>
            </a:r>
            <a:endParaRPr lang="en-AU" dirty="0"/>
          </a:p>
        </p:txBody>
      </p:sp>
      <p:sp>
        <p:nvSpPr>
          <p:cNvPr id="13" name="Text Placeholder 5">
            <a:extLst>
              <a:ext uri="{FF2B5EF4-FFF2-40B4-BE49-F238E27FC236}">
                <a16:creationId xmlns:a16="http://schemas.microsoft.com/office/drawing/2014/main" id="{B11690AC-7C51-47ED-9DD6-4A98D2E79BBF}"/>
              </a:ext>
            </a:extLst>
          </p:cNvPr>
          <p:cNvSpPr>
            <a:spLocks noGrp="1"/>
          </p:cNvSpPr>
          <p:nvPr>
            <p:ph type="body" sz="quarter" idx="19"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12" name="Rectangle 11">
            <a:extLst>
              <a:ext uri="{FF2B5EF4-FFF2-40B4-BE49-F238E27FC236}">
                <a16:creationId xmlns:a16="http://schemas.microsoft.com/office/drawing/2014/main" id="{F2CACF9F-55D3-4152-BDFF-84674C07B2BE}"/>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5" name="Picture 14">
            <a:extLst>
              <a:ext uri="{FF2B5EF4-FFF2-40B4-BE49-F238E27FC236}">
                <a16:creationId xmlns:a16="http://schemas.microsoft.com/office/drawing/2014/main" id="{3574170D-AC78-463A-B8E0-8E87954EAB8D}"/>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3" name="Footer Placeholder 2">
            <a:extLst>
              <a:ext uri="{FF2B5EF4-FFF2-40B4-BE49-F238E27FC236}">
                <a16:creationId xmlns:a16="http://schemas.microsoft.com/office/drawing/2014/main" id="{F7DAA7FD-BD90-42A7-ADCE-A909D39619CD}"/>
              </a:ext>
            </a:extLst>
          </p:cNvPr>
          <p:cNvSpPr>
            <a:spLocks noGrp="1"/>
          </p:cNvSpPr>
          <p:nvPr>
            <p:ph type="ftr" sz="quarter" idx="21"/>
          </p:nvPr>
        </p:nvSpPr>
        <p:spPr/>
        <p:txBody>
          <a:bodyPr/>
          <a:lstStyle/>
          <a:p>
            <a:r>
              <a:rPr lang="en-AU"/>
              <a:t>SLAT7806 Research Methods</a:t>
            </a:r>
            <a:endParaRPr lang="en-AU" dirty="0"/>
          </a:p>
        </p:txBody>
      </p:sp>
      <p:sp>
        <p:nvSpPr>
          <p:cNvPr id="4" name="Slide Number Placeholder 3">
            <a:extLst>
              <a:ext uri="{FF2B5EF4-FFF2-40B4-BE49-F238E27FC236}">
                <a16:creationId xmlns:a16="http://schemas.microsoft.com/office/drawing/2014/main" id="{9E1DB814-0723-41E1-87CA-20F94C28B05E}"/>
              </a:ext>
            </a:extLst>
          </p:cNvPr>
          <p:cNvSpPr>
            <a:spLocks noGrp="1"/>
          </p:cNvSpPr>
          <p:nvPr>
            <p:ph type="sldNum" sz="quarter" idx="22"/>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3989921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with Neutral 1 Block">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0BF09EC-4B00-4B1E-B06B-0D0F89DA05A2}"/>
              </a:ext>
            </a:extLst>
          </p:cNvPr>
          <p:cNvSpPr>
            <a:spLocks noGrp="1"/>
          </p:cNvSpPr>
          <p:nvPr>
            <p:ph type="body" sz="quarter" idx="14"/>
          </p:nvPr>
        </p:nvSpPr>
        <p:spPr>
          <a:xfrm>
            <a:off x="6096003" y="1700213"/>
            <a:ext cx="5400672" cy="4608515"/>
          </a:xfrm>
          <a:prstGeom prst="rect">
            <a:avLst/>
          </a:prstGeom>
          <a:solidFill>
            <a:srgbClr val="D7D1CC"/>
          </a:solidFill>
        </p:spPr>
        <p:txBody>
          <a:bodyPr anchor="ctr">
            <a:normAutofit/>
          </a:bodyPr>
          <a:lstStyle>
            <a:lvl1pPr algn="ctr">
              <a:defRPr sz="1800">
                <a:solidFill>
                  <a:schemeClr val="tx1"/>
                </a:solidFill>
              </a:defRPr>
            </a:lvl1pPr>
          </a:lstStyle>
          <a:p>
            <a:pPr lvl="0"/>
            <a:r>
              <a:rPr lang="en-US"/>
              <a:t>Edit Master text styles</a:t>
            </a:r>
          </a:p>
        </p:txBody>
      </p:sp>
      <p:sp>
        <p:nvSpPr>
          <p:cNvPr id="10" name="Text Placeholder 5">
            <a:extLst>
              <a:ext uri="{FF2B5EF4-FFF2-40B4-BE49-F238E27FC236}">
                <a16:creationId xmlns:a16="http://schemas.microsoft.com/office/drawing/2014/main" id="{643BCE34-49B7-4BA0-8263-6432C37E47F9}"/>
              </a:ext>
            </a:extLst>
          </p:cNvPr>
          <p:cNvSpPr>
            <a:spLocks noGrp="1"/>
          </p:cNvSpPr>
          <p:nvPr>
            <p:ph type="body" sz="quarter" idx="15"/>
          </p:nvPr>
        </p:nvSpPr>
        <p:spPr>
          <a:xfrm>
            <a:off x="694800" y="1700213"/>
            <a:ext cx="5209113" cy="4608515"/>
          </a:xfrm>
          <a:prstGeom prst="rect">
            <a:avLst/>
          </a:prstGeom>
        </p:spPr>
        <p:txBody>
          <a:bodyPr/>
          <a:lstStyle>
            <a:lvl1pPr>
              <a:lnSpc>
                <a:spcPct val="100000"/>
              </a:lnSpc>
              <a:defRPr lang="en-US" dirty="0"/>
            </a:lvl1pPr>
            <a:lvl2pPr>
              <a:defRPr lang="en-US" dirty="0"/>
            </a:lvl2pPr>
            <a:lvl3pPr>
              <a:defRPr lang="en-US" dirty="0"/>
            </a:lvl3pPr>
            <a:lvl4pPr>
              <a:defRPr lang="en-US" dirty="0"/>
            </a:lvl4pPr>
            <a:lvl5pPr>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Title 4">
            <a:extLst>
              <a:ext uri="{FF2B5EF4-FFF2-40B4-BE49-F238E27FC236}">
                <a16:creationId xmlns:a16="http://schemas.microsoft.com/office/drawing/2014/main" id="{5045A20B-3961-4824-8B5F-429563405594}"/>
              </a:ext>
            </a:extLst>
          </p:cNvPr>
          <p:cNvSpPr>
            <a:spLocks noGrp="1"/>
          </p:cNvSpPr>
          <p:nvPr>
            <p:ph type="title"/>
          </p:nvPr>
        </p:nvSpPr>
        <p:spPr/>
        <p:txBody>
          <a:bodyPr/>
          <a:lstStyle/>
          <a:p>
            <a:r>
              <a:rPr lang="en-US"/>
              <a:t>Click to edit Master title style</a:t>
            </a:r>
            <a:endParaRPr lang="en-AU" dirty="0"/>
          </a:p>
        </p:txBody>
      </p:sp>
      <p:sp>
        <p:nvSpPr>
          <p:cNvPr id="9" name="Text Placeholder 5">
            <a:extLst>
              <a:ext uri="{FF2B5EF4-FFF2-40B4-BE49-F238E27FC236}">
                <a16:creationId xmlns:a16="http://schemas.microsoft.com/office/drawing/2014/main" id="{DB36345A-6B2C-4967-909A-6BAA4D16DEDF}"/>
              </a:ext>
            </a:extLst>
          </p:cNvPr>
          <p:cNvSpPr>
            <a:spLocks noGrp="1"/>
          </p:cNvSpPr>
          <p:nvPr>
            <p:ph type="body" sz="quarter" idx="17"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11" name="Rectangle 10">
            <a:extLst>
              <a:ext uri="{FF2B5EF4-FFF2-40B4-BE49-F238E27FC236}">
                <a16:creationId xmlns:a16="http://schemas.microsoft.com/office/drawing/2014/main" id="{2DA7A291-5EAC-486D-928E-F46ED8B55AD0}"/>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3" name="Picture 12">
            <a:extLst>
              <a:ext uri="{FF2B5EF4-FFF2-40B4-BE49-F238E27FC236}">
                <a16:creationId xmlns:a16="http://schemas.microsoft.com/office/drawing/2014/main" id="{CD6EAF7D-7C9B-4789-AC1C-A7AF349D1D21}"/>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8" name="Footer Placeholder 7">
            <a:extLst>
              <a:ext uri="{FF2B5EF4-FFF2-40B4-BE49-F238E27FC236}">
                <a16:creationId xmlns:a16="http://schemas.microsoft.com/office/drawing/2014/main" id="{F8E8DCA5-91C8-4DF9-B37E-735B2EA5D36B}"/>
              </a:ext>
            </a:extLst>
          </p:cNvPr>
          <p:cNvSpPr>
            <a:spLocks noGrp="1"/>
          </p:cNvSpPr>
          <p:nvPr>
            <p:ph type="ftr" sz="quarter" idx="19"/>
          </p:nvPr>
        </p:nvSpPr>
        <p:spPr/>
        <p:txBody>
          <a:bodyPr/>
          <a:lstStyle/>
          <a:p>
            <a:r>
              <a:rPr lang="en-AU"/>
              <a:t>SLAT7806 Research Methods</a:t>
            </a:r>
            <a:endParaRPr lang="en-AU" dirty="0"/>
          </a:p>
        </p:txBody>
      </p:sp>
      <p:sp>
        <p:nvSpPr>
          <p:cNvPr id="12" name="Slide Number Placeholder 11">
            <a:extLst>
              <a:ext uri="{FF2B5EF4-FFF2-40B4-BE49-F238E27FC236}">
                <a16:creationId xmlns:a16="http://schemas.microsoft.com/office/drawing/2014/main" id="{BFFC83A9-C0D2-49A3-AC00-E1A4A64271B0}"/>
              </a:ext>
            </a:extLst>
          </p:cNvPr>
          <p:cNvSpPr>
            <a:spLocks noGrp="1"/>
          </p:cNvSpPr>
          <p:nvPr>
            <p:ph type="sldNum" sz="quarter" idx="20"/>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2957599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3">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5325" y="1143405"/>
            <a:ext cx="10728647" cy="1296144"/>
          </a:xfrm>
        </p:spPr>
        <p:txBody>
          <a:bodyPr anchor="b">
            <a:noAutofit/>
          </a:bodyPr>
          <a:lstStyle>
            <a:lvl1pPr>
              <a:lnSpc>
                <a:spcPts val="5040"/>
              </a:lnSpc>
              <a:defRPr sz="4200">
                <a:solidFill>
                  <a:schemeClr val="bg1"/>
                </a:solidFill>
              </a:defRPr>
            </a:lvl1pPr>
          </a:lstStyle>
          <a:p>
            <a:r>
              <a:rPr lang="en-US" dirty="0"/>
              <a:t>[Title]</a:t>
            </a:r>
            <a:endParaRPr lang="en-AU" dirty="0"/>
          </a:p>
        </p:txBody>
      </p:sp>
      <p:sp>
        <p:nvSpPr>
          <p:cNvPr id="7" name="Text Placeholder 6"/>
          <p:cNvSpPr>
            <a:spLocks noGrp="1"/>
          </p:cNvSpPr>
          <p:nvPr>
            <p:ph type="body" sz="quarter" idx="10" hasCustomPrompt="1"/>
          </p:nvPr>
        </p:nvSpPr>
        <p:spPr>
          <a:xfrm>
            <a:off x="695306" y="2553954"/>
            <a:ext cx="10737592" cy="2675249"/>
          </a:xfrm>
          <a:prstGeom prst="rect">
            <a:avLst/>
          </a:prstGeom>
          <a:noFill/>
        </p:spPr>
        <p:txBody>
          <a:bodyPr>
            <a:normAutofit/>
          </a:bodyPr>
          <a:lstStyle>
            <a:lvl1pPr marL="0" indent="0">
              <a:lnSpc>
                <a:spcPts val="3240"/>
              </a:lnSpc>
              <a:buNone/>
              <a:defRPr sz="2700">
                <a:solidFill>
                  <a:schemeClr val="bg1"/>
                </a:solidFill>
              </a:defRPr>
            </a:lvl1pPr>
          </a:lstStyle>
          <a:p>
            <a:pPr lvl="0"/>
            <a:r>
              <a:rPr lang="en-US" dirty="0"/>
              <a:t>[Subtitle]</a:t>
            </a:r>
          </a:p>
        </p:txBody>
      </p:sp>
      <p:sp>
        <p:nvSpPr>
          <p:cNvPr id="3" name="Rectangle 2">
            <a:extLst>
              <a:ext uri="{FF2B5EF4-FFF2-40B4-BE49-F238E27FC236}">
                <a16:creationId xmlns:a16="http://schemas.microsoft.com/office/drawing/2014/main" id="{19933EA7-FE92-4C6D-8733-61E671888999}"/>
              </a:ext>
            </a:extLst>
          </p:cNvPr>
          <p:cNvSpPr/>
          <p:nvPr userDrawn="1"/>
        </p:nvSpPr>
        <p:spPr bwMode="ltGray">
          <a:xfrm>
            <a:off x="2" y="0"/>
            <a:ext cx="12191999" cy="9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pic>
        <p:nvPicPr>
          <p:cNvPr id="16" name="Picture 15">
            <a:extLst>
              <a:ext uri="{FF2B5EF4-FFF2-40B4-BE49-F238E27FC236}">
                <a16:creationId xmlns:a16="http://schemas.microsoft.com/office/drawing/2014/main" id="{D93FA41E-EFD5-45E8-BE8D-8CAB28F4BDD2}"/>
              </a:ext>
            </a:extLst>
          </p:cNvPr>
          <p:cNvPicPr>
            <a:picLocks noChangeAspect="1"/>
          </p:cNvPicPr>
          <p:nvPr userDrawn="1"/>
        </p:nvPicPr>
        <p:blipFill>
          <a:blip r:embed="rId3"/>
          <a:stretch>
            <a:fillRect/>
          </a:stretch>
        </p:blipFill>
        <p:spPr>
          <a:xfrm>
            <a:off x="704849" y="234886"/>
            <a:ext cx="2988000" cy="452585"/>
          </a:xfrm>
          <a:prstGeom prst="rect">
            <a:avLst/>
          </a:prstGeom>
        </p:spPr>
      </p:pic>
      <p:sp>
        <p:nvSpPr>
          <p:cNvPr id="5" name="TextBox 4">
            <a:extLst>
              <a:ext uri="{FF2B5EF4-FFF2-40B4-BE49-F238E27FC236}">
                <a16:creationId xmlns:a16="http://schemas.microsoft.com/office/drawing/2014/main" id="{FDDADB43-ED09-48C5-A41D-5E4BDF72C85E}"/>
              </a:ext>
            </a:extLst>
          </p:cNvPr>
          <p:cNvSpPr txBox="1"/>
          <p:nvPr userDrawn="1"/>
        </p:nvSpPr>
        <p:spPr>
          <a:xfrm>
            <a:off x="1" y="-1586050"/>
            <a:ext cx="7632171" cy="1384995"/>
          </a:xfrm>
          <a:prstGeom prst="rect">
            <a:avLst/>
          </a:prstGeom>
          <a:solidFill>
            <a:schemeClr val="accent1"/>
          </a:solidFill>
        </p:spPr>
        <p:txBody>
          <a:bodyPr wrap="square" rtlCol="0">
            <a:spAutoFit/>
          </a:bodyPr>
          <a:lstStyle/>
          <a:p>
            <a:r>
              <a:rPr lang="en-AU" sz="1400" dirty="0">
                <a:solidFill>
                  <a:schemeClr val="bg1"/>
                </a:solidFill>
              </a:rPr>
              <a:t>For this slide design, you can choose your own image </a:t>
            </a:r>
            <a:br>
              <a:rPr lang="en-AU" sz="1400" dirty="0">
                <a:solidFill>
                  <a:schemeClr val="bg1"/>
                </a:solidFill>
              </a:rPr>
            </a:br>
            <a:r>
              <a:rPr lang="en-AU" sz="1400" dirty="0">
                <a:solidFill>
                  <a:schemeClr val="bg1"/>
                </a:solidFill>
              </a:rPr>
              <a:t>by right-clicking somewhere on the slide, not in a content placeholder.</a:t>
            </a:r>
          </a:p>
          <a:p>
            <a:r>
              <a:rPr lang="en-US" sz="1400" dirty="0">
                <a:solidFill>
                  <a:schemeClr val="bg1"/>
                </a:solidFill>
              </a:rPr>
              <a:t>‘Format Background</a:t>
            </a:r>
          </a:p>
          <a:p>
            <a:r>
              <a:rPr lang="en-US" sz="1400" dirty="0">
                <a:solidFill>
                  <a:schemeClr val="bg1"/>
                </a:solidFill>
              </a:rPr>
              <a:t>Under the ‘Fill’ menu, ‘Picture’ is already selected</a:t>
            </a:r>
          </a:p>
          <a:p>
            <a:r>
              <a:rPr lang="en-US" sz="1400" dirty="0">
                <a:solidFill>
                  <a:schemeClr val="bg1"/>
                </a:solidFill>
              </a:rPr>
              <a:t>Go to the ‘File’ button and select another image</a:t>
            </a:r>
          </a:p>
          <a:p>
            <a:r>
              <a:rPr lang="en-US" sz="1400" dirty="0">
                <a:solidFill>
                  <a:schemeClr val="bg1"/>
                </a:solidFill>
              </a:rPr>
              <a:t>Change text </a:t>
            </a:r>
            <a:r>
              <a:rPr lang="en-US" sz="1400" dirty="0" err="1">
                <a:solidFill>
                  <a:schemeClr val="bg1"/>
                </a:solidFill>
              </a:rPr>
              <a:t>colour</a:t>
            </a:r>
            <a:r>
              <a:rPr lang="en-US" sz="1400" dirty="0">
                <a:solidFill>
                  <a:schemeClr val="bg1"/>
                </a:solidFill>
              </a:rPr>
              <a:t> as necessary to suit the image</a:t>
            </a:r>
            <a:endParaRPr lang="en-AU" sz="1400" dirty="0">
              <a:solidFill>
                <a:schemeClr val="bg1"/>
              </a:solidFill>
            </a:endParaRPr>
          </a:p>
        </p:txBody>
      </p:sp>
      <p:sp>
        <p:nvSpPr>
          <p:cNvPr id="11" name="Right Triangle 3">
            <a:extLst>
              <a:ext uri="{FF2B5EF4-FFF2-40B4-BE49-F238E27FC236}">
                <a16:creationId xmlns:a16="http://schemas.microsoft.com/office/drawing/2014/main" id="{5A5C0481-15B5-4619-B80D-C8C9ABD7F904}"/>
              </a:ext>
            </a:extLst>
          </p:cNvPr>
          <p:cNvSpPr/>
          <p:nvPr userDrawn="1"/>
        </p:nvSpPr>
        <p:spPr bwMode="invGray">
          <a:xfrm>
            <a:off x="1" y="4076700"/>
            <a:ext cx="2555875" cy="2781300"/>
          </a:xfrm>
          <a:custGeom>
            <a:avLst/>
            <a:gdLst>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Lst>
            <a:ahLst/>
            <a:cxnLst>
              <a:cxn ang="0">
                <a:pos x="connsiteX0" y="connsiteY0"/>
              </a:cxn>
              <a:cxn ang="0">
                <a:pos x="connsiteX1" y="connsiteY1"/>
              </a:cxn>
              <a:cxn ang="0">
                <a:pos x="connsiteX2" y="connsiteY2"/>
              </a:cxn>
              <a:cxn ang="0">
                <a:pos x="connsiteX3" y="connsiteY3"/>
              </a:cxn>
            </a:cxnLst>
            <a:rect l="l" t="t" r="r" b="b"/>
            <a:pathLst>
              <a:path w="2555875" h="2781300">
                <a:moveTo>
                  <a:pt x="0" y="2781300"/>
                </a:moveTo>
                <a:lnTo>
                  <a:pt x="0" y="0"/>
                </a:lnTo>
                <a:cubicBezTo>
                  <a:pt x="158687" y="1674158"/>
                  <a:pt x="1584388" y="2511611"/>
                  <a:pt x="2555875" y="2781300"/>
                </a:cubicBezTo>
                <a:lnTo>
                  <a:pt x="0" y="27813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9" name="Graphic 1">
            <a:extLst>
              <a:ext uri="{FF2B5EF4-FFF2-40B4-BE49-F238E27FC236}">
                <a16:creationId xmlns:a16="http://schemas.microsoft.com/office/drawing/2014/main" id="{84EF10FC-E046-43D3-9897-04BE4FF5A176}"/>
              </a:ext>
            </a:extLst>
          </p:cNvPr>
          <p:cNvSpPr/>
          <p:nvPr userDrawn="1"/>
        </p:nvSpPr>
        <p:spPr bwMode="invGray">
          <a:xfrm>
            <a:off x="9912424" y="5571759"/>
            <a:ext cx="2279576" cy="1286241"/>
          </a:xfrm>
          <a:custGeom>
            <a:avLst/>
            <a:gdLst>
              <a:gd name="connsiteX0" fmla="*/ 1704499 w 1704975"/>
              <a:gd name="connsiteY0" fmla="*/ 961382 h 962025"/>
              <a:gd name="connsiteX1" fmla="*/ 1172051 w 1704975"/>
              <a:gd name="connsiteY1" fmla="*/ 803267 h 962025"/>
              <a:gd name="connsiteX2" fmla="*/ 589121 w 1704975"/>
              <a:gd name="connsiteY2" fmla="*/ 611815 h 962025"/>
              <a:gd name="connsiteX3" fmla="*/ 7144 w 1704975"/>
              <a:gd name="connsiteY3" fmla="*/ 768977 h 962025"/>
              <a:gd name="connsiteX4" fmla="*/ 764381 w 1704975"/>
              <a:gd name="connsiteY4" fmla="*/ 128897 h 962025"/>
              <a:gd name="connsiteX5" fmla="*/ 1614011 w 1704975"/>
              <a:gd name="connsiteY5" fmla="*/ 72700 h 962025"/>
              <a:gd name="connsiteX6" fmla="*/ 1705451 w 1704975"/>
              <a:gd name="connsiteY6" fmla="*/ 104132 h 962025"/>
              <a:gd name="connsiteX7" fmla="*/ 1704499 w 1704975"/>
              <a:gd name="connsiteY7" fmla="*/ 961382 h 96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4975" h="962025">
                <a:moveTo>
                  <a:pt x="1704499" y="961382"/>
                </a:moveTo>
                <a:cubicBezTo>
                  <a:pt x="1523524" y="935665"/>
                  <a:pt x="1348264" y="859465"/>
                  <a:pt x="1172051" y="803267"/>
                </a:cubicBezTo>
                <a:cubicBezTo>
                  <a:pt x="976789" y="741355"/>
                  <a:pt x="788194" y="654677"/>
                  <a:pt x="589121" y="611815"/>
                </a:cubicBezTo>
                <a:cubicBezTo>
                  <a:pt x="301466" y="550855"/>
                  <a:pt x="224314" y="585145"/>
                  <a:pt x="7144" y="768977"/>
                </a:cubicBezTo>
                <a:cubicBezTo>
                  <a:pt x="50006" y="717542"/>
                  <a:pt x="525304" y="253675"/>
                  <a:pt x="764381" y="128897"/>
                </a:cubicBezTo>
                <a:cubicBezTo>
                  <a:pt x="1040606" y="-14930"/>
                  <a:pt x="1321594" y="-28265"/>
                  <a:pt x="1614011" y="72700"/>
                </a:cubicBezTo>
                <a:cubicBezTo>
                  <a:pt x="1644491" y="83177"/>
                  <a:pt x="1674971" y="93655"/>
                  <a:pt x="1705451" y="104132"/>
                </a:cubicBezTo>
                <a:lnTo>
                  <a:pt x="1704499" y="961382"/>
                </a:lnTo>
                <a:close/>
              </a:path>
            </a:pathLst>
          </a:custGeom>
          <a:solidFill>
            <a:schemeClr val="bg1"/>
          </a:solidFill>
          <a:ln w="9525" cap="flat">
            <a:noFill/>
            <a:prstDash val="solid"/>
            <a:miter/>
          </a:ln>
        </p:spPr>
        <p:txBody>
          <a:bodyPr rtlCol="0" anchor="ctr"/>
          <a:lstStyle/>
          <a:p>
            <a:endParaRPr lang="en-AU"/>
          </a:p>
        </p:txBody>
      </p:sp>
    </p:spTree>
    <p:extLst>
      <p:ext uri="{BB962C8B-B14F-4D97-AF65-F5344CB8AC3E}">
        <p14:creationId xmlns:p14="http://schemas.microsoft.com/office/powerpoint/2010/main" val="2967883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with Neutral 2 Block">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0BF09EC-4B00-4B1E-B06B-0D0F89DA05A2}"/>
              </a:ext>
            </a:extLst>
          </p:cNvPr>
          <p:cNvSpPr>
            <a:spLocks noGrp="1"/>
          </p:cNvSpPr>
          <p:nvPr>
            <p:ph type="body" sz="quarter" idx="14"/>
          </p:nvPr>
        </p:nvSpPr>
        <p:spPr>
          <a:xfrm>
            <a:off x="6096002" y="1700213"/>
            <a:ext cx="5400673" cy="4608512"/>
          </a:xfrm>
          <a:prstGeom prst="rect">
            <a:avLst/>
          </a:prstGeom>
          <a:solidFill>
            <a:srgbClr val="999490"/>
          </a:solidFill>
        </p:spPr>
        <p:txBody>
          <a:bodyPr anchor="ctr">
            <a:normAutofit/>
          </a:bodyPr>
          <a:lstStyle>
            <a:lvl1pPr algn="ctr">
              <a:defRPr sz="1800">
                <a:solidFill>
                  <a:schemeClr val="bg1"/>
                </a:solidFill>
              </a:defRPr>
            </a:lvl1pPr>
          </a:lstStyle>
          <a:p>
            <a:pPr lvl="0"/>
            <a:r>
              <a:rPr lang="en-US"/>
              <a:t>Edit Master text styles</a:t>
            </a:r>
          </a:p>
        </p:txBody>
      </p:sp>
      <p:sp>
        <p:nvSpPr>
          <p:cNvPr id="9" name="Text Placeholder 5">
            <a:extLst>
              <a:ext uri="{FF2B5EF4-FFF2-40B4-BE49-F238E27FC236}">
                <a16:creationId xmlns:a16="http://schemas.microsoft.com/office/drawing/2014/main" id="{00D8A284-12F0-43E7-820E-1E72AC40E17F}"/>
              </a:ext>
            </a:extLst>
          </p:cNvPr>
          <p:cNvSpPr>
            <a:spLocks noGrp="1"/>
          </p:cNvSpPr>
          <p:nvPr>
            <p:ph type="body" sz="quarter" idx="15"/>
          </p:nvPr>
        </p:nvSpPr>
        <p:spPr>
          <a:xfrm>
            <a:off x="694800" y="1700212"/>
            <a:ext cx="5209113" cy="4608515"/>
          </a:xfrm>
          <a:prstGeom prst="rect">
            <a:avLst/>
          </a:prstGeom>
        </p:spPr>
        <p:txBody>
          <a:bodyPr/>
          <a:lstStyle>
            <a:lvl1pPr>
              <a:lnSpc>
                <a:spcPct val="100000"/>
              </a:lnSpc>
              <a:defRPr lang="en-US" dirty="0"/>
            </a:lvl1pPr>
            <a:lvl2pPr>
              <a:defRPr lang="en-US" dirty="0"/>
            </a:lvl2pPr>
            <a:lvl3pPr>
              <a:defRPr lang="en-US" dirty="0"/>
            </a:lvl3pPr>
            <a:lvl4pPr>
              <a:defRPr lang="en-US" dirty="0"/>
            </a:lvl4pPr>
            <a:lvl5pPr>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6" name="Title 5">
            <a:extLst>
              <a:ext uri="{FF2B5EF4-FFF2-40B4-BE49-F238E27FC236}">
                <a16:creationId xmlns:a16="http://schemas.microsoft.com/office/drawing/2014/main" id="{F3255835-9B81-4FE6-A19A-BDEACE6D532E}"/>
              </a:ext>
            </a:extLst>
          </p:cNvPr>
          <p:cNvSpPr>
            <a:spLocks noGrp="1"/>
          </p:cNvSpPr>
          <p:nvPr>
            <p:ph type="title"/>
          </p:nvPr>
        </p:nvSpPr>
        <p:spPr/>
        <p:txBody>
          <a:bodyPr/>
          <a:lstStyle/>
          <a:p>
            <a:r>
              <a:rPr lang="en-US"/>
              <a:t>Click to edit Master title style</a:t>
            </a:r>
            <a:endParaRPr lang="en-AU" dirty="0"/>
          </a:p>
        </p:txBody>
      </p:sp>
      <p:sp>
        <p:nvSpPr>
          <p:cNvPr id="11" name="Text Placeholder 5">
            <a:extLst>
              <a:ext uri="{FF2B5EF4-FFF2-40B4-BE49-F238E27FC236}">
                <a16:creationId xmlns:a16="http://schemas.microsoft.com/office/drawing/2014/main" id="{FE5F36F7-9D4E-4EA5-882E-DEDD94B59C30}"/>
              </a:ext>
            </a:extLst>
          </p:cNvPr>
          <p:cNvSpPr>
            <a:spLocks noGrp="1"/>
          </p:cNvSpPr>
          <p:nvPr>
            <p:ph type="body" sz="quarter" idx="17"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10" name="Rectangle 9">
            <a:extLst>
              <a:ext uri="{FF2B5EF4-FFF2-40B4-BE49-F238E27FC236}">
                <a16:creationId xmlns:a16="http://schemas.microsoft.com/office/drawing/2014/main" id="{13000394-8C62-4535-AFCB-49065079CFAF}"/>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3" name="Picture 12">
            <a:extLst>
              <a:ext uri="{FF2B5EF4-FFF2-40B4-BE49-F238E27FC236}">
                <a16:creationId xmlns:a16="http://schemas.microsoft.com/office/drawing/2014/main" id="{A9739123-EB1E-4E5F-B70D-F7DEE2CEE7E1}"/>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8" name="Footer Placeholder 7">
            <a:extLst>
              <a:ext uri="{FF2B5EF4-FFF2-40B4-BE49-F238E27FC236}">
                <a16:creationId xmlns:a16="http://schemas.microsoft.com/office/drawing/2014/main" id="{16DA6B27-3249-4E2E-BD52-822F0E96F786}"/>
              </a:ext>
            </a:extLst>
          </p:cNvPr>
          <p:cNvSpPr>
            <a:spLocks noGrp="1"/>
          </p:cNvSpPr>
          <p:nvPr>
            <p:ph type="ftr" sz="quarter" idx="19"/>
          </p:nvPr>
        </p:nvSpPr>
        <p:spPr/>
        <p:txBody>
          <a:bodyPr/>
          <a:lstStyle/>
          <a:p>
            <a:r>
              <a:rPr lang="en-AU"/>
              <a:t>SLAT7806 Research Methods</a:t>
            </a:r>
            <a:endParaRPr lang="en-AU" dirty="0"/>
          </a:p>
        </p:txBody>
      </p:sp>
      <p:sp>
        <p:nvSpPr>
          <p:cNvPr id="12" name="Slide Number Placeholder 11">
            <a:extLst>
              <a:ext uri="{FF2B5EF4-FFF2-40B4-BE49-F238E27FC236}">
                <a16:creationId xmlns:a16="http://schemas.microsoft.com/office/drawing/2014/main" id="{D28ACE60-DF21-472F-8FF6-A086BB2C1141}"/>
              </a:ext>
            </a:extLst>
          </p:cNvPr>
          <p:cNvSpPr>
            <a:spLocks noGrp="1"/>
          </p:cNvSpPr>
          <p:nvPr>
            <p:ph type="sldNum" sz="quarter" idx="20"/>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2502857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Pullouts">
    <p:spTree>
      <p:nvGrpSpPr>
        <p:cNvPr id="1" name=""/>
        <p:cNvGrpSpPr/>
        <p:nvPr/>
      </p:nvGrpSpPr>
      <p:grpSpPr>
        <a:xfrm>
          <a:off x="0" y="0"/>
          <a:ext cx="0" cy="0"/>
          <a:chOff x="0" y="0"/>
          <a:chExt cx="0" cy="0"/>
        </a:xfrm>
      </p:grpSpPr>
      <p:sp>
        <p:nvSpPr>
          <p:cNvPr id="13" name="Text Placeholder 6">
            <a:extLst>
              <a:ext uri="{FF2B5EF4-FFF2-40B4-BE49-F238E27FC236}">
                <a16:creationId xmlns:a16="http://schemas.microsoft.com/office/drawing/2014/main" id="{EA75515C-08B2-490C-B8D9-273E0B4B793E}"/>
              </a:ext>
            </a:extLst>
          </p:cNvPr>
          <p:cNvSpPr>
            <a:spLocks noGrp="1"/>
          </p:cNvSpPr>
          <p:nvPr>
            <p:ph type="body" sz="quarter" idx="21" hasCustomPrompt="1"/>
          </p:nvPr>
        </p:nvSpPr>
        <p:spPr>
          <a:xfrm>
            <a:off x="8112127" y="1700213"/>
            <a:ext cx="3384548" cy="4615710"/>
          </a:xfrm>
          <a:prstGeom prst="rect">
            <a:avLst/>
          </a:prstGeom>
          <a:solidFill>
            <a:schemeClr val="accent1"/>
          </a:solidFill>
        </p:spPr>
        <p:txBody>
          <a:bodyPr lIns="180000" tIns="108000" rIns="180000" bIns="180000" anchor="t">
            <a:normAutofit/>
          </a:bodyPr>
          <a:lstStyle>
            <a:lvl1pPr marL="285750" indent="-285750" algn="l">
              <a:buClr>
                <a:schemeClr val="bg1"/>
              </a:buClr>
              <a:buFont typeface="Arial" panose="020B0604020202020204" pitchFamily="34" charset="0"/>
              <a:buChar char="•"/>
              <a:defRPr sz="1400">
                <a:solidFill>
                  <a:schemeClr val="bg1"/>
                </a:solidFill>
              </a:defRPr>
            </a:lvl1pPr>
          </a:lstStyle>
          <a:p>
            <a:pPr lvl="0"/>
            <a:r>
              <a:rPr lang="en-AU" dirty="0"/>
              <a:t>[Enter text – You can change the colour of this placeholder under the ‘Shape fill’ menu]</a:t>
            </a:r>
          </a:p>
        </p:txBody>
      </p:sp>
      <p:sp>
        <p:nvSpPr>
          <p:cNvPr id="6" name="Title 5">
            <a:extLst>
              <a:ext uri="{FF2B5EF4-FFF2-40B4-BE49-F238E27FC236}">
                <a16:creationId xmlns:a16="http://schemas.microsoft.com/office/drawing/2014/main" id="{7DA12390-A044-4D48-96A4-00A2D51D906B}"/>
              </a:ext>
            </a:extLst>
          </p:cNvPr>
          <p:cNvSpPr>
            <a:spLocks noGrp="1"/>
          </p:cNvSpPr>
          <p:nvPr>
            <p:ph type="title"/>
          </p:nvPr>
        </p:nvSpPr>
        <p:spPr/>
        <p:txBody>
          <a:bodyPr/>
          <a:lstStyle/>
          <a:p>
            <a:r>
              <a:rPr lang="en-US"/>
              <a:t>Click to edit Master title style</a:t>
            </a:r>
            <a:endParaRPr lang="en-AU" dirty="0"/>
          </a:p>
        </p:txBody>
      </p:sp>
      <p:sp>
        <p:nvSpPr>
          <p:cNvPr id="11" name="Text Placeholder 5">
            <a:extLst>
              <a:ext uri="{FF2B5EF4-FFF2-40B4-BE49-F238E27FC236}">
                <a16:creationId xmlns:a16="http://schemas.microsoft.com/office/drawing/2014/main" id="{60070F8D-A181-4941-8E6E-89B3B6A120EA}"/>
              </a:ext>
            </a:extLst>
          </p:cNvPr>
          <p:cNvSpPr>
            <a:spLocks noGrp="1"/>
          </p:cNvSpPr>
          <p:nvPr>
            <p:ph type="body" sz="quarter" idx="18"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10" name="Text Placeholder 6">
            <a:extLst>
              <a:ext uri="{FF2B5EF4-FFF2-40B4-BE49-F238E27FC236}">
                <a16:creationId xmlns:a16="http://schemas.microsoft.com/office/drawing/2014/main" id="{5A8D97C9-2BD4-40D2-8A9C-5D0FDC041E5C}"/>
              </a:ext>
            </a:extLst>
          </p:cNvPr>
          <p:cNvSpPr>
            <a:spLocks noGrp="1"/>
          </p:cNvSpPr>
          <p:nvPr>
            <p:ph type="body" sz="quarter" idx="19" hasCustomPrompt="1"/>
          </p:nvPr>
        </p:nvSpPr>
        <p:spPr>
          <a:xfrm>
            <a:off x="695328" y="1700213"/>
            <a:ext cx="3384548" cy="4615710"/>
          </a:xfrm>
          <a:prstGeom prst="rect">
            <a:avLst/>
          </a:prstGeom>
          <a:solidFill>
            <a:srgbClr val="962A8B"/>
          </a:solidFill>
        </p:spPr>
        <p:txBody>
          <a:bodyPr lIns="180000" tIns="108000" rIns="180000" bIns="180000" anchor="t">
            <a:normAutofit/>
          </a:bodyPr>
          <a:lstStyle>
            <a:lvl1pPr marL="285750" indent="-285750" algn="l">
              <a:buClr>
                <a:schemeClr val="bg1"/>
              </a:buClr>
              <a:buFont typeface="Arial" panose="020B0604020202020204" pitchFamily="34" charset="0"/>
              <a:buChar char="•"/>
              <a:defRPr sz="1400">
                <a:solidFill>
                  <a:schemeClr val="bg1"/>
                </a:solidFill>
              </a:defRPr>
            </a:lvl1pPr>
          </a:lstStyle>
          <a:p>
            <a:pPr lvl="0"/>
            <a:r>
              <a:rPr lang="en-AU" dirty="0"/>
              <a:t>[Enter text – You can change the colour of this placeholder under the ‘Shape fill’ menu]</a:t>
            </a:r>
          </a:p>
        </p:txBody>
      </p:sp>
      <p:sp>
        <p:nvSpPr>
          <p:cNvPr id="12" name="Text Placeholder 6">
            <a:extLst>
              <a:ext uri="{FF2B5EF4-FFF2-40B4-BE49-F238E27FC236}">
                <a16:creationId xmlns:a16="http://schemas.microsoft.com/office/drawing/2014/main" id="{2409A6CC-1C55-4870-8E22-205BA52568D4}"/>
              </a:ext>
            </a:extLst>
          </p:cNvPr>
          <p:cNvSpPr>
            <a:spLocks noGrp="1"/>
          </p:cNvSpPr>
          <p:nvPr>
            <p:ph type="body" sz="quarter" idx="20" hasCustomPrompt="1"/>
          </p:nvPr>
        </p:nvSpPr>
        <p:spPr>
          <a:xfrm>
            <a:off x="4387255" y="1692905"/>
            <a:ext cx="3384548" cy="4615710"/>
          </a:xfrm>
          <a:prstGeom prst="rect">
            <a:avLst/>
          </a:prstGeom>
          <a:solidFill>
            <a:srgbClr val="999490"/>
          </a:solidFill>
        </p:spPr>
        <p:txBody>
          <a:bodyPr lIns="180000" tIns="108000" rIns="180000" bIns="180000" anchor="t">
            <a:normAutofit/>
          </a:bodyPr>
          <a:lstStyle>
            <a:lvl1pPr marL="285750" indent="-285750" algn="l">
              <a:buClr>
                <a:schemeClr val="bg1"/>
              </a:buClr>
              <a:buFont typeface="Arial" panose="020B0604020202020204" pitchFamily="34" charset="0"/>
              <a:buChar char="•"/>
              <a:defRPr sz="1400">
                <a:solidFill>
                  <a:schemeClr val="bg1"/>
                </a:solidFill>
              </a:defRPr>
            </a:lvl1pPr>
          </a:lstStyle>
          <a:p>
            <a:pPr lvl="0"/>
            <a:r>
              <a:rPr lang="en-AU" dirty="0"/>
              <a:t>[Enter text – You can change the colour of this placeholder under the ‘Shape fill’ menu]</a:t>
            </a:r>
          </a:p>
        </p:txBody>
      </p:sp>
      <p:sp>
        <p:nvSpPr>
          <p:cNvPr id="14" name="Rectangle 13">
            <a:extLst>
              <a:ext uri="{FF2B5EF4-FFF2-40B4-BE49-F238E27FC236}">
                <a16:creationId xmlns:a16="http://schemas.microsoft.com/office/drawing/2014/main" id="{1E1AC039-02E7-49D5-B557-F29BDF128A9E}"/>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6" name="Picture 15">
            <a:extLst>
              <a:ext uri="{FF2B5EF4-FFF2-40B4-BE49-F238E27FC236}">
                <a16:creationId xmlns:a16="http://schemas.microsoft.com/office/drawing/2014/main" id="{7AE48569-D32E-4698-B1DF-F6D3A1B423B0}"/>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7" name="Footer Placeholder 6">
            <a:extLst>
              <a:ext uri="{FF2B5EF4-FFF2-40B4-BE49-F238E27FC236}">
                <a16:creationId xmlns:a16="http://schemas.microsoft.com/office/drawing/2014/main" id="{CB490FF1-595C-4C0F-8493-0452D9413FEC}"/>
              </a:ext>
            </a:extLst>
          </p:cNvPr>
          <p:cNvSpPr>
            <a:spLocks noGrp="1"/>
          </p:cNvSpPr>
          <p:nvPr>
            <p:ph type="ftr" sz="quarter" idx="23"/>
          </p:nvPr>
        </p:nvSpPr>
        <p:spPr/>
        <p:txBody>
          <a:bodyPr/>
          <a:lstStyle/>
          <a:p>
            <a:r>
              <a:rPr lang="en-AU"/>
              <a:t>SLAT7806 Research Methods</a:t>
            </a:r>
            <a:endParaRPr lang="en-AU" dirty="0"/>
          </a:p>
        </p:txBody>
      </p:sp>
      <p:sp>
        <p:nvSpPr>
          <p:cNvPr id="8" name="Slide Number Placeholder 7">
            <a:extLst>
              <a:ext uri="{FF2B5EF4-FFF2-40B4-BE49-F238E27FC236}">
                <a16:creationId xmlns:a16="http://schemas.microsoft.com/office/drawing/2014/main" id="{991171E7-B6F7-4135-91FD-8404DE6A1A00}"/>
              </a:ext>
            </a:extLst>
          </p:cNvPr>
          <p:cNvSpPr>
            <a:spLocks noGrp="1"/>
          </p:cNvSpPr>
          <p:nvPr>
            <p:ph type="sldNum" sz="quarter" idx="24"/>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4028239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ulti-layout 1">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C06D0029-C709-49E4-ADBE-DE71FBF91E19}"/>
              </a:ext>
            </a:extLst>
          </p:cNvPr>
          <p:cNvSpPr>
            <a:spLocks noGrp="1"/>
          </p:cNvSpPr>
          <p:nvPr>
            <p:ph sz="quarter" idx="15"/>
          </p:nvPr>
        </p:nvSpPr>
        <p:spPr>
          <a:xfrm>
            <a:off x="694800" y="3593712"/>
            <a:ext cx="5198533" cy="2715015"/>
          </a:xfrm>
          <a:prstGeom prst="rect">
            <a:avLst/>
          </a:prstGeom>
        </p:spPr>
        <p:txBody>
          <a:bodyPr/>
          <a:lstStyle>
            <a:lvl1pPr>
              <a:defRPr lang="en-US" dirty="0" smtClean="0"/>
            </a:lvl1pPr>
            <a:lvl2pPr>
              <a:defRPr lang="en-US" dirty="0" smtClean="0"/>
            </a:lvl2pPr>
            <a:lvl3pPr>
              <a:defRPr lang="en-US" dirty="0" smtClean="0"/>
            </a:lvl3pPr>
            <a:lvl4pPr>
              <a:defRPr lang="en-US" dirty="0" smtClean="0"/>
            </a:lvl4pPr>
            <a:lvl5pPr>
              <a:defRPr lang="en-US" dirty="0" smtClean="0"/>
            </a:lvl5pPr>
            <a:lvl6pPr>
              <a:defRPr lang="en-AU" dirty="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4" name="Content Placeholder 13">
            <a:extLst>
              <a:ext uri="{FF2B5EF4-FFF2-40B4-BE49-F238E27FC236}">
                <a16:creationId xmlns:a16="http://schemas.microsoft.com/office/drawing/2014/main" id="{842AA681-0A5C-4843-AFF7-8900ED2A6D68}"/>
              </a:ext>
            </a:extLst>
          </p:cNvPr>
          <p:cNvSpPr>
            <a:spLocks noGrp="1"/>
          </p:cNvSpPr>
          <p:nvPr>
            <p:ph sz="quarter" idx="16" hasCustomPrompt="1"/>
          </p:nvPr>
        </p:nvSpPr>
        <p:spPr>
          <a:xfrm>
            <a:off x="6288618" y="2024810"/>
            <a:ext cx="5198400" cy="2427894"/>
          </a:xfrm>
          <a:prstGeom prst="rect">
            <a:avLst/>
          </a:prstGeom>
        </p:spPr>
        <p:txBody>
          <a:bodyPr/>
          <a:lstStyle>
            <a:lvl1pPr>
              <a:defRPr/>
            </a:lvl1pPr>
          </a:lstStyle>
          <a:p>
            <a:pPr lvl="0"/>
            <a:r>
              <a:rPr lang="en-US" dirty="0"/>
              <a:t> </a:t>
            </a:r>
            <a:endParaRPr lang="en-AU" dirty="0"/>
          </a:p>
        </p:txBody>
      </p:sp>
      <p:sp>
        <p:nvSpPr>
          <p:cNvPr id="16" name="Content Placeholder 11">
            <a:extLst>
              <a:ext uri="{FF2B5EF4-FFF2-40B4-BE49-F238E27FC236}">
                <a16:creationId xmlns:a16="http://schemas.microsoft.com/office/drawing/2014/main" id="{C1A5F930-F83B-4616-AC17-D7231CE87421}"/>
              </a:ext>
            </a:extLst>
          </p:cNvPr>
          <p:cNvSpPr>
            <a:spLocks noGrp="1"/>
          </p:cNvSpPr>
          <p:nvPr>
            <p:ph sz="quarter" idx="17"/>
          </p:nvPr>
        </p:nvSpPr>
        <p:spPr>
          <a:xfrm>
            <a:off x="6288619" y="4602158"/>
            <a:ext cx="5198533" cy="1700191"/>
          </a:xfrm>
          <a:prstGeom prst="rect">
            <a:avLst/>
          </a:prstGeom>
        </p:spPr>
        <p:txBody>
          <a:bodyPr/>
          <a:lstStyle>
            <a:lvl1pPr>
              <a:defRPr lang="en-US" dirty="0"/>
            </a:lvl1pPr>
            <a:lvl2pPr>
              <a:defRPr lang="en-US" dirty="0"/>
            </a:lvl2pPr>
            <a:lvl3pPr>
              <a:defRPr lang="en-US" dirty="0"/>
            </a:lvl3pPr>
            <a:lvl4pPr>
              <a:defRPr lang="en-US" dirty="0"/>
            </a:lvl4pPr>
            <a:lvl5pPr>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0ABFF14A-9BDE-42F0-AA14-E13CCFE3E4FE}"/>
              </a:ext>
            </a:extLst>
          </p:cNvPr>
          <p:cNvSpPr>
            <a:spLocks noGrp="1"/>
          </p:cNvSpPr>
          <p:nvPr>
            <p:ph type="body" sz="quarter" idx="18"/>
          </p:nvPr>
        </p:nvSpPr>
        <p:spPr>
          <a:xfrm>
            <a:off x="694800" y="1700808"/>
            <a:ext cx="5198532" cy="1743450"/>
          </a:xfrm>
          <a:prstGeom prst="rect">
            <a:avLst/>
          </a:prstGeom>
        </p:spPr>
        <p:txBody>
          <a:bodyPr/>
          <a:lstStyle/>
          <a:p>
            <a:pPr lvl="0"/>
            <a:r>
              <a:rPr lang="en-US"/>
              <a:t>Edit Master text styles</a:t>
            </a:r>
          </a:p>
        </p:txBody>
      </p:sp>
      <p:sp>
        <p:nvSpPr>
          <p:cNvPr id="13" name="Content Placeholder 11">
            <a:extLst>
              <a:ext uri="{FF2B5EF4-FFF2-40B4-BE49-F238E27FC236}">
                <a16:creationId xmlns:a16="http://schemas.microsoft.com/office/drawing/2014/main" id="{47FC4A52-417F-4863-97DD-E656EA43AC92}"/>
              </a:ext>
            </a:extLst>
          </p:cNvPr>
          <p:cNvSpPr>
            <a:spLocks noGrp="1"/>
          </p:cNvSpPr>
          <p:nvPr>
            <p:ph sz="quarter" idx="19" hasCustomPrompt="1"/>
          </p:nvPr>
        </p:nvSpPr>
        <p:spPr>
          <a:xfrm>
            <a:off x="6288619" y="1700809"/>
            <a:ext cx="5198533" cy="324000"/>
          </a:xfrm>
          <a:prstGeom prst="rect">
            <a:avLst/>
          </a:prstGeom>
        </p:spPr>
        <p:txBody>
          <a:bodyPr>
            <a:normAutofit/>
          </a:bodyPr>
          <a:lstStyle>
            <a:lvl5pPr>
              <a:defRPr lang="en-AU" sz="2000" b="1" dirty="0"/>
            </a:lvl5pPr>
          </a:lstStyle>
          <a:p>
            <a:pPr lvl="4"/>
            <a:r>
              <a:rPr lang="en-US" dirty="0"/>
              <a:t>Fifth level</a:t>
            </a:r>
            <a:endParaRPr lang="en-AU" dirty="0"/>
          </a:p>
        </p:txBody>
      </p:sp>
      <p:sp>
        <p:nvSpPr>
          <p:cNvPr id="7" name="Title 6">
            <a:extLst>
              <a:ext uri="{FF2B5EF4-FFF2-40B4-BE49-F238E27FC236}">
                <a16:creationId xmlns:a16="http://schemas.microsoft.com/office/drawing/2014/main" id="{5A696586-6988-4D6B-BE2D-2C0EDF447A61}"/>
              </a:ext>
            </a:extLst>
          </p:cNvPr>
          <p:cNvSpPr>
            <a:spLocks noGrp="1"/>
          </p:cNvSpPr>
          <p:nvPr>
            <p:ph type="title"/>
          </p:nvPr>
        </p:nvSpPr>
        <p:spPr/>
        <p:txBody>
          <a:bodyPr/>
          <a:lstStyle/>
          <a:p>
            <a:r>
              <a:rPr lang="en-US"/>
              <a:t>Click to edit Master title style</a:t>
            </a:r>
            <a:endParaRPr lang="en-AU" dirty="0"/>
          </a:p>
        </p:txBody>
      </p:sp>
      <p:sp>
        <p:nvSpPr>
          <p:cNvPr id="15" name="Text Placeholder 5">
            <a:extLst>
              <a:ext uri="{FF2B5EF4-FFF2-40B4-BE49-F238E27FC236}">
                <a16:creationId xmlns:a16="http://schemas.microsoft.com/office/drawing/2014/main" id="{14229EC4-696A-4791-8EB0-396DF61F7A28}"/>
              </a:ext>
            </a:extLst>
          </p:cNvPr>
          <p:cNvSpPr>
            <a:spLocks noGrp="1"/>
          </p:cNvSpPr>
          <p:nvPr>
            <p:ph type="body" sz="quarter" idx="23"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17" name="Rectangle 16">
            <a:extLst>
              <a:ext uri="{FF2B5EF4-FFF2-40B4-BE49-F238E27FC236}">
                <a16:creationId xmlns:a16="http://schemas.microsoft.com/office/drawing/2014/main" id="{FB3B4A2E-6294-4DC9-8779-3231A7E9B5C2}"/>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9" name="Picture 18">
            <a:extLst>
              <a:ext uri="{FF2B5EF4-FFF2-40B4-BE49-F238E27FC236}">
                <a16:creationId xmlns:a16="http://schemas.microsoft.com/office/drawing/2014/main" id="{4BCAB502-16F2-4A19-97A1-C081D226597B}"/>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8" name="Footer Placeholder 7">
            <a:extLst>
              <a:ext uri="{FF2B5EF4-FFF2-40B4-BE49-F238E27FC236}">
                <a16:creationId xmlns:a16="http://schemas.microsoft.com/office/drawing/2014/main" id="{CEC400A7-6A57-42A4-9CC7-26ED632D030D}"/>
              </a:ext>
            </a:extLst>
          </p:cNvPr>
          <p:cNvSpPr>
            <a:spLocks noGrp="1"/>
          </p:cNvSpPr>
          <p:nvPr>
            <p:ph type="ftr" sz="quarter" idx="25"/>
          </p:nvPr>
        </p:nvSpPr>
        <p:spPr/>
        <p:txBody>
          <a:bodyPr/>
          <a:lstStyle/>
          <a:p>
            <a:r>
              <a:rPr lang="en-AU"/>
              <a:t>SLAT7806 Research Methods</a:t>
            </a:r>
            <a:endParaRPr lang="en-AU" dirty="0"/>
          </a:p>
        </p:txBody>
      </p:sp>
      <p:sp>
        <p:nvSpPr>
          <p:cNvPr id="9" name="Slide Number Placeholder 8">
            <a:extLst>
              <a:ext uri="{FF2B5EF4-FFF2-40B4-BE49-F238E27FC236}">
                <a16:creationId xmlns:a16="http://schemas.microsoft.com/office/drawing/2014/main" id="{4BD824B6-391C-442D-8A27-0B268DB3667B}"/>
              </a:ext>
            </a:extLst>
          </p:cNvPr>
          <p:cNvSpPr>
            <a:spLocks noGrp="1"/>
          </p:cNvSpPr>
          <p:nvPr>
            <p:ph type="sldNum" sz="quarter" idx="26"/>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921181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ulti-layout 2">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1680838C-6DDD-4367-8C7B-8D49AA3A036A}"/>
              </a:ext>
            </a:extLst>
          </p:cNvPr>
          <p:cNvSpPr>
            <a:spLocks noGrp="1"/>
          </p:cNvSpPr>
          <p:nvPr>
            <p:ph sz="quarter" idx="19" hasCustomPrompt="1"/>
          </p:nvPr>
        </p:nvSpPr>
        <p:spPr>
          <a:xfrm>
            <a:off x="6286500" y="2677684"/>
            <a:ext cx="5219998" cy="1615411"/>
          </a:xfrm>
          <a:prstGeom prst="rect">
            <a:avLst/>
          </a:prstGeom>
        </p:spPr>
        <p:txBody>
          <a:bodyPr/>
          <a:lstStyle/>
          <a:p>
            <a:pPr lvl="0"/>
            <a:r>
              <a:rPr lang="en-AU" dirty="0"/>
              <a:t> </a:t>
            </a:r>
          </a:p>
        </p:txBody>
      </p:sp>
      <p:sp>
        <p:nvSpPr>
          <p:cNvPr id="20" name="Content Placeholder 18">
            <a:extLst>
              <a:ext uri="{FF2B5EF4-FFF2-40B4-BE49-F238E27FC236}">
                <a16:creationId xmlns:a16="http://schemas.microsoft.com/office/drawing/2014/main" id="{8C9CC71C-D628-4B8C-8AB1-D318B0D686CF}"/>
              </a:ext>
            </a:extLst>
          </p:cNvPr>
          <p:cNvSpPr>
            <a:spLocks noGrp="1"/>
          </p:cNvSpPr>
          <p:nvPr>
            <p:ph sz="quarter" idx="20" hasCustomPrompt="1"/>
          </p:nvPr>
        </p:nvSpPr>
        <p:spPr>
          <a:xfrm>
            <a:off x="6286500" y="4694142"/>
            <a:ext cx="5219996" cy="1615178"/>
          </a:xfrm>
          <a:prstGeom prst="rect">
            <a:avLst/>
          </a:prstGeom>
        </p:spPr>
        <p:txBody>
          <a:bodyPr/>
          <a:lstStyle>
            <a:lvl1pPr>
              <a:defRPr/>
            </a:lvl1pPr>
          </a:lstStyle>
          <a:p>
            <a:pPr lvl="0"/>
            <a:r>
              <a:rPr lang="en-US" dirty="0"/>
              <a:t> </a:t>
            </a:r>
            <a:endParaRPr lang="en-AU" dirty="0"/>
          </a:p>
        </p:txBody>
      </p:sp>
      <p:sp>
        <p:nvSpPr>
          <p:cNvPr id="12" name="Text Placeholder 5">
            <a:extLst>
              <a:ext uri="{FF2B5EF4-FFF2-40B4-BE49-F238E27FC236}">
                <a16:creationId xmlns:a16="http://schemas.microsoft.com/office/drawing/2014/main" id="{47EF0A71-527C-4177-BD73-0A32F4F3B7C2}"/>
              </a:ext>
            </a:extLst>
          </p:cNvPr>
          <p:cNvSpPr>
            <a:spLocks noGrp="1"/>
          </p:cNvSpPr>
          <p:nvPr>
            <p:ph type="body" sz="quarter" idx="25"/>
          </p:nvPr>
        </p:nvSpPr>
        <p:spPr>
          <a:xfrm>
            <a:off x="6286500" y="2279659"/>
            <a:ext cx="5222136" cy="324000"/>
          </a:xfrm>
          <a:prstGeom prst="rect">
            <a:avLst/>
          </a:prstGeom>
        </p:spPr>
        <p:txBody>
          <a:bodyPr/>
          <a:lstStyle>
            <a:lvl1pPr>
              <a:lnSpc>
                <a:spcPct val="100000"/>
              </a:lnSpc>
              <a:defRPr sz="1200" b="1">
                <a:solidFill>
                  <a:schemeClr val="accent1"/>
                </a:solidFill>
              </a:defRPr>
            </a:lvl1pPr>
            <a:lvl6pPr>
              <a:defRPr b="0"/>
            </a:lvl6pPr>
          </a:lstStyle>
          <a:p>
            <a:pPr lvl="0"/>
            <a:r>
              <a:rPr lang="en-US"/>
              <a:t>Edit Master text styles</a:t>
            </a:r>
          </a:p>
        </p:txBody>
      </p:sp>
      <p:sp>
        <p:nvSpPr>
          <p:cNvPr id="14" name="Text Placeholder 5">
            <a:extLst>
              <a:ext uri="{FF2B5EF4-FFF2-40B4-BE49-F238E27FC236}">
                <a16:creationId xmlns:a16="http://schemas.microsoft.com/office/drawing/2014/main" id="{FFFB469D-AB37-445A-8C5C-9EDAC47CC608}"/>
              </a:ext>
            </a:extLst>
          </p:cNvPr>
          <p:cNvSpPr>
            <a:spLocks noGrp="1"/>
          </p:cNvSpPr>
          <p:nvPr>
            <p:ph type="body" sz="quarter" idx="26"/>
          </p:nvPr>
        </p:nvSpPr>
        <p:spPr>
          <a:xfrm>
            <a:off x="6286500" y="4401144"/>
            <a:ext cx="5222136" cy="324000"/>
          </a:xfrm>
          <a:prstGeom prst="rect">
            <a:avLst/>
          </a:prstGeom>
        </p:spPr>
        <p:txBody>
          <a:bodyPr/>
          <a:lstStyle>
            <a:lvl1pPr>
              <a:lnSpc>
                <a:spcPct val="100000"/>
              </a:lnSpc>
              <a:defRPr sz="1200" b="1">
                <a:solidFill>
                  <a:schemeClr val="accent1"/>
                </a:solidFill>
              </a:defRPr>
            </a:lvl1pPr>
            <a:lvl6pPr>
              <a:defRPr b="0"/>
            </a:lvl6pPr>
          </a:lstStyle>
          <a:p>
            <a:pPr lvl="0"/>
            <a:r>
              <a:rPr lang="en-US"/>
              <a:t>Edit Master text styles</a:t>
            </a:r>
          </a:p>
        </p:txBody>
      </p:sp>
      <p:sp>
        <p:nvSpPr>
          <p:cNvPr id="9" name="Text Placeholder 8">
            <a:extLst>
              <a:ext uri="{FF2B5EF4-FFF2-40B4-BE49-F238E27FC236}">
                <a16:creationId xmlns:a16="http://schemas.microsoft.com/office/drawing/2014/main" id="{892F6810-4203-426A-BA3F-12E853FD972A}"/>
              </a:ext>
            </a:extLst>
          </p:cNvPr>
          <p:cNvSpPr>
            <a:spLocks noGrp="1"/>
          </p:cNvSpPr>
          <p:nvPr>
            <p:ph type="body" sz="quarter" idx="28"/>
          </p:nvPr>
        </p:nvSpPr>
        <p:spPr>
          <a:xfrm>
            <a:off x="694800" y="2279196"/>
            <a:ext cx="5183717" cy="2013899"/>
          </a:xfrm>
        </p:spPr>
        <p:txBody>
          <a:bodyPr/>
          <a:lstStyle>
            <a:lvl1pPr>
              <a:defRPr lang="en-US" dirty="0"/>
            </a:lvl1pPr>
            <a:lvl2pPr>
              <a:defRPr lang="en-US" dirty="0"/>
            </a:lvl2pPr>
            <a:lvl3pPr>
              <a:defRPr lang="en-US" dirty="0"/>
            </a:lvl3pPr>
            <a:lvl4pPr>
              <a:defRPr lang="en-US" dirty="0"/>
            </a:lvl4pPr>
            <a:lvl5pPr>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1" name="Text Placeholder 8">
            <a:extLst>
              <a:ext uri="{FF2B5EF4-FFF2-40B4-BE49-F238E27FC236}">
                <a16:creationId xmlns:a16="http://schemas.microsoft.com/office/drawing/2014/main" id="{5608E6E7-0CC5-4C1B-8095-7EA4A3FE80AB}"/>
              </a:ext>
            </a:extLst>
          </p:cNvPr>
          <p:cNvSpPr>
            <a:spLocks noGrp="1"/>
          </p:cNvSpPr>
          <p:nvPr>
            <p:ph type="body" sz="quarter" idx="29"/>
          </p:nvPr>
        </p:nvSpPr>
        <p:spPr>
          <a:xfrm>
            <a:off x="694800" y="4401144"/>
            <a:ext cx="5183717" cy="1908176"/>
          </a:xfrm>
        </p:spPr>
        <p:txBody>
          <a:bodyPr/>
          <a:lstStyle>
            <a:lvl1pPr>
              <a:defRPr lang="en-US" dirty="0"/>
            </a:lvl1pPr>
            <a:lvl2pPr>
              <a:defRPr lang="en-US" dirty="0"/>
            </a:lvl2pPr>
            <a:lvl3pPr>
              <a:defRPr lang="en-US" dirty="0"/>
            </a:lvl3pPr>
            <a:lvl4pPr>
              <a:defRPr lang="en-US" dirty="0"/>
            </a:lvl4pPr>
            <a:lvl5pPr>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p:txBody>
      </p:sp>
      <p:sp>
        <p:nvSpPr>
          <p:cNvPr id="7" name="Title 6">
            <a:extLst>
              <a:ext uri="{FF2B5EF4-FFF2-40B4-BE49-F238E27FC236}">
                <a16:creationId xmlns:a16="http://schemas.microsoft.com/office/drawing/2014/main" id="{6AE219F9-19D4-45A2-9D79-6847ED38E26C}"/>
              </a:ext>
            </a:extLst>
          </p:cNvPr>
          <p:cNvSpPr>
            <a:spLocks noGrp="1"/>
          </p:cNvSpPr>
          <p:nvPr>
            <p:ph type="title"/>
          </p:nvPr>
        </p:nvSpPr>
        <p:spPr/>
        <p:txBody>
          <a:bodyPr/>
          <a:lstStyle/>
          <a:p>
            <a:r>
              <a:rPr lang="en-US"/>
              <a:t>Click to edit Master title style</a:t>
            </a:r>
            <a:endParaRPr lang="en-AU" dirty="0"/>
          </a:p>
        </p:txBody>
      </p:sp>
      <p:sp>
        <p:nvSpPr>
          <p:cNvPr id="16" name="Text Placeholder 5">
            <a:extLst>
              <a:ext uri="{FF2B5EF4-FFF2-40B4-BE49-F238E27FC236}">
                <a16:creationId xmlns:a16="http://schemas.microsoft.com/office/drawing/2014/main" id="{688F5021-D4C3-4888-A4D5-06E996CC2139}"/>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15" name="Rectangle 14">
            <a:extLst>
              <a:ext uri="{FF2B5EF4-FFF2-40B4-BE49-F238E27FC236}">
                <a16:creationId xmlns:a16="http://schemas.microsoft.com/office/drawing/2014/main" id="{301F3FBD-B2FA-4ECC-94B3-AE0A46E7AD40}"/>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8" name="Picture 17">
            <a:extLst>
              <a:ext uri="{FF2B5EF4-FFF2-40B4-BE49-F238E27FC236}">
                <a16:creationId xmlns:a16="http://schemas.microsoft.com/office/drawing/2014/main" id="{B9D1DA3F-F774-45EB-B6E3-EB3EBFC56BF8}"/>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17" name="Text Placeholder 5">
            <a:extLst>
              <a:ext uri="{FF2B5EF4-FFF2-40B4-BE49-F238E27FC236}">
                <a16:creationId xmlns:a16="http://schemas.microsoft.com/office/drawing/2014/main" id="{59483DB6-35E8-41E9-930B-445C4EFE7A77}"/>
              </a:ext>
            </a:extLst>
          </p:cNvPr>
          <p:cNvSpPr>
            <a:spLocks noGrp="1"/>
          </p:cNvSpPr>
          <p:nvPr>
            <p:ph type="body" sz="quarter" idx="31" hasCustomPrompt="1"/>
          </p:nvPr>
        </p:nvSpPr>
        <p:spPr>
          <a:xfrm>
            <a:off x="695325" y="1700808"/>
            <a:ext cx="10801350" cy="504825"/>
          </a:xfrm>
        </p:spPr>
        <p:txBody>
          <a:bodyPr>
            <a:normAutofit/>
          </a:bodyPr>
          <a:lstStyle>
            <a:lvl1pPr>
              <a:defRPr sz="2000" b="1">
                <a:solidFill>
                  <a:schemeClr val="accent1"/>
                </a:solidFill>
              </a:defRPr>
            </a:lvl1pPr>
            <a:lvl2pPr marL="612" indent="0">
              <a:buNone/>
              <a:defRPr/>
            </a:lvl2pPr>
          </a:lstStyle>
          <a:p>
            <a:pPr lvl="0"/>
            <a:r>
              <a:rPr lang="en-US" dirty="0"/>
              <a:t>[Subtitle]</a:t>
            </a:r>
          </a:p>
        </p:txBody>
      </p:sp>
      <p:sp>
        <p:nvSpPr>
          <p:cNvPr id="6" name="Footer Placeholder 5">
            <a:extLst>
              <a:ext uri="{FF2B5EF4-FFF2-40B4-BE49-F238E27FC236}">
                <a16:creationId xmlns:a16="http://schemas.microsoft.com/office/drawing/2014/main" id="{B90807C1-4AC5-41D4-9F66-2FFE2C9FCBEE}"/>
              </a:ext>
            </a:extLst>
          </p:cNvPr>
          <p:cNvSpPr>
            <a:spLocks noGrp="1"/>
          </p:cNvSpPr>
          <p:nvPr>
            <p:ph type="ftr" sz="quarter" idx="33"/>
          </p:nvPr>
        </p:nvSpPr>
        <p:spPr/>
        <p:txBody>
          <a:bodyPr/>
          <a:lstStyle/>
          <a:p>
            <a:r>
              <a:rPr lang="en-AU"/>
              <a:t>SLAT7806 Research Methods</a:t>
            </a:r>
            <a:endParaRPr lang="en-AU" dirty="0"/>
          </a:p>
        </p:txBody>
      </p:sp>
      <p:sp>
        <p:nvSpPr>
          <p:cNvPr id="8" name="Slide Number Placeholder 7">
            <a:extLst>
              <a:ext uri="{FF2B5EF4-FFF2-40B4-BE49-F238E27FC236}">
                <a16:creationId xmlns:a16="http://schemas.microsoft.com/office/drawing/2014/main" id="{BB1CA24C-277F-4699-AACD-0CE7FA333A21}"/>
              </a:ext>
            </a:extLst>
          </p:cNvPr>
          <p:cNvSpPr>
            <a:spLocks noGrp="1"/>
          </p:cNvSpPr>
          <p:nvPr>
            <p:ph type="sldNum" sz="quarter" idx="34"/>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160158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9EE8B-9737-4CD0-834C-9321616FE29F}"/>
              </a:ext>
            </a:extLst>
          </p:cNvPr>
          <p:cNvSpPr>
            <a:spLocks noGrp="1"/>
          </p:cNvSpPr>
          <p:nvPr>
            <p:ph type="title"/>
          </p:nvPr>
        </p:nvSpPr>
        <p:spPr/>
        <p:txBody>
          <a:bodyPr/>
          <a:lstStyle/>
          <a:p>
            <a:r>
              <a:rPr lang="en-US"/>
              <a:t>Click to edit Master title style</a:t>
            </a:r>
            <a:endParaRPr lang="en-AU" dirty="0"/>
          </a:p>
        </p:txBody>
      </p:sp>
      <p:sp>
        <p:nvSpPr>
          <p:cNvPr id="8" name="Text Placeholder 5">
            <a:extLst>
              <a:ext uri="{FF2B5EF4-FFF2-40B4-BE49-F238E27FC236}">
                <a16:creationId xmlns:a16="http://schemas.microsoft.com/office/drawing/2014/main" id="{3A7132BB-77E6-4CDB-BD22-890A94E03075}"/>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9" name="Rectangle 8">
            <a:extLst>
              <a:ext uri="{FF2B5EF4-FFF2-40B4-BE49-F238E27FC236}">
                <a16:creationId xmlns:a16="http://schemas.microsoft.com/office/drawing/2014/main" id="{547FA311-E5C8-49FB-A70D-B5D69EF896F4}"/>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1" name="Picture 10">
            <a:extLst>
              <a:ext uri="{FF2B5EF4-FFF2-40B4-BE49-F238E27FC236}">
                <a16:creationId xmlns:a16="http://schemas.microsoft.com/office/drawing/2014/main" id="{577DAC2F-25B2-40B2-B3C3-AEDF3893C15B}"/>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4" name="Footer Placeholder 3">
            <a:extLst>
              <a:ext uri="{FF2B5EF4-FFF2-40B4-BE49-F238E27FC236}">
                <a16:creationId xmlns:a16="http://schemas.microsoft.com/office/drawing/2014/main" id="{D307EFFC-A8F6-46B6-82DB-6FB3399678B7}"/>
              </a:ext>
            </a:extLst>
          </p:cNvPr>
          <p:cNvSpPr>
            <a:spLocks noGrp="1"/>
          </p:cNvSpPr>
          <p:nvPr>
            <p:ph type="ftr" sz="quarter" idx="17"/>
          </p:nvPr>
        </p:nvSpPr>
        <p:spPr/>
        <p:txBody>
          <a:bodyPr/>
          <a:lstStyle/>
          <a:p>
            <a:r>
              <a:rPr lang="en-AU"/>
              <a:t>SLAT7806 Research Methods</a:t>
            </a:r>
            <a:endParaRPr lang="en-AU" dirty="0"/>
          </a:p>
        </p:txBody>
      </p:sp>
      <p:sp>
        <p:nvSpPr>
          <p:cNvPr id="10" name="Slide Number Placeholder 9">
            <a:extLst>
              <a:ext uri="{FF2B5EF4-FFF2-40B4-BE49-F238E27FC236}">
                <a16:creationId xmlns:a16="http://schemas.microsoft.com/office/drawing/2014/main" id="{11037509-88E8-46BB-B6E5-FC65A58ADE60}"/>
              </a:ext>
            </a:extLst>
          </p:cNvPr>
          <p:cNvSpPr>
            <a:spLocks noGrp="1"/>
          </p:cNvSpPr>
          <p:nvPr>
            <p:ph type="sldNum" sz="quarter" idx="18"/>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980704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Blank Brande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933EA7-FE92-4C6D-8733-61E671888999}"/>
              </a:ext>
            </a:extLst>
          </p:cNvPr>
          <p:cNvSpPr/>
          <p:nvPr userDrawn="1"/>
        </p:nvSpPr>
        <p:spPr bwMode="white">
          <a:xfrm>
            <a:off x="2" y="-27384"/>
            <a:ext cx="12191999"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pic>
        <p:nvPicPr>
          <p:cNvPr id="4" name="Picture 3">
            <a:extLst>
              <a:ext uri="{FF2B5EF4-FFF2-40B4-BE49-F238E27FC236}">
                <a16:creationId xmlns:a16="http://schemas.microsoft.com/office/drawing/2014/main" id="{A4A50E81-A697-4D2A-9C73-3BBE321DFC06}"/>
              </a:ext>
            </a:extLst>
          </p:cNvPr>
          <p:cNvPicPr>
            <a:picLocks noChangeAspect="1"/>
          </p:cNvPicPr>
          <p:nvPr userDrawn="1"/>
        </p:nvPicPr>
        <p:blipFill rotWithShape="1">
          <a:blip r:embed="rId2"/>
          <a:srcRect r="42155"/>
          <a:stretch/>
        </p:blipFill>
        <p:spPr>
          <a:xfrm>
            <a:off x="10271272" y="152896"/>
            <a:ext cx="1237347" cy="324000"/>
          </a:xfrm>
          <a:prstGeom prst="rect">
            <a:avLst/>
          </a:prstGeom>
        </p:spPr>
      </p:pic>
      <p:sp>
        <p:nvSpPr>
          <p:cNvPr id="2" name="Footer Placeholder 1">
            <a:extLst>
              <a:ext uri="{FF2B5EF4-FFF2-40B4-BE49-F238E27FC236}">
                <a16:creationId xmlns:a16="http://schemas.microsoft.com/office/drawing/2014/main" id="{8F016725-1C5D-4F6E-900B-3580ED1B4E08}"/>
              </a:ext>
            </a:extLst>
          </p:cNvPr>
          <p:cNvSpPr>
            <a:spLocks noGrp="1"/>
          </p:cNvSpPr>
          <p:nvPr>
            <p:ph type="ftr" sz="quarter" idx="10"/>
          </p:nvPr>
        </p:nvSpPr>
        <p:spPr/>
        <p:txBody>
          <a:bodyPr/>
          <a:lstStyle/>
          <a:p>
            <a:r>
              <a:rPr lang="en-AU"/>
              <a:t>SLAT7806 Research Methods</a:t>
            </a:r>
            <a:endParaRPr lang="en-AU" dirty="0"/>
          </a:p>
        </p:txBody>
      </p:sp>
      <p:sp>
        <p:nvSpPr>
          <p:cNvPr id="5" name="Slide Number Placeholder 4">
            <a:extLst>
              <a:ext uri="{FF2B5EF4-FFF2-40B4-BE49-F238E27FC236}">
                <a16:creationId xmlns:a16="http://schemas.microsoft.com/office/drawing/2014/main" id="{217FE64C-392C-4148-996C-A5BCCCAC7BD2}"/>
              </a:ext>
            </a:extLst>
          </p:cNvPr>
          <p:cNvSpPr>
            <a:spLocks noGrp="1"/>
          </p:cNvSpPr>
          <p:nvPr>
            <p:ph type="sldNum" sz="quarter" idx="11"/>
          </p:nvPr>
        </p:nvSpPr>
        <p:spPr/>
        <p:txBody>
          <a:bodyPr/>
          <a:lstStyle/>
          <a:p>
            <a:fld id="{E917DE0E-AFB1-41FD-BC35-27DB61CA125F}" type="slidenum">
              <a:rPr lang="en-AU" smtClean="0"/>
              <a:pPr/>
              <a:t>‹#›</a:t>
            </a:fld>
            <a:endParaRPr lang="en-AU" dirty="0"/>
          </a:p>
        </p:txBody>
      </p:sp>
      <p:sp>
        <p:nvSpPr>
          <p:cNvPr id="6" name="Text Placeholder 5">
            <a:extLst>
              <a:ext uri="{FF2B5EF4-FFF2-40B4-BE49-F238E27FC236}">
                <a16:creationId xmlns:a16="http://schemas.microsoft.com/office/drawing/2014/main" id="{D887849A-F529-4CD5-AC55-05BB9FCEC1E4}"/>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Tree>
    <p:extLst>
      <p:ext uri="{BB962C8B-B14F-4D97-AF65-F5344CB8AC3E}">
        <p14:creationId xmlns:p14="http://schemas.microsoft.com/office/powerpoint/2010/main" val="23351393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DBD1DEA-6C0B-48CD-8886-623BD6330C76}"/>
              </a:ext>
            </a:extLst>
          </p:cNvPr>
          <p:cNvSpPr/>
          <p:nvPr userDrawn="1"/>
        </p:nvSpPr>
        <p:spPr bwMode="invGray">
          <a:xfrm>
            <a:off x="0" y="0"/>
            <a:ext cx="12192000" cy="6858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sp>
        <p:nvSpPr>
          <p:cNvPr id="2" name="Title 1"/>
          <p:cNvSpPr>
            <a:spLocks noGrp="1"/>
          </p:cNvSpPr>
          <p:nvPr>
            <p:ph type="title"/>
          </p:nvPr>
        </p:nvSpPr>
        <p:spPr bwMode="white">
          <a:xfrm>
            <a:off x="694800" y="1082188"/>
            <a:ext cx="10744005" cy="720081"/>
          </a:xfrm>
        </p:spPr>
        <p:txBody>
          <a:bodyPr anchor="b">
            <a:noAutofit/>
          </a:bodyPr>
          <a:lstStyle>
            <a:lvl1pPr>
              <a:lnSpc>
                <a:spcPts val="5040"/>
              </a:lnSpc>
              <a:defRPr sz="4200">
                <a:solidFill>
                  <a:schemeClr val="bg1"/>
                </a:solidFill>
              </a:defRPr>
            </a:lvl1pPr>
          </a:lstStyle>
          <a:p>
            <a:r>
              <a:rPr lang="en-US" dirty="0"/>
              <a:t>Click to edit Master title style</a:t>
            </a:r>
            <a:endParaRPr lang="en-AU" dirty="0"/>
          </a:p>
        </p:txBody>
      </p:sp>
      <p:sp>
        <p:nvSpPr>
          <p:cNvPr id="7" name="Text Placeholder 6"/>
          <p:cNvSpPr>
            <a:spLocks noGrp="1"/>
          </p:cNvSpPr>
          <p:nvPr>
            <p:ph type="body" sz="quarter" idx="10" hasCustomPrompt="1"/>
          </p:nvPr>
        </p:nvSpPr>
        <p:spPr bwMode="white">
          <a:xfrm>
            <a:off x="694800" y="1876346"/>
            <a:ext cx="3254263" cy="832577"/>
          </a:xfrm>
          <a:prstGeom prst="rect">
            <a:avLst/>
          </a:prstGeom>
        </p:spPr>
        <p:txBody>
          <a:bodyPr>
            <a:normAutofit/>
          </a:bodyPr>
          <a:lstStyle>
            <a:lvl1pPr marL="0" indent="0">
              <a:lnSpc>
                <a:spcPct val="100000"/>
              </a:lnSpc>
              <a:spcBef>
                <a:spcPts val="0"/>
              </a:spcBef>
              <a:spcAft>
                <a:spcPts val="0"/>
              </a:spcAft>
              <a:buNone/>
              <a:defRPr sz="1200">
                <a:solidFill>
                  <a:schemeClr val="bg1"/>
                </a:solidFill>
              </a:defRPr>
            </a:lvl1pPr>
          </a:lstStyle>
          <a:p>
            <a:pPr lvl="0"/>
            <a:r>
              <a:rPr lang="en-US" dirty="0"/>
              <a:t>Click to edit </a:t>
            </a:r>
            <a:br>
              <a:rPr lang="en-US" dirty="0"/>
            </a:br>
            <a:r>
              <a:rPr lang="en-US" dirty="0"/>
              <a:t>Master text styles</a:t>
            </a:r>
          </a:p>
        </p:txBody>
      </p:sp>
      <p:sp>
        <p:nvSpPr>
          <p:cNvPr id="11" name="Text Placeholder 6">
            <a:extLst>
              <a:ext uri="{FF2B5EF4-FFF2-40B4-BE49-F238E27FC236}">
                <a16:creationId xmlns:a16="http://schemas.microsoft.com/office/drawing/2014/main" id="{0758AADB-42F9-44FF-A436-0031B6B2680A}"/>
              </a:ext>
            </a:extLst>
          </p:cNvPr>
          <p:cNvSpPr>
            <a:spLocks noGrp="1"/>
          </p:cNvSpPr>
          <p:nvPr>
            <p:ph type="body" sz="quarter" idx="11" hasCustomPrompt="1"/>
          </p:nvPr>
        </p:nvSpPr>
        <p:spPr bwMode="white">
          <a:xfrm>
            <a:off x="1087509" y="2852939"/>
            <a:ext cx="3418763" cy="202889"/>
          </a:xfrm>
          <a:prstGeom prst="rect">
            <a:avLst/>
          </a:prstGeom>
        </p:spPr>
        <p:txBody>
          <a:bodyPr>
            <a:normAutofit/>
          </a:bodyPr>
          <a:lstStyle>
            <a:lvl1pPr marL="0" indent="0">
              <a:lnSpc>
                <a:spcPts val="1500"/>
              </a:lnSpc>
              <a:spcAft>
                <a:spcPts val="0"/>
              </a:spcAft>
              <a:buNone/>
              <a:defRPr sz="950">
                <a:solidFill>
                  <a:schemeClr val="bg1"/>
                </a:solidFill>
              </a:defRPr>
            </a:lvl1pPr>
          </a:lstStyle>
          <a:p>
            <a:pPr lvl="0"/>
            <a:r>
              <a:rPr lang="en-US" dirty="0"/>
              <a:t>Click to edit Master text styles</a:t>
            </a:r>
          </a:p>
        </p:txBody>
      </p:sp>
      <p:sp>
        <p:nvSpPr>
          <p:cNvPr id="15" name="Text Placeholder 6">
            <a:extLst>
              <a:ext uri="{FF2B5EF4-FFF2-40B4-BE49-F238E27FC236}">
                <a16:creationId xmlns:a16="http://schemas.microsoft.com/office/drawing/2014/main" id="{9EB3BAB6-8B24-4F70-BDDC-75B91A4FB1D5}"/>
              </a:ext>
            </a:extLst>
          </p:cNvPr>
          <p:cNvSpPr>
            <a:spLocks noGrp="1"/>
          </p:cNvSpPr>
          <p:nvPr>
            <p:ph type="body" sz="quarter" idx="12" hasCustomPrompt="1"/>
          </p:nvPr>
        </p:nvSpPr>
        <p:spPr bwMode="white">
          <a:xfrm>
            <a:off x="1087509" y="3125021"/>
            <a:ext cx="3418763" cy="202889"/>
          </a:xfrm>
          <a:prstGeom prst="rect">
            <a:avLst/>
          </a:prstGeom>
        </p:spPr>
        <p:txBody>
          <a:bodyPr>
            <a:normAutofit/>
          </a:bodyPr>
          <a:lstStyle>
            <a:lvl1pPr marL="0" indent="0">
              <a:lnSpc>
                <a:spcPts val="1500"/>
              </a:lnSpc>
              <a:spcAft>
                <a:spcPts val="0"/>
              </a:spcAft>
              <a:buNone/>
              <a:defRPr sz="950">
                <a:solidFill>
                  <a:schemeClr val="bg1"/>
                </a:solidFill>
              </a:defRPr>
            </a:lvl1pPr>
          </a:lstStyle>
          <a:p>
            <a:pPr lvl="0"/>
            <a:r>
              <a:rPr lang="en-US" dirty="0"/>
              <a:t>Click to edit Master text styles</a:t>
            </a:r>
          </a:p>
        </p:txBody>
      </p:sp>
      <p:sp>
        <p:nvSpPr>
          <p:cNvPr id="20" name="Right Triangle 3">
            <a:extLst>
              <a:ext uri="{FF2B5EF4-FFF2-40B4-BE49-F238E27FC236}">
                <a16:creationId xmlns:a16="http://schemas.microsoft.com/office/drawing/2014/main" id="{98BF4DE5-D126-4077-BBC8-5F3A09BC0E5C}"/>
              </a:ext>
            </a:extLst>
          </p:cNvPr>
          <p:cNvSpPr/>
          <p:nvPr userDrawn="1"/>
        </p:nvSpPr>
        <p:spPr bwMode="white">
          <a:xfrm>
            <a:off x="1" y="4076700"/>
            <a:ext cx="2555875" cy="2781300"/>
          </a:xfrm>
          <a:custGeom>
            <a:avLst/>
            <a:gdLst>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Lst>
            <a:ahLst/>
            <a:cxnLst>
              <a:cxn ang="0">
                <a:pos x="connsiteX0" y="connsiteY0"/>
              </a:cxn>
              <a:cxn ang="0">
                <a:pos x="connsiteX1" y="connsiteY1"/>
              </a:cxn>
              <a:cxn ang="0">
                <a:pos x="connsiteX2" y="connsiteY2"/>
              </a:cxn>
              <a:cxn ang="0">
                <a:pos x="connsiteX3" y="connsiteY3"/>
              </a:cxn>
            </a:cxnLst>
            <a:rect l="l" t="t" r="r" b="b"/>
            <a:pathLst>
              <a:path w="2555875" h="2781300">
                <a:moveTo>
                  <a:pt x="0" y="2781300"/>
                </a:moveTo>
                <a:lnTo>
                  <a:pt x="0" y="0"/>
                </a:lnTo>
                <a:cubicBezTo>
                  <a:pt x="158687" y="1674158"/>
                  <a:pt x="1584388" y="2511611"/>
                  <a:pt x="2555875" y="2781300"/>
                </a:cubicBezTo>
                <a:lnTo>
                  <a:pt x="0" y="27813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3" name="Text Placeholder 6">
            <a:extLst>
              <a:ext uri="{FF2B5EF4-FFF2-40B4-BE49-F238E27FC236}">
                <a16:creationId xmlns:a16="http://schemas.microsoft.com/office/drawing/2014/main" id="{B8A2EB93-6CF0-469A-B44D-3B50AF0CEE6D}"/>
              </a:ext>
            </a:extLst>
          </p:cNvPr>
          <p:cNvSpPr>
            <a:spLocks noGrp="1"/>
          </p:cNvSpPr>
          <p:nvPr>
            <p:ph type="body" sz="quarter" idx="13" hasCustomPrompt="1"/>
          </p:nvPr>
        </p:nvSpPr>
        <p:spPr bwMode="white">
          <a:xfrm>
            <a:off x="1087509" y="3415094"/>
            <a:ext cx="3418763" cy="202889"/>
          </a:xfrm>
          <a:prstGeom prst="rect">
            <a:avLst/>
          </a:prstGeom>
        </p:spPr>
        <p:txBody>
          <a:bodyPr>
            <a:normAutofit/>
          </a:bodyPr>
          <a:lstStyle>
            <a:lvl1pPr marL="0" indent="0">
              <a:lnSpc>
                <a:spcPts val="1500"/>
              </a:lnSpc>
              <a:spcAft>
                <a:spcPts val="0"/>
              </a:spcAft>
              <a:buNone/>
              <a:defRPr sz="950">
                <a:solidFill>
                  <a:schemeClr val="bg1"/>
                </a:solidFill>
              </a:defRPr>
            </a:lvl1pPr>
          </a:lstStyle>
          <a:p>
            <a:pPr lvl="0"/>
            <a:r>
              <a:rPr lang="en-US" dirty="0"/>
              <a:t>Click to edit Master text styles</a:t>
            </a:r>
          </a:p>
        </p:txBody>
      </p:sp>
      <p:sp>
        <p:nvSpPr>
          <p:cNvPr id="16" name="Text Placeholder 6">
            <a:extLst>
              <a:ext uri="{FF2B5EF4-FFF2-40B4-BE49-F238E27FC236}">
                <a16:creationId xmlns:a16="http://schemas.microsoft.com/office/drawing/2014/main" id="{81CEC2A5-BF8B-405F-BFB8-A7AC93A346C2}"/>
              </a:ext>
            </a:extLst>
          </p:cNvPr>
          <p:cNvSpPr>
            <a:spLocks noGrp="1"/>
          </p:cNvSpPr>
          <p:nvPr>
            <p:ph type="body" sz="quarter" idx="14" hasCustomPrompt="1"/>
          </p:nvPr>
        </p:nvSpPr>
        <p:spPr bwMode="white">
          <a:xfrm>
            <a:off x="1087509" y="3687176"/>
            <a:ext cx="3418763" cy="202889"/>
          </a:xfrm>
          <a:prstGeom prst="rect">
            <a:avLst/>
          </a:prstGeom>
        </p:spPr>
        <p:txBody>
          <a:bodyPr>
            <a:normAutofit/>
          </a:bodyPr>
          <a:lstStyle>
            <a:lvl1pPr marL="0" indent="0">
              <a:lnSpc>
                <a:spcPts val="1500"/>
              </a:lnSpc>
              <a:spcAft>
                <a:spcPts val="0"/>
              </a:spcAft>
              <a:buNone/>
              <a:defRPr sz="950">
                <a:solidFill>
                  <a:schemeClr val="bg1"/>
                </a:solidFill>
              </a:defRPr>
            </a:lvl1pPr>
          </a:lstStyle>
          <a:p>
            <a:pPr lvl="0"/>
            <a:r>
              <a:rPr lang="en-US" dirty="0"/>
              <a:t>Click to edit Master text styles</a:t>
            </a:r>
          </a:p>
        </p:txBody>
      </p:sp>
      <p:sp>
        <p:nvSpPr>
          <p:cNvPr id="18" name="Text Placeholder 6">
            <a:extLst>
              <a:ext uri="{FF2B5EF4-FFF2-40B4-BE49-F238E27FC236}">
                <a16:creationId xmlns:a16="http://schemas.microsoft.com/office/drawing/2014/main" id="{191147DD-03AA-4BA3-AFAA-F070EDBA94F2}"/>
              </a:ext>
            </a:extLst>
          </p:cNvPr>
          <p:cNvSpPr>
            <a:spLocks noGrp="1"/>
          </p:cNvSpPr>
          <p:nvPr>
            <p:ph type="body" sz="quarter" idx="15" hasCustomPrompt="1"/>
          </p:nvPr>
        </p:nvSpPr>
        <p:spPr bwMode="white">
          <a:xfrm>
            <a:off x="1087509" y="3957493"/>
            <a:ext cx="3418763" cy="202889"/>
          </a:xfrm>
          <a:prstGeom prst="rect">
            <a:avLst/>
          </a:prstGeom>
        </p:spPr>
        <p:txBody>
          <a:bodyPr>
            <a:normAutofit/>
          </a:bodyPr>
          <a:lstStyle>
            <a:lvl1pPr marL="0" indent="0">
              <a:lnSpc>
                <a:spcPts val="1500"/>
              </a:lnSpc>
              <a:spcAft>
                <a:spcPts val="0"/>
              </a:spcAft>
              <a:buNone/>
              <a:defRPr sz="950">
                <a:solidFill>
                  <a:schemeClr val="bg1"/>
                </a:solidFill>
              </a:defRPr>
            </a:lvl1pPr>
          </a:lstStyle>
          <a:p>
            <a:pPr lvl="0"/>
            <a:r>
              <a:rPr lang="en-US" dirty="0"/>
              <a:t>Click to edit Master text styles</a:t>
            </a:r>
          </a:p>
        </p:txBody>
      </p:sp>
      <p:sp>
        <p:nvSpPr>
          <p:cNvPr id="19" name="Graphic 1">
            <a:extLst>
              <a:ext uri="{FF2B5EF4-FFF2-40B4-BE49-F238E27FC236}">
                <a16:creationId xmlns:a16="http://schemas.microsoft.com/office/drawing/2014/main" id="{6B4A31B5-8366-4D72-B33B-C4528CEC8D4B}"/>
              </a:ext>
            </a:extLst>
          </p:cNvPr>
          <p:cNvSpPr/>
          <p:nvPr userDrawn="1"/>
        </p:nvSpPr>
        <p:spPr bwMode="white">
          <a:xfrm>
            <a:off x="9912424" y="5571759"/>
            <a:ext cx="2279576" cy="1286241"/>
          </a:xfrm>
          <a:custGeom>
            <a:avLst/>
            <a:gdLst>
              <a:gd name="connsiteX0" fmla="*/ 1704499 w 1704975"/>
              <a:gd name="connsiteY0" fmla="*/ 961382 h 962025"/>
              <a:gd name="connsiteX1" fmla="*/ 1172051 w 1704975"/>
              <a:gd name="connsiteY1" fmla="*/ 803267 h 962025"/>
              <a:gd name="connsiteX2" fmla="*/ 589121 w 1704975"/>
              <a:gd name="connsiteY2" fmla="*/ 611815 h 962025"/>
              <a:gd name="connsiteX3" fmla="*/ 7144 w 1704975"/>
              <a:gd name="connsiteY3" fmla="*/ 768977 h 962025"/>
              <a:gd name="connsiteX4" fmla="*/ 764381 w 1704975"/>
              <a:gd name="connsiteY4" fmla="*/ 128897 h 962025"/>
              <a:gd name="connsiteX5" fmla="*/ 1614011 w 1704975"/>
              <a:gd name="connsiteY5" fmla="*/ 72700 h 962025"/>
              <a:gd name="connsiteX6" fmla="*/ 1705451 w 1704975"/>
              <a:gd name="connsiteY6" fmla="*/ 104132 h 962025"/>
              <a:gd name="connsiteX7" fmla="*/ 1704499 w 1704975"/>
              <a:gd name="connsiteY7" fmla="*/ 961382 h 96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4975" h="962025">
                <a:moveTo>
                  <a:pt x="1704499" y="961382"/>
                </a:moveTo>
                <a:cubicBezTo>
                  <a:pt x="1523524" y="935665"/>
                  <a:pt x="1348264" y="859465"/>
                  <a:pt x="1172051" y="803267"/>
                </a:cubicBezTo>
                <a:cubicBezTo>
                  <a:pt x="976789" y="741355"/>
                  <a:pt x="788194" y="654677"/>
                  <a:pt x="589121" y="611815"/>
                </a:cubicBezTo>
                <a:cubicBezTo>
                  <a:pt x="301466" y="550855"/>
                  <a:pt x="224314" y="585145"/>
                  <a:pt x="7144" y="768977"/>
                </a:cubicBezTo>
                <a:cubicBezTo>
                  <a:pt x="50006" y="717542"/>
                  <a:pt x="525304" y="253675"/>
                  <a:pt x="764381" y="128897"/>
                </a:cubicBezTo>
                <a:cubicBezTo>
                  <a:pt x="1040606" y="-14930"/>
                  <a:pt x="1321594" y="-28265"/>
                  <a:pt x="1614011" y="72700"/>
                </a:cubicBezTo>
                <a:cubicBezTo>
                  <a:pt x="1644491" y="83177"/>
                  <a:pt x="1674971" y="93655"/>
                  <a:pt x="1705451" y="104132"/>
                </a:cubicBezTo>
                <a:lnTo>
                  <a:pt x="1704499" y="961382"/>
                </a:lnTo>
                <a:close/>
              </a:path>
            </a:pathLst>
          </a:custGeom>
          <a:solidFill>
            <a:schemeClr val="bg1"/>
          </a:solidFill>
          <a:ln w="9525" cap="flat">
            <a:noFill/>
            <a:prstDash val="solid"/>
            <a:miter/>
          </a:ln>
        </p:spPr>
        <p:txBody>
          <a:bodyPr rtlCol="0" anchor="ctr"/>
          <a:lstStyle/>
          <a:p>
            <a:endParaRPr lang="en-AU"/>
          </a:p>
        </p:txBody>
      </p:sp>
      <p:pic>
        <p:nvPicPr>
          <p:cNvPr id="22" name="Picture 21">
            <a:extLst>
              <a:ext uri="{FF2B5EF4-FFF2-40B4-BE49-F238E27FC236}">
                <a16:creationId xmlns:a16="http://schemas.microsoft.com/office/drawing/2014/main" id="{B864D713-B046-4FE6-BDD7-EE4264F7C42D}"/>
              </a:ext>
            </a:extLst>
          </p:cNvPr>
          <p:cNvPicPr>
            <a:picLocks noChangeAspect="1"/>
          </p:cNvPicPr>
          <p:nvPr userDrawn="1"/>
        </p:nvPicPr>
        <p:blipFill>
          <a:blip r:embed="rId2"/>
          <a:stretch>
            <a:fillRect/>
          </a:stretch>
        </p:blipFill>
        <p:spPr>
          <a:xfrm>
            <a:off x="695325" y="207631"/>
            <a:ext cx="3204000" cy="472463"/>
          </a:xfrm>
          <a:prstGeom prst="rect">
            <a:avLst/>
          </a:prstGeom>
        </p:spPr>
      </p:pic>
      <p:sp>
        <p:nvSpPr>
          <p:cNvPr id="14" name="TextBox 13">
            <a:extLst>
              <a:ext uri="{FF2B5EF4-FFF2-40B4-BE49-F238E27FC236}">
                <a16:creationId xmlns:a16="http://schemas.microsoft.com/office/drawing/2014/main" id="{ECEDAD56-26A5-445E-899E-91F378A60EDF}"/>
              </a:ext>
            </a:extLst>
          </p:cNvPr>
          <p:cNvSpPr txBox="1"/>
          <p:nvPr userDrawn="1"/>
        </p:nvSpPr>
        <p:spPr>
          <a:xfrm>
            <a:off x="694800" y="4545136"/>
            <a:ext cx="2391677" cy="108000"/>
          </a:xfrm>
          <a:prstGeom prst="rect">
            <a:avLst/>
          </a:prstGeom>
          <a:noFill/>
        </p:spPr>
        <p:txBody>
          <a:bodyPr wrap="square" lIns="0" tIns="0" rIns="0" bIns="0" rtlCol="0" anchor="ctr">
            <a:noAutofit/>
          </a:bodyPr>
          <a:lstStyle/>
          <a:p>
            <a:r>
              <a:rPr lang="en-AU" sz="650" dirty="0">
                <a:solidFill>
                  <a:schemeClr val="bg1"/>
                </a:solidFill>
              </a:rPr>
              <a:t>CRICOS code 00025B</a:t>
            </a:r>
          </a:p>
        </p:txBody>
      </p:sp>
    </p:spTree>
    <p:extLst>
      <p:ext uri="{BB962C8B-B14F-4D97-AF65-F5344CB8AC3E}">
        <p14:creationId xmlns:p14="http://schemas.microsoft.com/office/powerpoint/2010/main" val="3059547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hank You 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ED9BE05-DABC-48CC-9999-1581840BE656}"/>
              </a:ext>
            </a:extLst>
          </p:cNvPr>
          <p:cNvSpPr/>
          <p:nvPr userDrawn="1"/>
        </p:nvSpPr>
        <p:spPr bwMode="invGray">
          <a:xfrm>
            <a:off x="0" y="0"/>
            <a:ext cx="12192000" cy="9288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sp>
        <p:nvSpPr>
          <p:cNvPr id="11" name="Text Placeholder 6">
            <a:extLst>
              <a:ext uri="{FF2B5EF4-FFF2-40B4-BE49-F238E27FC236}">
                <a16:creationId xmlns:a16="http://schemas.microsoft.com/office/drawing/2014/main" id="{F3CE2D37-876C-4C8F-A6C5-0AB063A0B4CD}"/>
              </a:ext>
            </a:extLst>
          </p:cNvPr>
          <p:cNvSpPr>
            <a:spLocks noGrp="1"/>
          </p:cNvSpPr>
          <p:nvPr>
            <p:ph type="body" sz="quarter" idx="13" hasCustomPrompt="1"/>
          </p:nvPr>
        </p:nvSpPr>
        <p:spPr>
          <a:xfrm>
            <a:off x="694800" y="1876346"/>
            <a:ext cx="3254263" cy="832577"/>
          </a:xfrm>
          <a:prstGeom prst="rect">
            <a:avLst/>
          </a:prstGeom>
        </p:spPr>
        <p:txBody>
          <a:bodyPr>
            <a:normAutofit/>
          </a:bodyPr>
          <a:lstStyle>
            <a:lvl1pPr marL="0" indent="0">
              <a:lnSpc>
                <a:spcPct val="100000"/>
              </a:lnSpc>
              <a:spcBef>
                <a:spcPts val="0"/>
              </a:spcBef>
              <a:spcAft>
                <a:spcPts val="0"/>
              </a:spcAft>
              <a:buNone/>
              <a:defRPr sz="1200">
                <a:solidFill>
                  <a:schemeClr val="tx1"/>
                </a:solidFill>
              </a:defRPr>
            </a:lvl1pPr>
          </a:lstStyle>
          <a:p>
            <a:pPr lvl="0"/>
            <a:r>
              <a:rPr lang="en-US" dirty="0"/>
              <a:t>Click to edit Master text styles</a:t>
            </a:r>
          </a:p>
        </p:txBody>
      </p:sp>
      <p:sp>
        <p:nvSpPr>
          <p:cNvPr id="18" name="Text Placeholder 6">
            <a:extLst>
              <a:ext uri="{FF2B5EF4-FFF2-40B4-BE49-F238E27FC236}">
                <a16:creationId xmlns:a16="http://schemas.microsoft.com/office/drawing/2014/main" id="{36F77BFB-AD63-495E-A4EA-EE2AFB4F9E57}"/>
              </a:ext>
            </a:extLst>
          </p:cNvPr>
          <p:cNvSpPr>
            <a:spLocks noGrp="1"/>
          </p:cNvSpPr>
          <p:nvPr>
            <p:ph type="body" sz="quarter" idx="11" hasCustomPrompt="1"/>
          </p:nvPr>
        </p:nvSpPr>
        <p:spPr>
          <a:xfrm>
            <a:off x="1087509" y="2852939"/>
            <a:ext cx="3418763" cy="202889"/>
          </a:xfrm>
          <a:prstGeom prst="rect">
            <a:avLst/>
          </a:prstGeom>
        </p:spPr>
        <p:txBody>
          <a:bodyPr>
            <a:normAutofit/>
          </a:bodyPr>
          <a:lstStyle>
            <a:lvl1pPr marL="0" indent="0">
              <a:lnSpc>
                <a:spcPts val="1500"/>
              </a:lnSpc>
              <a:spcAft>
                <a:spcPts val="0"/>
              </a:spcAft>
              <a:buNone/>
              <a:defRPr sz="950">
                <a:solidFill>
                  <a:schemeClr val="tx1"/>
                </a:solidFill>
              </a:defRPr>
            </a:lvl1pPr>
          </a:lstStyle>
          <a:p>
            <a:pPr lvl="0"/>
            <a:r>
              <a:rPr lang="en-US" dirty="0"/>
              <a:t>Click to edit Master text styles</a:t>
            </a:r>
          </a:p>
        </p:txBody>
      </p:sp>
      <p:sp>
        <p:nvSpPr>
          <p:cNvPr id="19" name="Text Placeholder 6">
            <a:extLst>
              <a:ext uri="{FF2B5EF4-FFF2-40B4-BE49-F238E27FC236}">
                <a16:creationId xmlns:a16="http://schemas.microsoft.com/office/drawing/2014/main" id="{9A941B40-7380-40DF-ADBB-0A6ED4F172FB}"/>
              </a:ext>
            </a:extLst>
          </p:cNvPr>
          <p:cNvSpPr>
            <a:spLocks noGrp="1"/>
          </p:cNvSpPr>
          <p:nvPr>
            <p:ph type="body" sz="quarter" idx="12" hasCustomPrompt="1"/>
          </p:nvPr>
        </p:nvSpPr>
        <p:spPr>
          <a:xfrm>
            <a:off x="1087509" y="3125021"/>
            <a:ext cx="3418763" cy="202889"/>
          </a:xfrm>
          <a:prstGeom prst="rect">
            <a:avLst/>
          </a:prstGeom>
        </p:spPr>
        <p:txBody>
          <a:bodyPr>
            <a:normAutofit/>
          </a:bodyPr>
          <a:lstStyle>
            <a:lvl1pPr marL="0" indent="0">
              <a:lnSpc>
                <a:spcPts val="1500"/>
              </a:lnSpc>
              <a:spcAft>
                <a:spcPts val="0"/>
              </a:spcAft>
              <a:buNone/>
              <a:defRPr sz="950">
                <a:solidFill>
                  <a:schemeClr val="tx1"/>
                </a:solidFill>
              </a:defRPr>
            </a:lvl1pPr>
          </a:lstStyle>
          <a:p>
            <a:pPr lvl="0"/>
            <a:r>
              <a:rPr lang="en-US" dirty="0"/>
              <a:t>Click to edit Master text styles</a:t>
            </a:r>
          </a:p>
        </p:txBody>
      </p:sp>
      <p:sp>
        <p:nvSpPr>
          <p:cNvPr id="20" name="Text Placeholder 6">
            <a:extLst>
              <a:ext uri="{FF2B5EF4-FFF2-40B4-BE49-F238E27FC236}">
                <a16:creationId xmlns:a16="http://schemas.microsoft.com/office/drawing/2014/main" id="{402E3968-432E-4834-8F0D-CD2BC42D2E0B}"/>
              </a:ext>
            </a:extLst>
          </p:cNvPr>
          <p:cNvSpPr>
            <a:spLocks noGrp="1"/>
          </p:cNvSpPr>
          <p:nvPr>
            <p:ph type="body" sz="quarter" idx="17" hasCustomPrompt="1"/>
          </p:nvPr>
        </p:nvSpPr>
        <p:spPr>
          <a:xfrm>
            <a:off x="1087509" y="3415094"/>
            <a:ext cx="3418763" cy="202889"/>
          </a:xfrm>
          <a:prstGeom prst="rect">
            <a:avLst/>
          </a:prstGeom>
        </p:spPr>
        <p:txBody>
          <a:bodyPr>
            <a:normAutofit/>
          </a:bodyPr>
          <a:lstStyle>
            <a:lvl1pPr marL="0" indent="0">
              <a:lnSpc>
                <a:spcPts val="1500"/>
              </a:lnSpc>
              <a:spcAft>
                <a:spcPts val="0"/>
              </a:spcAft>
              <a:buNone/>
              <a:defRPr sz="950">
                <a:solidFill>
                  <a:schemeClr val="tx1"/>
                </a:solidFill>
              </a:defRPr>
            </a:lvl1pPr>
          </a:lstStyle>
          <a:p>
            <a:pPr lvl="0"/>
            <a:r>
              <a:rPr lang="en-US" dirty="0"/>
              <a:t>Click to edit Master text styles</a:t>
            </a:r>
          </a:p>
        </p:txBody>
      </p:sp>
      <p:sp>
        <p:nvSpPr>
          <p:cNvPr id="21" name="Text Placeholder 6">
            <a:extLst>
              <a:ext uri="{FF2B5EF4-FFF2-40B4-BE49-F238E27FC236}">
                <a16:creationId xmlns:a16="http://schemas.microsoft.com/office/drawing/2014/main" id="{F9F5A590-B6A3-42B3-8477-542088A3B03A}"/>
              </a:ext>
            </a:extLst>
          </p:cNvPr>
          <p:cNvSpPr>
            <a:spLocks noGrp="1"/>
          </p:cNvSpPr>
          <p:nvPr>
            <p:ph type="body" sz="quarter" idx="14" hasCustomPrompt="1"/>
          </p:nvPr>
        </p:nvSpPr>
        <p:spPr>
          <a:xfrm>
            <a:off x="1087509" y="3687176"/>
            <a:ext cx="3418763" cy="202889"/>
          </a:xfrm>
          <a:prstGeom prst="rect">
            <a:avLst/>
          </a:prstGeom>
        </p:spPr>
        <p:txBody>
          <a:bodyPr>
            <a:normAutofit/>
          </a:bodyPr>
          <a:lstStyle>
            <a:lvl1pPr marL="0" indent="0">
              <a:lnSpc>
                <a:spcPts val="1500"/>
              </a:lnSpc>
              <a:spcAft>
                <a:spcPts val="0"/>
              </a:spcAft>
              <a:buNone/>
              <a:defRPr sz="950">
                <a:solidFill>
                  <a:schemeClr val="tx1"/>
                </a:solidFill>
              </a:defRPr>
            </a:lvl1pPr>
          </a:lstStyle>
          <a:p>
            <a:pPr lvl="0"/>
            <a:r>
              <a:rPr lang="en-US" dirty="0"/>
              <a:t>Click to edit Master text styles</a:t>
            </a:r>
          </a:p>
        </p:txBody>
      </p:sp>
      <p:sp>
        <p:nvSpPr>
          <p:cNvPr id="23" name="Text Placeholder 6">
            <a:extLst>
              <a:ext uri="{FF2B5EF4-FFF2-40B4-BE49-F238E27FC236}">
                <a16:creationId xmlns:a16="http://schemas.microsoft.com/office/drawing/2014/main" id="{C84FAE95-A058-4EFD-92C1-90CCC284BFCE}"/>
              </a:ext>
            </a:extLst>
          </p:cNvPr>
          <p:cNvSpPr>
            <a:spLocks noGrp="1"/>
          </p:cNvSpPr>
          <p:nvPr>
            <p:ph type="body" sz="quarter" idx="15" hasCustomPrompt="1"/>
          </p:nvPr>
        </p:nvSpPr>
        <p:spPr>
          <a:xfrm>
            <a:off x="1087509" y="3957493"/>
            <a:ext cx="3418763" cy="202889"/>
          </a:xfrm>
          <a:prstGeom prst="rect">
            <a:avLst/>
          </a:prstGeom>
        </p:spPr>
        <p:txBody>
          <a:bodyPr>
            <a:normAutofit/>
          </a:bodyPr>
          <a:lstStyle>
            <a:lvl1pPr marL="0" indent="0">
              <a:lnSpc>
                <a:spcPts val="1500"/>
              </a:lnSpc>
              <a:spcAft>
                <a:spcPts val="0"/>
              </a:spcAft>
              <a:buNone/>
              <a:defRPr sz="950">
                <a:solidFill>
                  <a:schemeClr val="tx1"/>
                </a:solidFill>
              </a:defRPr>
            </a:lvl1pPr>
          </a:lstStyle>
          <a:p>
            <a:pPr lvl="0"/>
            <a:r>
              <a:rPr lang="en-US" dirty="0"/>
              <a:t>Click to edit Master text styles</a:t>
            </a:r>
          </a:p>
        </p:txBody>
      </p:sp>
      <p:sp>
        <p:nvSpPr>
          <p:cNvPr id="15" name="Title 1">
            <a:extLst>
              <a:ext uri="{FF2B5EF4-FFF2-40B4-BE49-F238E27FC236}">
                <a16:creationId xmlns:a16="http://schemas.microsoft.com/office/drawing/2014/main" id="{6E88B10E-2ED8-4B6E-92E8-70B077E3A39C}"/>
              </a:ext>
            </a:extLst>
          </p:cNvPr>
          <p:cNvSpPr>
            <a:spLocks noGrp="1"/>
          </p:cNvSpPr>
          <p:nvPr>
            <p:ph type="title"/>
          </p:nvPr>
        </p:nvSpPr>
        <p:spPr>
          <a:xfrm>
            <a:off x="694800" y="1082188"/>
            <a:ext cx="5209113" cy="720081"/>
          </a:xfrm>
        </p:spPr>
        <p:txBody>
          <a:bodyPr anchor="b">
            <a:noAutofit/>
          </a:bodyPr>
          <a:lstStyle>
            <a:lvl1pPr>
              <a:lnSpc>
                <a:spcPts val="5040"/>
              </a:lnSpc>
              <a:defRPr sz="4200">
                <a:solidFill>
                  <a:schemeClr val="accent1"/>
                </a:solidFill>
              </a:defRPr>
            </a:lvl1pPr>
          </a:lstStyle>
          <a:p>
            <a:r>
              <a:rPr lang="en-US"/>
              <a:t>Click to edit Master title style</a:t>
            </a:r>
            <a:endParaRPr lang="en-AU" dirty="0"/>
          </a:p>
        </p:txBody>
      </p:sp>
      <p:sp>
        <p:nvSpPr>
          <p:cNvPr id="16" name="Picture Placeholder 9">
            <a:extLst>
              <a:ext uri="{FF2B5EF4-FFF2-40B4-BE49-F238E27FC236}">
                <a16:creationId xmlns:a16="http://schemas.microsoft.com/office/drawing/2014/main" id="{3ECBBC4F-ECF3-4E50-963A-BDB169C5146A}"/>
              </a:ext>
            </a:extLst>
          </p:cNvPr>
          <p:cNvSpPr>
            <a:spLocks noGrp="1"/>
          </p:cNvSpPr>
          <p:nvPr>
            <p:ph type="pic" sz="quarter" idx="18" hasCustomPrompt="1"/>
          </p:nvPr>
        </p:nvSpPr>
        <p:spPr>
          <a:xfrm>
            <a:off x="6092454" y="923051"/>
            <a:ext cx="6101952" cy="5934795"/>
          </a:xfrm>
          <a:custGeom>
            <a:avLst/>
            <a:gdLst>
              <a:gd name="connsiteX0" fmla="*/ 0 w 5187576"/>
              <a:gd name="connsiteY0" fmla="*/ 0 h 5919694"/>
              <a:gd name="connsiteX1" fmla="*/ 5187576 w 5187576"/>
              <a:gd name="connsiteY1" fmla="*/ 0 h 5919694"/>
              <a:gd name="connsiteX2" fmla="*/ 5187576 w 5187576"/>
              <a:gd name="connsiteY2" fmla="*/ 5919694 h 5919694"/>
              <a:gd name="connsiteX3" fmla="*/ 0 w 5187576"/>
              <a:gd name="connsiteY3" fmla="*/ 5919694 h 5919694"/>
              <a:gd name="connsiteX4" fmla="*/ 0 w 5187576"/>
              <a:gd name="connsiteY4" fmla="*/ 0 h 5919694"/>
              <a:gd name="connsiteX0" fmla="*/ 5977 w 5193553"/>
              <a:gd name="connsiteY0" fmla="*/ 0 h 5919694"/>
              <a:gd name="connsiteX1" fmla="*/ 5193553 w 5193553"/>
              <a:gd name="connsiteY1" fmla="*/ 0 h 5919694"/>
              <a:gd name="connsiteX2" fmla="*/ 5193553 w 5193553"/>
              <a:gd name="connsiteY2" fmla="*/ 5919694 h 5919694"/>
              <a:gd name="connsiteX3" fmla="*/ 5977 w 5193553"/>
              <a:gd name="connsiteY3" fmla="*/ 5919694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687921 w 5193555"/>
              <a:gd name="connsiteY3" fmla="*/ 5101592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537903 w 5193555"/>
              <a:gd name="connsiteY3" fmla="*/ 5916707 h 5919694"/>
              <a:gd name="connsiteX4" fmla="*/ 2 w 5193555"/>
              <a:gd name="connsiteY4" fmla="*/ 3609788 h 5919694"/>
              <a:gd name="connsiteX5" fmla="*/ 5979 w 5193555"/>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12 w 5187688"/>
              <a:gd name="connsiteY0" fmla="*/ 0 h 5919694"/>
              <a:gd name="connsiteX1" fmla="*/ 5187688 w 5187688"/>
              <a:gd name="connsiteY1" fmla="*/ 0 h 5919694"/>
              <a:gd name="connsiteX2" fmla="*/ 5187688 w 5187688"/>
              <a:gd name="connsiteY2" fmla="*/ 5919694 h 5919694"/>
              <a:gd name="connsiteX3" fmla="*/ 2532036 w 5187688"/>
              <a:gd name="connsiteY3" fmla="*/ 5916707 h 5919694"/>
              <a:gd name="connsiteX4" fmla="*/ 21520 w 5187688"/>
              <a:gd name="connsiteY4" fmla="*/ 3298360 h 5919694"/>
              <a:gd name="connsiteX5" fmla="*/ 112 w 5187688"/>
              <a:gd name="connsiteY5" fmla="*/ 0 h 5919694"/>
              <a:gd name="connsiteX0" fmla="*/ 2405 w 5189981"/>
              <a:gd name="connsiteY0" fmla="*/ 0 h 5919694"/>
              <a:gd name="connsiteX1" fmla="*/ 5189981 w 5189981"/>
              <a:gd name="connsiteY1" fmla="*/ 0 h 5919694"/>
              <a:gd name="connsiteX2" fmla="*/ 5189981 w 5189981"/>
              <a:gd name="connsiteY2" fmla="*/ 5919694 h 5919694"/>
              <a:gd name="connsiteX3" fmla="*/ 2534329 w 5189981"/>
              <a:gd name="connsiteY3" fmla="*/ 5916707 h 5919694"/>
              <a:gd name="connsiteX4" fmla="*/ 0 w 5189981"/>
              <a:gd name="connsiteY4" fmla="*/ 3164891 h 5919694"/>
              <a:gd name="connsiteX5" fmla="*/ 2405 w 5189981"/>
              <a:gd name="connsiteY5" fmla="*/ 0 h 5919694"/>
              <a:gd name="connsiteX0" fmla="*/ 2532 w 5190108"/>
              <a:gd name="connsiteY0" fmla="*/ 0 h 5919694"/>
              <a:gd name="connsiteX1" fmla="*/ 5190108 w 5190108"/>
              <a:gd name="connsiteY1" fmla="*/ 0 h 5919694"/>
              <a:gd name="connsiteX2" fmla="*/ 5190108 w 5190108"/>
              <a:gd name="connsiteY2" fmla="*/ 5919694 h 5919694"/>
              <a:gd name="connsiteX3" fmla="*/ 2534456 w 5190108"/>
              <a:gd name="connsiteY3" fmla="*/ 5916707 h 5919694"/>
              <a:gd name="connsiteX4" fmla="*/ 127 w 5190108"/>
              <a:gd name="connsiteY4" fmla="*/ 3164891 h 5919694"/>
              <a:gd name="connsiteX5" fmla="*/ 2532 w 5190108"/>
              <a:gd name="connsiteY5" fmla="*/ 0 h 5919694"/>
              <a:gd name="connsiteX0" fmla="*/ 2464 w 5190040"/>
              <a:gd name="connsiteY0" fmla="*/ 0 h 5919694"/>
              <a:gd name="connsiteX1" fmla="*/ 5190040 w 5190040"/>
              <a:gd name="connsiteY1" fmla="*/ 0 h 5919694"/>
              <a:gd name="connsiteX2" fmla="*/ 5190040 w 5190040"/>
              <a:gd name="connsiteY2" fmla="*/ 5919694 h 5919694"/>
              <a:gd name="connsiteX3" fmla="*/ 2534388 w 5190040"/>
              <a:gd name="connsiteY3" fmla="*/ 5916707 h 5919694"/>
              <a:gd name="connsiteX4" fmla="*/ 59 w 5190040"/>
              <a:gd name="connsiteY4" fmla="*/ 3164891 h 5919694"/>
              <a:gd name="connsiteX5" fmla="*/ 2464 w 5190040"/>
              <a:gd name="connsiteY5" fmla="*/ 0 h 5919694"/>
              <a:gd name="connsiteX0" fmla="*/ 2512 w 5190088"/>
              <a:gd name="connsiteY0" fmla="*/ 0 h 5919694"/>
              <a:gd name="connsiteX1" fmla="*/ 5190088 w 5190088"/>
              <a:gd name="connsiteY1" fmla="*/ 0 h 5919694"/>
              <a:gd name="connsiteX2" fmla="*/ 5190088 w 5190088"/>
              <a:gd name="connsiteY2" fmla="*/ 5919694 h 5919694"/>
              <a:gd name="connsiteX3" fmla="*/ 2534436 w 5190088"/>
              <a:gd name="connsiteY3" fmla="*/ 5916707 h 5919694"/>
              <a:gd name="connsiteX4" fmla="*/ 107 w 5190088"/>
              <a:gd name="connsiteY4" fmla="*/ 3164891 h 5919694"/>
              <a:gd name="connsiteX5" fmla="*/ 2512 w 5190088"/>
              <a:gd name="connsiteY5" fmla="*/ 0 h 5919694"/>
              <a:gd name="connsiteX0" fmla="*/ 2406 w 5189982"/>
              <a:gd name="connsiteY0" fmla="*/ 0 h 5919694"/>
              <a:gd name="connsiteX1" fmla="*/ 5189982 w 5189982"/>
              <a:gd name="connsiteY1" fmla="*/ 0 h 5919694"/>
              <a:gd name="connsiteX2" fmla="*/ 5189982 w 5189982"/>
              <a:gd name="connsiteY2" fmla="*/ 5919694 h 5919694"/>
              <a:gd name="connsiteX3" fmla="*/ 2534330 w 5189982"/>
              <a:gd name="connsiteY3" fmla="*/ 5916707 h 5919694"/>
              <a:gd name="connsiteX4" fmla="*/ 1 w 5189982"/>
              <a:gd name="connsiteY4" fmla="*/ 3164891 h 5919694"/>
              <a:gd name="connsiteX5" fmla="*/ 2406 w 5189982"/>
              <a:gd name="connsiteY5" fmla="*/ 0 h 5919694"/>
              <a:gd name="connsiteX0" fmla="*/ 216 w 5198678"/>
              <a:gd name="connsiteY0" fmla="*/ 333321 h 5919694"/>
              <a:gd name="connsiteX1" fmla="*/ 5198678 w 5198678"/>
              <a:gd name="connsiteY1" fmla="*/ 0 h 5919694"/>
              <a:gd name="connsiteX2" fmla="*/ 5198678 w 5198678"/>
              <a:gd name="connsiteY2" fmla="*/ 5919694 h 5919694"/>
              <a:gd name="connsiteX3" fmla="*/ 2543026 w 5198678"/>
              <a:gd name="connsiteY3" fmla="*/ 5916707 h 5919694"/>
              <a:gd name="connsiteX4" fmla="*/ 8697 w 5198678"/>
              <a:gd name="connsiteY4" fmla="*/ 3164891 h 5919694"/>
              <a:gd name="connsiteX5" fmla="*/ 216 w 5198678"/>
              <a:gd name="connsiteY5" fmla="*/ 333321 h 5919694"/>
              <a:gd name="connsiteX0" fmla="*/ 216 w 5198678"/>
              <a:gd name="connsiteY0" fmla="*/ 0 h 5586373"/>
              <a:gd name="connsiteX1" fmla="*/ 5198678 w 5198678"/>
              <a:gd name="connsiteY1" fmla="*/ 28985 h 5586373"/>
              <a:gd name="connsiteX2" fmla="*/ 5198678 w 5198678"/>
              <a:gd name="connsiteY2" fmla="*/ 5586373 h 5586373"/>
              <a:gd name="connsiteX3" fmla="*/ 2543026 w 5198678"/>
              <a:gd name="connsiteY3" fmla="*/ 5583386 h 5586373"/>
              <a:gd name="connsiteX4" fmla="*/ 8697 w 5198678"/>
              <a:gd name="connsiteY4" fmla="*/ 2831570 h 5586373"/>
              <a:gd name="connsiteX5" fmla="*/ 216 w 5198678"/>
              <a:gd name="connsiteY5" fmla="*/ 0 h 5586373"/>
              <a:gd name="connsiteX0" fmla="*/ 216 w 5198678"/>
              <a:gd name="connsiteY0" fmla="*/ 0 h 5571881"/>
              <a:gd name="connsiteX1" fmla="*/ 5198678 w 5198678"/>
              <a:gd name="connsiteY1" fmla="*/ 14493 h 5571881"/>
              <a:gd name="connsiteX2" fmla="*/ 5198678 w 5198678"/>
              <a:gd name="connsiteY2" fmla="*/ 5571881 h 5571881"/>
              <a:gd name="connsiteX3" fmla="*/ 2543026 w 5198678"/>
              <a:gd name="connsiteY3" fmla="*/ 5568894 h 5571881"/>
              <a:gd name="connsiteX4" fmla="*/ 8697 w 5198678"/>
              <a:gd name="connsiteY4" fmla="*/ 2817078 h 5571881"/>
              <a:gd name="connsiteX5" fmla="*/ 216 w 5198678"/>
              <a:gd name="connsiteY5" fmla="*/ 0 h 5571881"/>
              <a:gd name="connsiteX0" fmla="*/ 216 w 5198678"/>
              <a:gd name="connsiteY0" fmla="*/ 15941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15941 h 5587822"/>
              <a:gd name="connsiteX0" fmla="*/ 216 w 5198678"/>
              <a:gd name="connsiteY0" fmla="*/ 629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629 h 5587822"/>
              <a:gd name="connsiteX0" fmla="*/ 454 w 5198916"/>
              <a:gd name="connsiteY0" fmla="*/ 629 h 5587822"/>
              <a:gd name="connsiteX1" fmla="*/ 5198916 w 5198916"/>
              <a:gd name="connsiteY1" fmla="*/ 0 h 5587822"/>
              <a:gd name="connsiteX2" fmla="*/ 5198916 w 5198916"/>
              <a:gd name="connsiteY2" fmla="*/ 5587822 h 5587822"/>
              <a:gd name="connsiteX3" fmla="*/ 2543264 w 5198916"/>
              <a:gd name="connsiteY3" fmla="*/ 5584835 h 5587822"/>
              <a:gd name="connsiteX4" fmla="*/ 1791 w 5198916"/>
              <a:gd name="connsiteY4" fmla="*/ 3144946 h 5587822"/>
              <a:gd name="connsiteX5" fmla="*/ 454 w 5198916"/>
              <a:gd name="connsiteY5" fmla="*/ 629 h 5587822"/>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4083303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4089175"/>
              <a:gd name="connsiteY0" fmla="*/ 629 h 5595711"/>
              <a:gd name="connsiteX1" fmla="*/ 4083303 w 4089175"/>
              <a:gd name="connsiteY1" fmla="*/ 0 h 5595711"/>
              <a:gd name="connsiteX2" fmla="*/ 4089175 w 4089175"/>
              <a:gd name="connsiteY2" fmla="*/ 5595711 h 5595711"/>
              <a:gd name="connsiteX3" fmla="*/ 1718207 w 4089175"/>
              <a:gd name="connsiteY3" fmla="*/ 5593381 h 5595711"/>
              <a:gd name="connsiteX4" fmla="*/ 1791 w 4089175"/>
              <a:gd name="connsiteY4" fmla="*/ 3144946 h 5595711"/>
              <a:gd name="connsiteX5" fmla="*/ 454 w 4089175"/>
              <a:gd name="connsiteY5" fmla="*/ 629 h 5595711"/>
              <a:gd name="connsiteX0" fmla="*/ 454 w 4083340"/>
              <a:gd name="connsiteY0" fmla="*/ 629 h 5593381"/>
              <a:gd name="connsiteX1" fmla="*/ 4083303 w 4083340"/>
              <a:gd name="connsiteY1" fmla="*/ 0 h 5593381"/>
              <a:gd name="connsiteX2" fmla="*/ 4012844 w 4083340"/>
              <a:gd name="connsiteY2" fmla="*/ 5591438 h 5593381"/>
              <a:gd name="connsiteX3" fmla="*/ 1718207 w 4083340"/>
              <a:gd name="connsiteY3" fmla="*/ 5593381 h 5593381"/>
              <a:gd name="connsiteX4" fmla="*/ 1791 w 4083340"/>
              <a:gd name="connsiteY4" fmla="*/ 3144946 h 5593381"/>
              <a:gd name="connsiteX5" fmla="*/ 454 w 4083340"/>
              <a:gd name="connsiteY5" fmla="*/ 629 h 5593381"/>
              <a:gd name="connsiteX0" fmla="*/ 454 w 4083459"/>
              <a:gd name="connsiteY0" fmla="*/ 629 h 5593381"/>
              <a:gd name="connsiteX1" fmla="*/ 4083303 w 4083459"/>
              <a:gd name="connsiteY1" fmla="*/ 0 h 5593381"/>
              <a:gd name="connsiteX2" fmla="*/ 4070093 w 4083459"/>
              <a:gd name="connsiteY2" fmla="*/ 5591439 h 5593381"/>
              <a:gd name="connsiteX3" fmla="*/ 1718207 w 4083459"/>
              <a:gd name="connsiteY3" fmla="*/ 5593381 h 5593381"/>
              <a:gd name="connsiteX4" fmla="*/ 1791 w 4083459"/>
              <a:gd name="connsiteY4" fmla="*/ 3144946 h 5593381"/>
              <a:gd name="connsiteX5" fmla="*/ 454 w 4083459"/>
              <a:gd name="connsiteY5" fmla="*/ 629 h 5593381"/>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10030 h 5602782"/>
              <a:gd name="connsiteX1" fmla="*/ 4070582 w 4071095"/>
              <a:gd name="connsiteY1" fmla="*/ 0 h 5602782"/>
              <a:gd name="connsiteX2" fmla="*/ 4070093 w 4071095"/>
              <a:gd name="connsiteY2" fmla="*/ 5600840 h 5602782"/>
              <a:gd name="connsiteX3" fmla="*/ 1718207 w 4071095"/>
              <a:gd name="connsiteY3" fmla="*/ 5602782 h 5602782"/>
              <a:gd name="connsiteX4" fmla="*/ 1791 w 4071095"/>
              <a:gd name="connsiteY4" fmla="*/ 3154347 h 5602782"/>
              <a:gd name="connsiteX5" fmla="*/ 454 w 4071095"/>
              <a:gd name="connsiteY5" fmla="*/ 10030 h 5602782"/>
              <a:gd name="connsiteX0" fmla="*/ 454 w 4070093"/>
              <a:gd name="connsiteY0" fmla="*/ 0 h 5592752"/>
              <a:gd name="connsiteX1" fmla="*/ 3943363 w 4070093"/>
              <a:gd name="connsiteY1" fmla="*/ 324970 h 5592752"/>
              <a:gd name="connsiteX2" fmla="*/ 4070093 w 4070093"/>
              <a:gd name="connsiteY2" fmla="*/ 5590810 h 5592752"/>
              <a:gd name="connsiteX3" fmla="*/ 1718207 w 4070093"/>
              <a:gd name="connsiteY3" fmla="*/ 5592752 h 5592752"/>
              <a:gd name="connsiteX4" fmla="*/ 1791 w 4070093"/>
              <a:gd name="connsiteY4" fmla="*/ 3144317 h 5592752"/>
              <a:gd name="connsiteX5" fmla="*/ 454 w 4070093"/>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10480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51501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10030 h 5602782"/>
              <a:gd name="connsiteX1" fmla="*/ 4070582 w 4071095"/>
              <a:gd name="connsiteY1" fmla="*/ 0 h 5602782"/>
              <a:gd name="connsiteX2" fmla="*/ 4070093 w 4071095"/>
              <a:gd name="connsiteY2" fmla="*/ 5600840 h 5602782"/>
              <a:gd name="connsiteX3" fmla="*/ 1718207 w 4071095"/>
              <a:gd name="connsiteY3" fmla="*/ 5602782 h 5602782"/>
              <a:gd name="connsiteX4" fmla="*/ 1791 w 4071095"/>
              <a:gd name="connsiteY4" fmla="*/ 3154347 h 5602782"/>
              <a:gd name="connsiteX5" fmla="*/ 454 w 4071095"/>
              <a:gd name="connsiteY5" fmla="*/ 10030 h 5602782"/>
              <a:gd name="connsiteX0" fmla="*/ 14049 w 4069424"/>
              <a:gd name="connsiteY0" fmla="*/ 174112 h 5602782"/>
              <a:gd name="connsiteX1" fmla="*/ 4068911 w 4069424"/>
              <a:gd name="connsiteY1" fmla="*/ 0 h 5602782"/>
              <a:gd name="connsiteX2" fmla="*/ 4068422 w 4069424"/>
              <a:gd name="connsiteY2" fmla="*/ 5600840 h 5602782"/>
              <a:gd name="connsiteX3" fmla="*/ 1716536 w 4069424"/>
              <a:gd name="connsiteY3" fmla="*/ 5602782 h 5602782"/>
              <a:gd name="connsiteX4" fmla="*/ 120 w 4069424"/>
              <a:gd name="connsiteY4" fmla="*/ 3154347 h 5602782"/>
              <a:gd name="connsiteX5" fmla="*/ 14049 w 4069424"/>
              <a:gd name="connsiteY5" fmla="*/ 174112 h 5602782"/>
              <a:gd name="connsiteX0" fmla="*/ 454 w 4071095"/>
              <a:gd name="connsiteY0" fmla="*/ 10030 h 5602782"/>
              <a:gd name="connsiteX1" fmla="*/ 4070582 w 4071095"/>
              <a:gd name="connsiteY1" fmla="*/ 0 h 5602782"/>
              <a:gd name="connsiteX2" fmla="*/ 4070093 w 4071095"/>
              <a:gd name="connsiteY2" fmla="*/ 5600840 h 5602782"/>
              <a:gd name="connsiteX3" fmla="*/ 1718207 w 4071095"/>
              <a:gd name="connsiteY3" fmla="*/ 5602782 h 5602782"/>
              <a:gd name="connsiteX4" fmla="*/ 1791 w 4071095"/>
              <a:gd name="connsiteY4" fmla="*/ 3154347 h 5602782"/>
              <a:gd name="connsiteX5" fmla="*/ 454 w 4071095"/>
              <a:gd name="connsiteY5" fmla="*/ 10030 h 5602782"/>
              <a:gd name="connsiteX0" fmla="*/ 454 w 4070093"/>
              <a:gd name="connsiteY0" fmla="*/ 0 h 5592752"/>
              <a:gd name="connsiteX1" fmla="*/ 4065493 w 4070093"/>
              <a:gd name="connsiteY1" fmla="*/ 51501 h 5592752"/>
              <a:gd name="connsiteX2" fmla="*/ 4070093 w 4070093"/>
              <a:gd name="connsiteY2" fmla="*/ 5590810 h 5592752"/>
              <a:gd name="connsiteX3" fmla="*/ 1718207 w 4070093"/>
              <a:gd name="connsiteY3" fmla="*/ 5592752 h 5592752"/>
              <a:gd name="connsiteX4" fmla="*/ 1791 w 4070093"/>
              <a:gd name="connsiteY4" fmla="*/ 3144317 h 5592752"/>
              <a:gd name="connsiteX5" fmla="*/ 454 w 4070093"/>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9341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4333 h 5597085"/>
              <a:gd name="connsiteX1" fmla="*/ 4070582 w 4071095"/>
              <a:gd name="connsiteY1" fmla="*/ 0 h 5597085"/>
              <a:gd name="connsiteX2" fmla="*/ 4070093 w 4071095"/>
              <a:gd name="connsiteY2" fmla="*/ 5595143 h 5597085"/>
              <a:gd name="connsiteX3" fmla="*/ 1718207 w 4071095"/>
              <a:gd name="connsiteY3" fmla="*/ 5597085 h 5597085"/>
              <a:gd name="connsiteX4" fmla="*/ 1791 w 4071095"/>
              <a:gd name="connsiteY4" fmla="*/ 3148650 h 5597085"/>
              <a:gd name="connsiteX5" fmla="*/ 454 w 4071095"/>
              <a:gd name="connsiteY5" fmla="*/ 4333 h 5597085"/>
              <a:gd name="connsiteX0" fmla="*/ 254 w 4075984"/>
              <a:gd name="connsiteY0" fmla="*/ 250455 h 5597085"/>
              <a:gd name="connsiteX1" fmla="*/ 4075471 w 4075984"/>
              <a:gd name="connsiteY1" fmla="*/ 0 h 5597085"/>
              <a:gd name="connsiteX2" fmla="*/ 4074982 w 4075984"/>
              <a:gd name="connsiteY2" fmla="*/ 5595143 h 5597085"/>
              <a:gd name="connsiteX3" fmla="*/ 1723096 w 4075984"/>
              <a:gd name="connsiteY3" fmla="*/ 5597085 h 5597085"/>
              <a:gd name="connsiteX4" fmla="*/ 6680 w 4075984"/>
              <a:gd name="connsiteY4" fmla="*/ 3148650 h 5597085"/>
              <a:gd name="connsiteX5" fmla="*/ 254 w 4075984"/>
              <a:gd name="connsiteY5" fmla="*/ 250455 h 5597085"/>
              <a:gd name="connsiteX0" fmla="*/ 254 w 4080827"/>
              <a:gd name="connsiteY0" fmla="*/ 29 h 5346659"/>
              <a:gd name="connsiteX1" fmla="*/ 4080560 w 4080827"/>
              <a:gd name="connsiteY1" fmla="*/ 50390 h 5346659"/>
              <a:gd name="connsiteX2" fmla="*/ 4074982 w 4080827"/>
              <a:gd name="connsiteY2" fmla="*/ 5344717 h 5346659"/>
              <a:gd name="connsiteX3" fmla="*/ 1723096 w 4080827"/>
              <a:gd name="connsiteY3" fmla="*/ 5346659 h 5346659"/>
              <a:gd name="connsiteX4" fmla="*/ 6680 w 4080827"/>
              <a:gd name="connsiteY4" fmla="*/ 2898224 h 5346659"/>
              <a:gd name="connsiteX5" fmla="*/ 254 w 4080827"/>
              <a:gd name="connsiteY5" fmla="*/ 29 h 5346659"/>
              <a:gd name="connsiteX0" fmla="*/ 254 w 4080827"/>
              <a:gd name="connsiteY0" fmla="*/ 0 h 5346630"/>
              <a:gd name="connsiteX1" fmla="*/ 4080560 w 4080827"/>
              <a:gd name="connsiteY1" fmla="*/ 16177 h 5346630"/>
              <a:gd name="connsiteX2" fmla="*/ 4074982 w 4080827"/>
              <a:gd name="connsiteY2" fmla="*/ 5344688 h 5346630"/>
              <a:gd name="connsiteX3" fmla="*/ 1723096 w 4080827"/>
              <a:gd name="connsiteY3" fmla="*/ 5346630 h 5346630"/>
              <a:gd name="connsiteX4" fmla="*/ 6680 w 4080827"/>
              <a:gd name="connsiteY4" fmla="*/ 2898195 h 5346630"/>
              <a:gd name="connsiteX5" fmla="*/ 254 w 4080827"/>
              <a:gd name="connsiteY5" fmla="*/ 0 h 5346630"/>
              <a:gd name="connsiteX0" fmla="*/ 254 w 4080827"/>
              <a:gd name="connsiteY0" fmla="*/ 0 h 5332957"/>
              <a:gd name="connsiteX1" fmla="*/ 4080560 w 4080827"/>
              <a:gd name="connsiteY1" fmla="*/ 2504 h 5332957"/>
              <a:gd name="connsiteX2" fmla="*/ 4074982 w 4080827"/>
              <a:gd name="connsiteY2" fmla="*/ 5331015 h 5332957"/>
              <a:gd name="connsiteX3" fmla="*/ 1723096 w 4080827"/>
              <a:gd name="connsiteY3" fmla="*/ 5332957 h 5332957"/>
              <a:gd name="connsiteX4" fmla="*/ 6680 w 4080827"/>
              <a:gd name="connsiteY4" fmla="*/ 2884522 h 5332957"/>
              <a:gd name="connsiteX5" fmla="*/ 254 w 4080827"/>
              <a:gd name="connsiteY5" fmla="*/ 0 h 5332957"/>
              <a:gd name="connsiteX0" fmla="*/ 254 w 4080827"/>
              <a:gd name="connsiteY0" fmla="*/ 8891 h 5330453"/>
              <a:gd name="connsiteX1" fmla="*/ 4080560 w 4080827"/>
              <a:gd name="connsiteY1" fmla="*/ 0 h 5330453"/>
              <a:gd name="connsiteX2" fmla="*/ 4074982 w 4080827"/>
              <a:gd name="connsiteY2" fmla="*/ 5328511 h 5330453"/>
              <a:gd name="connsiteX3" fmla="*/ 1723096 w 4080827"/>
              <a:gd name="connsiteY3" fmla="*/ 5330453 h 5330453"/>
              <a:gd name="connsiteX4" fmla="*/ 6680 w 4080827"/>
              <a:gd name="connsiteY4" fmla="*/ 2882018 h 5330453"/>
              <a:gd name="connsiteX5" fmla="*/ 254 w 4080827"/>
              <a:gd name="connsiteY5" fmla="*/ 8891 h 5330453"/>
              <a:gd name="connsiteX0" fmla="*/ 254 w 4080827"/>
              <a:gd name="connsiteY0" fmla="*/ 0 h 5321562"/>
              <a:gd name="connsiteX1" fmla="*/ 4080560 w 4080827"/>
              <a:gd name="connsiteY1" fmla="*/ 8201 h 5321562"/>
              <a:gd name="connsiteX2" fmla="*/ 4074982 w 4080827"/>
              <a:gd name="connsiteY2" fmla="*/ 5319620 h 5321562"/>
              <a:gd name="connsiteX3" fmla="*/ 1723096 w 4080827"/>
              <a:gd name="connsiteY3" fmla="*/ 5321562 h 5321562"/>
              <a:gd name="connsiteX4" fmla="*/ 6680 w 4080827"/>
              <a:gd name="connsiteY4" fmla="*/ 2873127 h 5321562"/>
              <a:gd name="connsiteX5" fmla="*/ 254 w 4080827"/>
              <a:gd name="connsiteY5" fmla="*/ 0 h 5321562"/>
              <a:gd name="connsiteX0" fmla="*/ 254 w 4076763"/>
              <a:gd name="connsiteY0" fmla="*/ 0 h 5321562"/>
              <a:gd name="connsiteX1" fmla="*/ 4076319 w 4076763"/>
              <a:gd name="connsiteY1" fmla="*/ 8201 h 5321562"/>
              <a:gd name="connsiteX2" fmla="*/ 4074982 w 4076763"/>
              <a:gd name="connsiteY2" fmla="*/ 5319620 h 5321562"/>
              <a:gd name="connsiteX3" fmla="*/ 1723096 w 4076763"/>
              <a:gd name="connsiteY3" fmla="*/ 5321562 h 5321562"/>
              <a:gd name="connsiteX4" fmla="*/ 6680 w 4076763"/>
              <a:gd name="connsiteY4" fmla="*/ 2873127 h 5321562"/>
              <a:gd name="connsiteX5" fmla="*/ 254 w 4076763"/>
              <a:gd name="connsiteY5" fmla="*/ 0 h 5321562"/>
              <a:gd name="connsiteX0" fmla="*/ 254 w 4076763"/>
              <a:gd name="connsiteY0" fmla="*/ 0 h 5321562"/>
              <a:gd name="connsiteX1" fmla="*/ 4076319 w 4076763"/>
              <a:gd name="connsiteY1" fmla="*/ 2504 h 5321562"/>
              <a:gd name="connsiteX2" fmla="*/ 4074982 w 4076763"/>
              <a:gd name="connsiteY2" fmla="*/ 5319620 h 5321562"/>
              <a:gd name="connsiteX3" fmla="*/ 1723096 w 4076763"/>
              <a:gd name="connsiteY3" fmla="*/ 5321562 h 5321562"/>
              <a:gd name="connsiteX4" fmla="*/ 6680 w 4076763"/>
              <a:gd name="connsiteY4" fmla="*/ 2873127 h 5321562"/>
              <a:gd name="connsiteX5" fmla="*/ 254 w 4076763"/>
              <a:gd name="connsiteY5" fmla="*/ 0 h 5321562"/>
              <a:gd name="connsiteX0" fmla="*/ 254 w 4076763"/>
              <a:gd name="connsiteY0" fmla="*/ 0 h 5321562"/>
              <a:gd name="connsiteX1" fmla="*/ 4076319 w 4076763"/>
              <a:gd name="connsiteY1" fmla="*/ 8201 h 5321562"/>
              <a:gd name="connsiteX2" fmla="*/ 4074982 w 4076763"/>
              <a:gd name="connsiteY2" fmla="*/ 5319620 h 5321562"/>
              <a:gd name="connsiteX3" fmla="*/ 1723096 w 4076763"/>
              <a:gd name="connsiteY3" fmla="*/ 5321562 h 5321562"/>
              <a:gd name="connsiteX4" fmla="*/ 6680 w 4076763"/>
              <a:gd name="connsiteY4" fmla="*/ 2873127 h 5321562"/>
              <a:gd name="connsiteX5" fmla="*/ 254 w 4076763"/>
              <a:gd name="connsiteY5" fmla="*/ 0 h 5321562"/>
              <a:gd name="connsiteX0" fmla="*/ 254 w 4074982"/>
              <a:gd name="connsiteY0" fmla="*/ 0 h 5321562"/>
              <a:gd name="connsiteX1" fmla="*/ 4050875 w 4074982"/>
              <a:gd name="connsiteY1" fmla="*/ 207606 h 5321562"/>
              <a:gd name="connsiteX2" fmla="*/ 4074982 w 4074982"/>
              <a:gd name="connsiteY2" fmla="*/ 5319620 h 5321562"/>
              <a:gd name="connsiteX3" fmla="*/ 1723096 w 4074982"/>
              <a:gd name="connsiteY3" fmla="*/ 5321562 h 5321562"/>
              <a:gd name="connsiteX4" fmla="*/ 6680 w 4074982"/>
              <a:gd name="connsiteY4" fmla="*/ 2873127 h 5321562"/>
              <a:gd name="connsiteX5" fmla="*/ 254 w 4074982"/>
              <a:gd name="connsiteY5" fmla="*/ 0 h 5321562"/>
              <a:gd name="connsiteX0" fmla="*/ 254 w 4074982"/>
              <a:gd name="connsiteY0" fmla="*/ 3193 h 5324755"/>
              <a:gd name="connsiteX1" fmla="*/ 4072078 w 4074982"/>
              <a:gd name="connsiteY1" fmla="*/ 0 h 5324755"/>
              <a:gd name="connsiteX2" fmla="*/ 4074982 w 4074982"/>
              <a:gd name="connsiteY2" fmla="*/ 5322813 h 5324755"/>
              <a:gd name="connsiteX3" fmla="*/ 1723096 w 4074982"/>
              <a:gd name="connsiteY3" fmla="*/ 5324755 h 5324755"/>
              <a:gd name="connsiteX4" fmla="*/ 6680 w 4074982"/>
              <a:gd name="connsiteY4" fmla="*/ 2876320 h 5324755"/>
              <a:gd name="connsiteX5" fmla="*/ 254 w 4074982"/>
              <a:gd name="connsiteY5" fmla="*/ 3193 h 532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74982" h="5324755">
                <a:moveTo>
                  <a:pt x="254" y="3193"/>
                </a:moveTo>
                <a:lnTo>
                  <a:pt x="4072078" y="0"/>
                </a:lnTo>
                <a:cubicBezTo>
                  <a:pt x="4074035" y="1865237"/>
                  <a:pt x="4073025" y="3457576"/>
                  <a:pt x="4074982" y="5322813"/>
                </a:cubicBezTo>
                <a:lnTo>
                  <a:pt x="1723096" y="5324755"/>
                </a:lnTo>
                <a:cubicBezTo>
                  <a:pt x="693982" y="5014623"/>
                  <a:pt x="-3932" y="3729991"/>
                  <a:pt x="6680" y="2876320"/>
                </a:cubicBezTo>
                <a:cubicBezTo>
                  <a:pt x="8672" y="1673057"/>
                  <a:pt x="-1738" y="1206456"/>
                  <a:pt x="254" y="3193"/>
                </a:cubicBezTo>
                <a:close/>
              </a:path>
            </a:pathLst>
          </a:custGeom>
          <a:solidFill>
            <a:schemeClr val="bg2"/>
          </a:solidFill>
        </p:spPr>
        <p:txBody>
          <a:bodyPr anchor="ctr"/>
          <a:lstStyle>
            <a:lvl1pPr algn="ctr">
              <a:defRPr sz="1200"/>
            </a:lvl1pPr>
          </a:lstStyle>
          <a:p>
            <a:r>
              <a:rPr lang="en-AU" dirty="0"/>
              <a:t> Click icon to insert picture</a:t>
            </a:r>
          </a:p>
          <a:p>
            <a:endParaRPr lang="en-AU" dirty="0"/>
          </a:p>
        </p:txBody>
      </p:sp>
      <p:pic>
        <p:nvPicPr>
          <p:cNvPr id="12" name="Picture 11">
            <a:extLst>
              <a:ext uri="{FF2B5EF4-FFF2-40B4-BE49-F238E27FC236}">
                <a16:creationId xmlns:a16="http://schemas.microsoft.com/office/drawing/2014/main" id="{B83753C3-AD71-41CF-A0E3-EDC40D8596D3}"/>
              </a:ext>
            </a:extLst>
          </p:cNvPr>
          <p:cNvPicPr>
            <a:picLocks noChangeAspect="1"/>
          </p:cNvPicPr>
          <p:nvPr userDrawn="1"/>
        </p:nvPicPr>
        <p:blipFill>
          <a:blip r:embed="rId2"/>
          <a:stretch>
            <a:fillRect/>
          </a:stretch>
        </p:blipFill>
        <p:spPr>
          <a:xfrm>
            <a:off x="695325" y="207631"/>
            <a:ext cx="3204000" cy="472463"/>
          </a:xfrm>
          <a:prstGeom prst="rect">
            <a:avLst/>
          </a:prstGeom>
        </p:spPr>
      </p:pic>
      <p:sp>
        <p:nvSpPr>
          <p:cNvPr id="14" name="TextBox 13">
            <a:extLst>
              <a:ext uri="{FF2B5EF4-FFF2-40B4-BE49-F238E27FC236}">
                <a16:creationId xmlns:a16="http://schemas.microsoft.com/office/drawing/2014/main" id="{678D7F9E-C12F-47F1-B536-38EB7D688E56}"/>
              </a:ext>
            </a:extLst>
          </p:cNvPr>
          <p:cNvSpPr txBox="1"/>
          <p:nvPr userDrawn="1"/>
        </p:nvSpPr>
        <p:spPr>
          <a:xfrm>
            <a:off x="694800" y="4545136"/>
            <a:ext cx="2391677" cy="108000"/>
          </a:xfrm>
          <a:prstGeom prst="rect">
            <a:avLst/>
          </a:prstGeom>
          <a:noFill/>
        </p:spPr>
        <p:txBody>
          <a:bodyPr wrap="square" lIns="0" tIns="0" rIns="0" bIns="0" rtlCol="0" anchor="ctr">
            <a:noAutofit/>
          </a:bodyPr>
          <a:lstStyle/>
          <a:p>
            <a:r>
              <a:rPr lang="en-AU" sz="650" dirty="0">
                <a:solidFill>
                  <a:schemeClr val="tx1"/>
                </a:solidFill>
              </a:rPr>
              <a:t>CRICOS code 00025B</a:t>
            </a:r>
          </a:p>
        </p:txBody>
      </p:sp>
    </p:spTree>
    <p:extLst>
      <p:ext uri="{BB962C8B-B14F-4D97-AF65-F5344CB8AC3E}">
        <p14:creationId xmlns:p14="http://schemas.microsoft.com/office/powerpoint/2010/main" val="1221778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B1A2C22-D4CF-4FE0-AF06-038EB2ACB6D9}"/>
              </a:ext>
            </a:extLst>
          </p:cNvPr>
          <p:cNvSpPr/>
          <p:nvPr userDrawn="1"/>
        </p:nvSpPr>
        <p:spPr bwMode="invGray">
          <a:xfrm>
            <a:off x="0" y="0"/>
            <a:ext cx="12192000" cy="6858000"/>
          </a:xfrm>
          <a:prstGeom prst="rect">
            <a:avLst/>
          </a:prstGeom>
          <a:gradFill flip="none" rotWithShape="1">
            <a:gsLst>
              <a:gs pos="75000">
                <a:schemeClr val="accent1"/>
              </a:gs>
              <a:gs pos="100000">
                <a:srgbClr val="962A8B"/>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0" name="Picture 9">
            <a:extLst>
              <a:ext uri="{FF2B5EF4-FFF2-40B4-BE49-F238E27FC236}">
                <a16:creationId xmlns:a16="http://schemas.microsoft.com/office/drawing/2014/main" id="{DD751603-5D6A-462B-B9E7-98413BF2CB36}"/>
              </a:ext>
            </a:extLst>
          </p:cNvPr>
          <p:cNvPicPr>
            <a:picLocks noChangeAspect="1"/>
          </p:cNvPicPr>
          <p:nvPr userDrawn="1"/>
        </p:nvPicPr>
        <p:blipFill>
          <a:blip r:embed="rId2"/>
          <a:stretch>
            <a:fillRect/>
          </a:stretch>
        </p:blipFill>
        <p:spPr>
          <a:xfrm>
            <a:off x="8309692" y="275999"/>
            <a:ext cx="3204000" cy="472463"/>
          </a:xfrm>
          <a:prstGeom prst="rect">
            <a:avLst/>
          </a:prstGeom>
        </p:spPr>
      </p:pic>
      <p:sp>
        <p:nvSpPr>
          <p:cNvPr id="2" name="Title 1"/>
          <p:cNvSpPr>
            <a:spLocks noGrp="1"/>
          </p:cNvSpPr>
          <p:nvPr>
            <p:ph type="title" hasCustomPrompt="1"/>
          </p:nvPr>
        </p:nvSpPr>
        <p:spPr bwMode="white">
          <a:xfrm>
            <a:off x="695326" y="1700811"/>
            <a:ext cx="10768680" cy="1224137"/>
          </a:xfrm>
        </p:spPr>
        <p:txBody>
          <a:bodyPr anchor="b">
            <a:noAutofit/>
          </a:bodyPr>
          <a:lstStyle>
            <a:lvl1pPr>
              <a:lnSpc>
                <a:spcPts val="5040"/>
              </a:lnSpc>
              <a:defRPr sz="4200">
                <a:solidFill>
                  <a:schemeClr val="bg1"/>
                </a:solidFill>
              </a:defRPr>
            </a:lvl1pPr>
          </a:lstStyle>
          <a:p>
            <a:r>
              <a:rPr lang="en-US" dirty="0"/>
              <a:t>[Title]</a:t>
            </a:r>
            <a:endParaRPr lang="en-AU" dirty="0"/>
          </a:p>
        </p:txBody>
      </p:sp>
      <p:sp>
        <p:nvSpPr>
          <p:cNvPr id="7" name="Text Placeholder 6"/>
          <p:cNvSpPr>
            <a:spLocks noGrp="1"/>
          </p:cNvSpPr>
          <p:nvPr>
            <p:ph type="body" sz="quarter" idx="10" hasCustomPrompt="1"/>
          </p:nvPr>
        </p:nvSpPr>
        <p:spPr bwMode="white">
          <a:xfrm>
            <a:off x="695326" y="3113744"/>
            <a:ext cx="10768680" cy="2043451"/>
          </a:xfrm>
          <a:prstGeom prst="rect">
            <a:avLst/>
          </a:prstGeom>
        </p:spPr>
        <p:txBody>
          <a:bodyPr>
            <a:normAutofit/>
          </a:bodyPr>
          <a:lstStyle>
            <a:lvl1pPr marL="0" indent="0">
              <a:lnSpc>
                <a:spcPts val="3240"/>
              </a:lnSpc>
              <a:buNone/>
              <a:defRPr sz="2700">
                <a:solidFill>
                  <a:schemeClr val="bg1"/>
                </a:solidFill>
              </a:defRPr>
            </a:lvl1pPr>
          </a:lstStyle>
          <a:p>
            <a:pPr lvl="0"/>
            <a:r>
              <a:rPr lang="en-US" dirty="0"/>
              <a:t>[Subtitle]</a:t>
            </a:r>
          </a:p>
        </p:txBody>
      </p:sp>
      <p:sp>
        <p:nvSpPr>
          <p:cNvPr id="11" name="Right Triangle 3">
            <a:extLst>
              <a:ext uri="{FF2B5EF4-FFF2-40B4-BE49-F238E27FC236}">
                <a16:creationId xmlns:a16="http://schemas.microsoft.com/office/drawing/2014/main" id="{DBA991DB-C059-4DB2-8D91-33D3F3951887}"/>
              </a:ext>
            </a:extLst>
          </p:cNvPr>
          <p:cNvSpPr/>
          <p:nvPr userDrawn="1"/>
        </p:nvSpPr>
        <p:spPr bwMode="white">
          <a:xfrm>
            <a:off x="1" y="4076700"/>
            <a:ext cx="2555875" cy="2781300"/>
          </a:xfrm>
          <a:custGeom>
            <a:avLst/>
            <a:gdLst>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Lst>
            <a:ahLst/>
            <a:cxnLst>
              <a:cxn ang="0">
                <a:pos x="connsiteX0" y="connsiteY0"/>
              </a:cxn>
              <a:cxn ang="0">
                <a:pos x="connsiteX1" y="connsiteY1"/>
              </a:cxn>
              <a:cxn ang="0">
                <a:pos x="connsiteX2" y="connsiteY2"/>
              </a:cxn>
              <a:cxn ang="0">
                <a:pos x="connsiteX3" y="connsiteY3"/>
              </a:cxn>
            </a:cxnLst>
            <a:rect l="l" t="t" r="r" b="b"/>
            <a:pathLst>
              <a:path w="2555875" h="2781300">
                <a:moveTo>
                  <a:pt x="0" y="2781300"/>
                </a:moveTo>
                <a:lnTo>
                  <a:pt x="0" y="0"/>
                </a:lnTo>
                <a:cubicBezTo>
                  <a:pt x="158687" y="1674158"/>
                  <a:pt x="1584388" y="2511611"/>
                  <a:pt x="2555875" y="2781300"/>
                </a:cubicBezTo>
                <a:lnTo>
                  <a:pt x="0" y="27813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8" name="Graphic 1">
            <a:extLst>
              <a:ext uri="{FF2B5EF4-FFF2-40B4-BE49-F238E27FC236}">
                <a16:creationId xmlns:a16="http://schemas.microsoft.com/office/drawing/2014/main" id="{F070BDDD-4427-48C1-9206-C4CC3FAE8AD1}"/>
              </a:ext>
            </a:extLst>
          </p:cNvPr>
          <p:cNvSpPr/>
          <p:nvPr userDrawn="1"/>
        </p:nvSpPr>
        <p:spPr bwMode="white">
          <a:xfrm>
            <a:off x="9912424" y="5571759"/>
            <a:ext cx="2279576" cy="1286241"/>
          </a:xfrm>
          <a:custGeom>
            <a:avLst/>
            <a:gdLst>
              <a:gd name="connsiteX0" fmla="*/ 1704499 w 1704975"/>
              <a:gd name="connsiteY0" fmla="*/ 961382 h 962025"/>
              <a:gd name="connsiteX1" fmla="*/ 1172051 w 1704975"/>
              <a:gd name="connsiteY1" fmla="*/ 803267 h 962025"/>
              <a:gd name="connsiteX2" fmla="*/ 589121 w 1704975"/>
              <a:gd name="connsiteY2" fmla="*/ 611815 h 962025"/>
              <a:gd name="connsiteX3" fmla="*/ 7144 w 1704975"/>
              <a:gd name="connsiteY3" fmla="*/ 768977 h 962025"/>
              <a:gd name="connsiteX4" fmla="*/ 764381 w 1704975"/>
              <a:gd name="connsiteY4" fmla="*/ 128897 h 962025"/>
              <a:gd name="connsiteX5" fmla="*/ 1614011 w 1704975"/>
              <a:gd name="connsiteY5" fmla="*/ 72700 h 962025"/>
              <a:gd name="connsiteX6" fmla="*/ 1705451 w 1704975"/>
              <a:gd name="connsiteY6" fmla="*/ 104132 h 962025"/>
              <a:gd name="connsiteX7" fmla="*/ 1704499 w 1704975"/>
              <a:gd name="connsiteY7" fmla="*/ 961382 h 96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4975" h="962025">
                <a:moveTo>
                  <a:pt x="1704499" y="961382"/>
                </a:moveTo>
                <a:cubicBezTo>
                  <a:pt x="1523524" y="935665"/>
                  <a:pt x="1348264" y="859465"/>
                  <a:pt x="1172051" y="803267"/>
                </a:cubicBezTo>
                <a:cubicBezTo>
                  <a:pt x="976789" y="741355"/>
                  <a:pt x="788194" y="654677"/>
                  <a:pt x="589121" y="611815"/>
                </a:cubicBezTo>
                <a:cubicBezTo>
                  <a:pt x="301466" y="550855"/>
                  <a:pt x="224314" y="585145"/>
                  <a:pt x="7144" y="768977"/>
                </a:cubicBezTo>
                <a:cubicBezTo>
                  <a:pt x="50006" y="717542"/>
                  <a:pt x="525304" y="253675"/>
                  <a:pt x="764381" y="128897"/>
                </a:cubicBezTo>
                <a:cubicBezTo>
                  <a:pt x="1040606" y="-14930"/>
                  <a:pt x="1321594" y="-28265"/>
                  <a:pt x="1614011" y="72700"/>
                </a:cubicBezTo>
                <a:cubicBezTo>
                  <a:pt x="1644491" y="83177"/>
                  <a:pt x="1674971" y="93655"/>
                  <a:pt x="1705451" y="104132"/>
                </a:cubicBezTo>
                <a:lnTo>
                  <a:pt x="1704499" y="961382"/>
                </a:lnTo>
                <a:close/>
              </a:path>
            </a:pathLst>
          </a:custGeom>
          <a:solidFill>
            <a:schemeClr val="bg1"/>
          </a:solidFill>
          <a:ln w="9525" cap="flat">
            <a:noFill/>
            <a:prstDash val="solid"/>
            <a:miter/>
          </a:ln>
        </p:spPr>
        <p:txBody>
          <a:bodyPr rtlCol="0" anchor="ctr"/>
          <a:lstStyle/>
          <a:p>
            <a:endParaRPr lang="en-AU"/>
          </a:p>
        </p:txBody>
      </p:sp>
    </p:spTree>
    <p:extLst>
      <p:ext uri="{BB962C8B-B14F-4D97-AF65-F5344CB8AC3E}">
        <p14:creationId xmlns:p14="http://schemas.microsoft.com/office/powerpoint/2010/main" val="4192163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Divider (Editabl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5326" y="1700811"/>
            <a:ext cx="10768680" cy="1224137"/>
          </a:xfrm>
        </p:spPr>
        <p:txBody>
          <a:bodyPr anchor="b">
            <a:noAutofit/>
          </a:bodyPr>
          <a:lstStyle>
            <a:lvl1pPr>
              <a:lnSpc>
                <a:spcPts val="5040"/>
              </a:lnSpc>
              <a:defRPr sz="4200">
                <a:solidFill>
                  <a:schemeClr val="bg1"/>
                </a:solidFill>
              </a:defRPr>
            </a:lvl1pPr>
          </a:lstStyle>
          <a:p>
            <a:r>
              <a:rPr lang="en-US" dirty="0"/>
              <a:t>[Divider title]</a:t>
            </a:r>
            <a:endParaRPr lang="en-AU" dirty="0"/>
          </a:p>
        </p:txBody>
      </p:sp>
      <p:sp>
        <p:nvSpPr>
          <p:cNvPr id="7" name="Text Placeholder 6"/>
          <p:cNvSpPr>
            <a:spLocks noGrp="1"/>
          </p:cNvSpPr>
          <p:nvPr>
            <p:ph type="body" sz="quarter" idx="10" hasCustomPrompt="1"/>
          </p:nvPr>
        </p:nvSpPr>
        <p:spPr>
          <a:xfrm>
            <a:off x="695326" y="3113744"/>
            <a:ext cx="10768680" cy="2043451"/>
          </a:xfrm>
          <a:prstGeom prst="rect">
            <a:avLst/>
          </a:prstGeom>
        </p:spPr>
        <p:txBody>
          <a:bodyPr>
            <a:normAutofit/>
          </a:bodyPr>
          <a:lstStyle>
            <a:lvl1pPr marL="0" indent="0">
              <a:lnSpc>
                <a:spcPts val="3240"/>
              </a:lnSpc>
              <a:buNone/>
              <a:defRPr sz="2700">
                <a:solidFill>
                  <a:schemeClr val="bg1"/>
                </a:solidFill>
              </a:defRPr>
            </a:lvl1pPr>
          </a:lstStyle>
          <a:p>
            <a:pPr lvl="0"/>
            <a:r>
              <a:rPr lang="en-US" dirty="0"/>
              <a:t>[Divider subtitle]</a:t>
            </a:r>
          </a:p>
        </p:txBody>
      </p:sp>
      <p:sp>
        <p:nvSpPr>
          <p:cNvPr id="8" name="TextBox 7">
            <a:extLst>
              <a:ext uri="{FF2B5EF4-FFF2-40B4-BE49-F238E27FC236}">
                <a16:creationId xmlns:a16="http://schemas.microsoft.com/office/drawing/2014/main" id="{57A07765-DB77-44E5-9420-D56F1378074A}"/>
              </a:ext>
            </a:extLst>
          </p:cNvPr>
          <p:cNvSpPr txBox="1"/>
          <p:nvPr userDrawn="1"/>
        </p:nvSpPr>
        <p:spPr>
          <a:xfrm>
            <a:off x="1" y="-1053499"/>
            <a:ext cx="7632171" cy="954107"/>
          </a:xfrm>
          <a:prstGeom prst="rect">
            <a:avLst/>
          </a:prstGeom>
          <a:solidFill>
            <a:schemeClr val="accent1"/>
          </a:solidFill>
        </p:spPr>
        <p:txBody>
          <a:bodyPr wrap="square" rtlCol="0">
            <a:spAutoFit/>
          </a:bodyPr>
          <a:lstStyle/>
          <a:p>
            <a:r>
              <a:rPr lang="en-AU" sz="1400" dirty="0">
                <a:solidFill>
                  <a:schemeClr val="bg1"/>
                </a:solidFill>
              </a:rPr>
              <a:t>For this slide design, you can change the background colour</a:t>
            </a:r>
          </a:p>
          <a:p>
            <a:r>
              <a:rPr lang="en-AU" sz="1400" dirty="0">
                <a:solidFill>
                  <a:schemeClr val="bg1"/>
                </a:solidFill>
              </a:rPr>
              <a:t>by right-clicking somewhere on the slide, not in a content placeholder.</a:t>
            </a:r>
          </a:p>
          <a:p>
            <a:r>
              <a:rPr lang="en-US" sz="1400" dirty="0">
                <a:solidFill>
                  <a:schemeClr val="bg1"/>
                </a:solidFill>
              </a:rPr>
              <a:t>‘Format Background</a:t>
            </a:r>
          </a:p>
          <a:p>
            <a:r>
              <a:rPr lang="en-US" sz="1400" dirty="0">
                <a:solidFill>
                  <a:schemeClr val="bg1"/>
                </a:solidFill>
              </a:rPr>
              <a:t>Under the ‘Fill’ menu, ‘change ‘Solid fill’ to a </a:t>
            </a:r>
            <a:r>
              <a:rPr lang="en-US" sz="1400" dirty="0" err="1">
                <a:solidFill>
                  <a:schemeClr val="bg1"/>
                </a:solidFill>
              </a:rPr>
              <a:t>colour</a:t>
            </a:r>
            <a:r>
              <a:rPr lang="en-US" sz="1400" dirty="0">
                <a:solidFill>
                  <a:schemeClr val="bg1"/>
                </a:solidFill>
              </a:rPr>
              <a:t> from the palette</a:t>
            </a:r>
            <a:endParaRPr lang="en-AU" sz="1400" dirty="0">
              <a:solidFill>
                <a:schemeClr val="bg1"/>
              </a:solidFill>
            </a:endParaRPr>
          </a:p>
        </p:txBody>
      </p:sp>
      <p:pic>
        <p:nvPicPr>
          <p:cNvPr id="6" name="Picture 5">
            <a:extLst>
              <a:ext uri="{FF2B5EF4-FFF2-40B4-BE49-F238E27FC236}">
                <a16:creationId xmlns:a16="http://schemas.microsoft.com/office/drawing/2014/main" id="{2CBE33C2-B581-422F-9FF5-AF660C79D3B0}"/>
              </a:ext>
            </a:extLst>
          </p:cNvPr>
          <p:cNvPicPr>
            <a:picLocks noChangeAspect="1"/>
          </p:cNvPicPr>
          <p:nvPr userDrawn="1"/>
        </p:nvPicPr>
        <p:blipFill>
          <a:blip r:embed="rId2"/>
          <a:stretch>
            <a:fillRect/>
          </a:stretch>
        </p:blipFill>
        <p:spPr>
          <a:xfrm>
            <a:off x="8309692" y="275999"/>
            <a:ext cx="3204000" cy="472463"/>
          </a:xfrm>
          <a:prstGeom prst="rect">
            <a:avLst/>
          </a:prstGeom>
        </p:spPr>
      </p:pic>
    </p:spTree>
    <p:extLst>
      <p:ext uri="{BB962C8B-B14F-4D97-AF65-F5344CB8AC3E}">
        <p14:creationId xmlns:p14="http://schemas.microsoft.com/office/powerpoint/2010/main" val="28191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Divider 2">
    <p:spTree>
      <p:nvGrpSpPr>
        <p:cNvPr id="1" name=""/>
        <p:cNvGrpSpPr/>
        <p:nvPr/>
      </p:nvGrpSpPr>
      <p:grpSpPr>
        <a:xfrm>
          <a:off x="0" y="0"/>
          <a:ext cx="0" cy="0"/>
          <a:chOff x="0" y="0"/>
          <a:chExt cx="0" cy="0"/>
        </a:xfrm>
      </p:grpSpPr>
      <p:sp>
        <p:nvSpPr>
          <p:cNvPr id="9" name="Right Triangle 3">
            <a:extLst>
              <a:ext uri="{FF2B5EF4-FFF2-40B4-BE49-F238E27FC236}">
                <a16:creationId xmlns:a16="http://schemas.microsoft.com/office/drawing/2014/main" id="{5E92F574-51E7-47B2-86D2-94DAE288E822}"/>
              </a:ext>
            </a:extLst>
          </p:cNvPr>
          <p:cNvSpPr/>
          <p:nvPr userDrawn="1"/>
        </p:nvSpPr>
        <p:spPr bwMode="invGray">
          <a:xfrm>
            <a:off x="2" y="4076700"/>
            <a:ext cx="3407833" cy="2781300"/>
          </a:xfrm>
          <a:custGeom>
            <a:avLst/>
            <a:gdLst>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Lst>
            <a:ahLst/>
            <a:cxnLst>
              <a:cxn ang="0">
                <a:pos x="connsiteX0" y="connsiteY0"/>
              </a:cxn>
              <a:cxn ang="0">
                <a:pos x="connsiteX1" y="connsiteY1"/>
              </a:cxn>
              <a:cxn ang="0">
                <a:pos x="connsiteX2" y="connsiteY2"/>
              </a:cxn>
              <a:cxn ang="0">
                <a:pos x="connsiteX3" y="connsiteY3"/>
              </a:cxn>
            </a:cxnLst>
            <a:rect l="l" t="t" r="r" b="b"/>
            <a:pathLst>
              <a:path w="2555875" h="2781300">
                <a:moveTo>
                  <a:pt x="0" y="2781300"/>
                </a:moveTo>
                <a:lnTo>
                  <a:pt x="0" y="0"/>
                </a:lnTo>
                <a:cubicBezTo>
                  <a:pt x="158687" y="1674158"/>
                  <a:pt x="1584388" y="2511611"/>
                  <a:pt x="2555875" y="2781300"/>
                </a:cubicBezTo>
                <a:lnTo>
                  <a:pt x="0" y="27813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1" name="Rectangle 8">
            <a:extLst>
              <a:ext uri="{FF2B5EF4-FFF2-40B4-BE49-F238E27FC236}">
                <a16:creationId xmlns:a16="http://schemas.microsoft.com/office/drawing/2014/main" id="{C31ECE3F-0C43-444E-9F0C-B23F8D3935D2}"/>
              </a:ext>
            </a:extLst>
          </p:cNvPr>
          <p:cNvSpPr/>
          <p:nvPr userDrawn="1"/>
        </p:nvSpPr>
        <p:spPr bwMode="invGray">
          <a:xfrm>
            <a:off x="9192249" y="5584173"/>
            <a:ext cx="2999415" cy="1273828"/>
          </a:xfrm>
          <a:custGeom>
            <a:avLst/>
            <a:gdLst>
              <a:gd name="connsiteX0" fmla="*/ 0 w 2267490"/>
              <a:gd name="connsiteY0" fmla="*/ 0 h 1132541"/>
              <a:gd name="connsiteX1" fmla="*/ 2267490 w 2267490"/>
              <a:gd name="connsiteY1" fmla="*/ 0 h 1132541"/>
              <a:gd name="connsiteX2" fmla="*/ 2267490 w 2267490"/>
              <a:gd name="connsiteY2" fmla="*/ 1132541 h 1132541"/>
              <a:gd name="connsiteX3" fmla="*/ 0 w 2267490"/>
              <a:gd name="connsiteY3" fmla="*/ 1132541 h 1132541"/>
              <a:gd name="connsiteX4" fmla="*/ 0 w 2267490"/>
              <a:gd name="connsiteY4" fmla="*/ 0 h 1132541"/>
              <a:gd name="connsiteX0" fmla="*/ 0 w 2267490"/>
              <a:gd name="connsiteY0" fmla="*/ 1132541 h 1132541"/>
              <a:gd name="connsiteX1" fmla="*/ 2267490 w 2267490"/>
              <a:gd name="connsiteY1" fmla="*/ 0 h 1132541"/>
              <a:gd name="connsiteX2" fmla="*/ 2267490 w 2267490"/>
              <a:gd name="connsiteY2" fmla="*/ 1132541 h 1132541"/>
              <a:gd name="connsiteX3" fmla="*/ 0 w 2267490"/>
              <a:gd name="connsiteY3" fmla="*/ 1132541 h 1132541"/>
              <a:gd name="connsiteX0" fmla="*/ 0 w 2291396"/>
              <a:gd name="connsiteY0" fmla="*/ 857623 h 1132541"/>
              <a:gd name="connsiteX1" fmla="*/ 2291396 w 2291396"/>
              <a:gd name="connsiteY1" fmla="*/ 0 h 1132541"/>
              <a:gd name="connsiteX2" fmla="*/ 2291396 w 2291396"/>
              <a:gd name="connsiteY2" fmla="*/ 1132541 h 1132541"/>
              <a:gd name="connsiteX3" fmla="*/ 0 w 2291396"/>
              <a:gd name="connsiteY3" fmla="*/ 857623 h 1132541"/>
              <a:gd name="connsiteX0" fmla="*/ 0 w 2249561"/>
              <a:gd name="connsiteY0" fmla="*/ 845670 h 1132541"/>
              <a:gd name="connsiteX1" fmla="*/ 2249561 w 2249561"/>
              <a:gd name="connsiteY1" fmla="*/ 0 h 1132541"/>
              <a:gd name="connsiteX2" fmla="*/ 2249561 w 2249561"/>
              <a:gd name="connsiteY2" fmla="*/ 1132541 h 1132541"/>
              <a:gd name="connsiteX3" fmla="*/ 0 w 2249561"/>
              <a:gd name="connsiteY3" fmla="*/ 845670 h 1132541"/>
              <a:gd name="connsiteX0" fmla="*/ 0 w 2249561"/>
              <a:gd name="connsiteY0" fmla="*/ 944560 h 1231431"/>
              <a:gd name="connsiteX1" fmla="*/ 2249561 w 2249561"/>
              <a:gd name="connsiteY1" fmla="*/ 98890 h 1231431"/>
              <a:gd name="connsiteX2" fmla="*/ 2249561 w 2249561"/>
              <a:gd name="connsiteY2" fmla="*/ 1231431 h 1231431"/>
              <a:gd name="connsiteX3" fmla="*/ 0 w 2249561"/>
              <a:gd name="connsiteY3" fmla="*/ 944560 h 1231431"/>
              <a:gd name="connsiteX0" fmla="*/ 0 w 2249561"/>
              <a:gd name="connsiteY0" fmla="*/ 1212084 h 1498955"/>
              <a:gd name="connsiteX1" fmla="*/ 2249561 w 2249561"/>
              <a:gd name="connsiteY1" fmla="*/ 366414 h 1498955"/>
              <a:gd name="connsiteX2" fmla="*/ 2249561 w 2249561"/>
              <a:gd name="connsiteY2" fmla="*/ 1498955 h 1498955"/>
              <a:gd name="connsiteX3" fmla="*/ 0 w 2249561"/>
              <a:gd name="connsiteY3" fmla="*/ 1212084 h 1498955"/>
              <a:gd name="connsiteX0" fmla="*/ 0 w 2249561"/>
              <a:gd name="connsiteY0" fmla="*/ 1016618 h 1303489"/>
              <a:gd name="connsiteX1" fmla="*/ 2249561 w 2249561"/>
              <a:gd name="connsiteY1" fmla="*/ 170948 h 1303489"/>
              <a:gd name="connsiteX2" fmla="*/ 2249561 w 2249561"/>
              <a:gd name="connsiteY2" fmla="*/ 1303489 h 1303489"/>
              <a:gd name="connsiteX3" fmla="*/ 0 w 2249561"/>
              <a:gd name="connsiteY3" fmla="*/ 1016618 h 1303489"/>
              <a:gd name="connsiteX0" fmla="*/ 0 w 2249561"/>
              <a:gd name="connsiteY0" fmla="*/ 1002505 h 1289376"/>
              <a:gd name="connsiteX1" fmla="*/ 2249561 w 2249561"/>
              <a:gd name="connsiteY1" fmla="*/ 156835 h 1289376"/>
              <a:gd name="connsiteX2" fmla="*/ 2249561 w 2249561"/>
              <a:gd name="connsiteY2" fmla="*/ 1289376 h 1289376"/>
              <a:gd name="connsiteX3" fmla="*/ 0 w 2249561"/>
              <a:gd name="connsiteY3" fmla="*/ 1002505 h 1289376"/>
              <a:gd name="connsiteX0" fmla="*/ 0 w 2249561"/>
              <a:gd name="connsiteY0" fmla="*/ 985444 h 1272315"/>
              <a:gd name="connsiteX1" fmla="*/ 2249561 w 2249561"/>
              <a:gd name="connsiteY1" fmla="*/ 139774 h 1272315"/>
              <a:gd name="connsiteX2" fmla="*/ 2249561 w 2249561"/>
              <a:gd name="connsiteY2" fmla="*/ 1272315 h 1272315"/>
              <a:gd name="connsiteX3" fmla="*/ 0 w 2249561"/>
              <a:gd name="connsiteY3" fmla="*/ 985444 h 1272315"/>
              <a:gd name="connsiteX0" fmla="*/ 0 w 2249561"/>
              <a:gd name="connsiteY0" fmla="*/ 979690 h 1266561"/>
              <a:gd name="connsiteX1" fmla="*/ 2249561 w 2249561"/>
              <a:gd name="connsiteY1" fmla="*/ 134020 h 1266561"/>
              <a:gd name="connsiteX2" fmla="*/ 2249561 w 2249561"/>
              <a:gd name="connsiteY2" fmla="*/ 1266561 h 1266561"/>
              <a:gd name="connsiteX3" fmla="*/ 0 w 2249561"/>
              <a:gd name="connsiteY3" fmla="*/ 979690 h 1266561"/>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Lst>
            <a:ahLst/>
            <a:cxnLst>
              <a:cxn ang="0">
                <a:pos x="connsiteX0" y="connsiteY0"/>
              </a:cxn>
              <a:cxn ang="0">
                <a:pos x="connsiteX1" y="connsiteY1"/>
              </a:cxn>
              <a:cxn ang="0">
                <a:pos x="connsiteX2" y="connsiteY2"/>
              </a:cxn>
              <a:cxn ang="0">
                <a:pos x="connsiteX3" y="connsiteY3"/>
              </a:cxn>
            </a:cxnLst>
            <a:rect l="l" t="t" r="r" b="b"/>
            <a:pathLst>
              <a:path w="2249561" h="1273828">
                <a:moveTo>
                  <a:pt x="0" y="986957"/>
                </a:moveTo>
                <a:cubicBezTo>
                  <a:pt x="690087" y="358432"/>
                  <a:pt x="1188931" y="-294000"/>
                  <a:pt x="2249561" y="141287"/>
                </a:cubicBezTo>
                <a:lnTo>
                  <a:pt x="2249561" y="1273828"/>
                </a:lnTo>
                <a:cubicBezTo>
                  <a:pt x="1762671" y="1220039"/>
                  <a:pt x="570560" y="550676"/>
                  <a:pt x="0" y="98695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800" dirty="0">
                <a:noFill/>
              </a:rPr>
              <a:t> </a:t>
            </a:r>
          </a:p>
        </p:txBody>
      </p:sp>
      <p:sp>
        <p:nvSpPr>
          <p:cNvPr id="5" name="Title 1">
            <a:extLst>
              <a:ext uri="{FF2B5EF4-FFF2-40B4-BE49-F238E27FC236}">
                <a16:creationId xmlns:a16="http://schemas.microsoft.com/office/drawing/2014/main" id="{B506B291-BD26-4DBD-A912-E9396BA1828C}"/>
              </a:ext>
            </a:extLst>
          </p:cNvPr>
          <p:cNvSpPr>
            <a:spLocks noGrp="1"/>
          </p:cNvSpPr>
          <p:nvPr>
            <p:ph type="title"/>
          </p:nvPr>
        </p:nvSpPr>
        <p:spPr>
          <a:xfrm>
            <a:off x="695326" y="1700811"/>
            <a:ext cx="10768680" cy="1224137"/>
          </a:xfrm>
        </p:spPr>
        <p:txBody>
          <a:bodyPr anchor="b">
            <a:noAutofit/>
          </a:bodyPr>
          <a:lstStyle>
            <a:lvl1pPr>
              <a:lnSpc>
                <a:spcPts val="5040"/>
              </a:lnSpc>
              <a:defRPr sz="4200">
                <a:solidFill>
                  <a:schemeClr val="accent1"/>
                </a:solidFill>
              </a:defRPr>
            </a:lvl1pPr>
          </a:lstStyle>
          <a:p>
            <a:r>
              <a:rPr lang="en-US"/>
              <a:t>Click to edit Master title style</a:t>
            </a:r>
            <a:endParaRPr lang="en-AU" dirty="0"/>
          </a:p>
        </p:txBody>
      </p:sp>
      <p:sp>
        <p:nvSpPr>
          <p:cNvPr id="6" name="Text Placeholder 6">
            <a:extLst>
              <a:ext uri="{FF2B5EF4-FFF2-40B4-BE49-F238E27FC236}">
                <a16:creationId xmlns:a16="http://schemas.microsoft.com/office/drawing/2014/main" id="{72AC3715-D94B-4A73-8E94-CAC9D5806F46}"/>
              </a:ext>
            </a:extLst>
          </p:cNvPr>
          <p:cNvSpPr>
            <a:spLocks noGrp="1"/>
          </p:cNvSpPr>
          <p:nvPr>
            <p:ph type="body" sz="quarter" idx="10"/>
          </p:nvPr>
        </p:nvSpPr>
        <p:spPr>
          <a:xfrm>
            <a:off x="695326" y="3113744"/>
            <a:ext cx="10768680" cy="2043451"/>
          </a:xfrm>
          <a:prstGeom prst="rect">
            <a:avLst/>
          </a:prstGeom>
        </p:spPr>
        <p:txBody>
          <a:bodyPr>
            <a:normAutofit/>
          </a:bodyPr>
          <a:lstStyle>
            <a:lvl1pPr marL="0" indent="0">
              <a:lnSpc>
                <a:spcPts val="3240"/>
              </a:lnSpc>
              <a:buNone/>
              <a:defRPr sz="2700">
                <a:solidFill>
                  <a:schemeClr val="accent1"/>
                </a:solidFill>
              </a:defRPr>
            </a:lvl1pPr>
          </a:lstStyle>
          <a:p>
            <a:pPr lvl="0"/>
            <a:r>
              <a:rPr lang="en-US"/>
              <a:t>Edit Master text styles</a:t>
            </a:r>
          </a:p>
        </p:txBody>
      </p:sp>
      <p:sp>
        <p:nvSpPr>
          <p:cNvPr id="7" name="Rectangle 6">
            <a:extLst>
              <a:ext uri="{FF2B5EF4-FFF2-40B4-BE49-F238E27FC236}">
                <a16:creationId xmlns:a16="http://schemas.microsoft.com/office/drawing/2014/main" id="{8CAE7FD6-C4AB-456C-8186-F8E8B285CBBD}"/>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0" name="Picture 9">
            <a:extLst>
              <a:ext uri="{FF2B5EF4-FFF2-40B4-BE49-F238E27FC236}">
                <a16:creationId xmlns:a16="http://schemas.microsoft.com/office/drawing/2014/main" id="{49CEDD3B-B2C6-4C8F-88C7-30EB2A949233}"/>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12" name="Footer Placeholder 11">
            <a:extLst>
              <a:ext uri="{FF2B5EF4-FFF2-40B4-BE49-F238E27FC236}">
                <a16:creationId xmlns:a16="http://schemas.microsoft.com/office/drawing/2014/main" id="{A25860B6-572B-42C8-98B4-41BF602CD44E}"/>
              </a:ext>
            </a:extLst>
          </p:cNvPr>
          <p:cNvSpPr>
            <a:spLocks noGrp="1"/>
          </p:cNvSpPr>
          <p:nvPr>
            <p:ph type="ftr" sz="quarter" idx="12"/>
          </p:nvPr>
        </p:nvSpPr>
        <p:spPr/>
        <p:txBody>
          <a:bodyPr/>
          <a:lstStyle/>
          <a:p>
            <a:r>
              <a:rPr lang="en-AU"/>
              <a:t>SLAT7806 Research Methods</a:t>
            </a:r>
            <a:endParaRPr lang="en-AU" dirty="0"/>
          </a:p>
        </p:txBody>
      </p:sp>
      <p:sp>
        <p:nvSpPr>
          <p:cNvPr id="13" name="Slide Number Placeholder 12">
            <a:extLst>
              <a:ext uri="{FF2B5EF4-FFF2-40B4-BE49-F238E27FC236}">
                <a16:creationId xmlns:a16="http://schemas.microsoft.com/office/drawing/2014/main" id="{E4BE4F66-8978-4B9A-B365-ABFD2A461631}"/>
              </a:ext>
            </a:extLst>
          </p:cNvPr>
          <p:cNvSpPr>
            <a:spLocks noGrp="1"/>
          </p:cNvSpPr>
          <p:nvPr>
            <p:ph type="sldNum" sz="quarter" idx="13"/>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597899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4DB10F3-61E9-4E77-9DC7-82D405E3EBBB}"/>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sp>
        <p:nvSpPr>
          <p:cNvPr id="10" name="Content Placeholder 9">
            <a:extLst>
              <a:ext uri="{FF2B5EF4-FFF2-40B4-BE49-F238E27FC236}">
                <a16:creationId xmlns:a16="http://schemas.microsoft.com/office/drawing/2014/main" id="{2DB2C94B-2557-442B-9A14-97C40CD6AB85}"/>
              </a:ext>
            </a:extLst>
          </p:cNvPr>
          <p:cNvSpPr>
            <a:spLocks noGrp="1"/>
          </p:cNvSpPr>
          <p:nvPr>
            <p:ph sz="quarter" idx="10"/>
          </p:nvPr>
        </p:nvSpPr>
        <p:spPr>
          <a:xfrm>
            <a:off x="695326" y="1700213"/>
            <a:ext cx="10801350" cy="4608512"/>
          </a:xfrm>
          <a:prstGeom prst="rect">
            <a:avLst/>
          </a:prstGeom>
        </p:spPr>
        <p:txBody>
          <a:bodyPr/>
          <a:lstStyle>
            <a:lvl1pPr>
              <a:defRPr lang="en-US" dirty="0"/>
            </a:lvl1pPr>
            <a:lvl2pPr>
              <a:defRPr lang="en-US" dirty="0"/>
            </a:lvl2pPr>
            <a:lvl3pPr>
              <a:defRPr lang="en-US" dirty="0"/>
            </a:lvl3pPr>
            <a:lvl4pPr>
              <a:defRPr lang="en-US" dirty="0"/>
            </a:lvl4pPr>
            <a:lvl5pPr>
              <a:spcBef>
                <a:spcPts val="1200"/>
              </a:spcBef>
              <a:defRPr lang="en-US" dirty="0"/>
            </a:lvl5pPr>
            <a:lvl6pPr>
              <a:defRPr lang="en-AU" dirty="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a:extLst>
              <a:ext uri="{FF2B5EF4-FFF2-40B4-BE49-F238E27FC236}">
                <a16:creationId xmlns:a16="http://schemas.microsoft.com/office/drawing/2014/main" id="{5184708F-CDEB-4FFB-9113-878D6AE04045}"/>
              </a:ext>
            </a:extLst>
          </p:cNvPr>
          <p:cNvSpPr>
            <a:spLocks noGrp="1"/>
          </p:cNvSpPr>
          <p:nvPr>
            <p:ph type="title"/>
          </p:nvPr>
        </p:nvSpPr>
        <p:spPr/>
        <p:txBody>
          <a:bodyPr/>
          <a:lstStyle/>
          <a:p>
            <a:r>
              <a:rPr lang="en-US"/>
              <a:t>Click to edit Master title style</a:t>
            </a:r>
            <a:endParaRPr lang="en-AU" dirty="0"/>
          </a:p>
        </p:txBody>
      </p:sp>
      <p:sp>
        <p:nvSpPr>
          <p:cNvPr id="8" name="Text Placeholder 5">
            <a:extLst>
              <a:ext uri="{FF2B5EF4-FFF2-40B4-BE49-F238E27FC236}">
                <a16:creationId xmlns:a16="http://schemas.microsoft.com/office/drawing/2014/main" id="{766B75CD-5CD6-4D07-B08A-ACCB61480F59}"/>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5" name="Footer Placeholder 4">
            <a:extLst>
              <a:ext uri="{FF2B5EF4-FFF2-40B4-BE49-F238E27FC236}">
                <a16:creationId xmlns:a16="http://schemas.microsoft.com/office/drawing/2014/main" id="{246DB8A7-6976-473B-BF64-0813975EEBBB}"/>
              </a:ext>
            </a:extLst>
          </p:cNvPr>
          <p:cNvSpPr>
            <a:spLocks noGrp="1"/>
          </p:cNvSpPr>
          <p:nvPr>
            <p:ph type="ftr" sz="quarter" idx="17"/>
          </p:nvPr>
        </p:nvSpPr>
        <p:spPr/>
        <p:txBody>
          <a:bodyPr/>
          <a:lstStyle/>
          <a:p>
            <a:r>
              <a:rPr lang="en-AU"/>
              <a:t>SLAT7806 Research Methods</a:t>
            </a:r>
            <a:endParaRPr lang="en-AU" dirty="0"/>
          </a:p>
        </p:txBody>
      </p:sp>
      <p:sp>
        <p:nvSpPr>
          <p:cNvPr id="7" name="Slide Number Placeholder 6">
            <a:extLst>
              <a:ext uri="{FF2B5EF4-FFF2-40B4-BE49-F238E27FC236}">
                <a16:creationId xmlns:a16="http://schemas.microsoft.com/office/drawing/2014/main" id="{C50E6DF7-2887-45E5-8CD1-2FCDFD70911D}"/>
              </a:ext>
            </a:extLst>
          </p:cNvPr>
          <p:cNvSpPr>
            <a:spLocks noGrp="1"/>
          </p:cNvSpPr>
          <p:nvPr>
            <p:ph type="sldNum" sz="quarter" idx="18"/>
          </p:nvPr>
        </p:nvSpPr>
        <p:spPr/>
        <p:txBody>
          <a:bodyPr/>
          <a:lstStyle/>
          <a:p>
            <a:fld id="{E917DE0E-AFB1-41FD-BC35-27DB61CA125F}" type="slidenum">
              <a:rPr lang="en-AU" smtClean="0"/>
              <a:pPr/>
              <a:t>‹#›</a:t>
            </a:fld>
            <a:endParaRPr lang="en-AU" dirty="0"/>
          </a:p>
        </p:txBody>
      </p:sp>
      <p:pic>
        <p:nvPicPr>
          <p:cNvPr id="12" name="Picture 11">
            <a:extLst>
              <a:ext uri="{FF2B5EF4-FFF2-40B4-BE49-F238E27FC236}">
                <a16:creationId xmlns:a16="http://schemas.microsoft.com/office/drawing/2014/main" id="{65099731-84D7-49CC-91E0-CE4B0734675A}"/>
              </a:ext>
            </a:extLst>
          </p:cNvPr>
          <p:cNvPicPr>
            <a:picLocks noChangeAspect="1"/>
          </p:cNvPicPr>
          <p:nvPr userDrawn="1"/>
        </p:nvPicPr>
        <p:blipFill>
          <a:blip r:embed="rId2"/>
          <a:stretch>
            <a:fillRect/>
          </a:stretch>
        </p:blipFill>
        <p:spPr>
          <a:xfrm>
            <a:off x="10297935" y="152896"/>
            <a:ext cx="1210684" cy="324000"/>
          </a:xfrm>
          <a:prstGeom prst="rect">
            <a:avLst/>
          </a:prstGeom>
        </p:spPr>
      </p:pic>
    </p:spTree>
    <p:extLst>
      <p:ext uri="{BB962C8B-B14F-4D97-AF65-F5344CB8AC3E}">
        <p14:creationId xmlns:p14="http://schemas.microsoft.com/office/powerpoint/2010/main" val="1740759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E617285-D1B4-4CCD-B438-9B032C51AF79}"/>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sp>
        <p:nvSpPr>
          <p:cNvPr id="3" name="Content Placeholder 2"/>
          <p:cNvSpPr>
            <a:spLocks noGrp="1"/>
          </p:cNvSpPr>
          <p:nvPr>
            <p:ph sz="half" idx="1"/>
          </p:nvPr>
        </p:nvSpPr>
        <p:spPr>
          <a:xfrm>
            <a:off x="695325" y="1700213"/>
            <a:ext cx="5218859" cy="4608515"/>
          </a:xfrm>
          <a:prstGeom prst="rect">
            <a:avLst/>
          </a:prstGeom>
        </p:spPr>
        <p:txBody>
          <a:bodyPr>
            <a:normAutofit/>
          </a:bodyPr>
          <a:lstStyle>
            <a:lvl1pPr>
              <a:defRPr lang="en-US" dirty="0"/>
            </a:lvl1pPr>
            <a:lvl2pPr>
              <a:defRPr lang="en-US" dirty="0"/>
            </a:lvl2pPr>
            <a:lvl3pPr>
              <a:defRPr lang="en-US" dirty="0"/>
            </a:lvl3pPr>
            <a:lvl4pPr>
              <a:defRPr lang="en-US" dirty="0"/>
            </a:lvl4pPr>
            <a:lvl5pPr>
              <a:defRPr lang="en-US" sz="2400" dirty="0"/>
            </a:lvl5pPr>
            <a:lvl6pPr>
              <a:defRPr lang="en-AU" sz="2000" dirty="0"/>
            </a:lvl6pPr>
            <a:lvl7pPr>
              <a:defRPr lang="en-AU" dirty="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88619" y="1700213"/>
            <a:ext cx="5220000" cy="4608515"/>
          </a:xfrm>
          <a:prstGeom prst="rect">
            <a:avLst/>
          </a:prstGeom>
        </p:spPr>
        <p:txBody>
          <a:bodyPr>
            <a:normAutofit/>
          </a:bodyPr>
          <a:lstStyle>
            <a:lvl1pPr>
              <a:defRPr lang="en-US" dirty="0"/>
            </a:lvl1pPr>
            <a:lvl2pPr>
              <a:defRPr lang="en-US" dirty="0"/>
            </a:lvl2pPr>
            <a:lvl3pPr>
              <a:defRPr lang="en-US" dirty="0"/>
            </a:lvl3pPr>
            <a:lvl4pPr>
              <a:defRPr lang="en-US" dirty="0"/>
            </a:lvl4pPr>
            <a:lvl5pPr>
              <a:defRPr lang="en-AU" dirty="0"/>
            </a:lvl5pPr>
            <a:lvl6pPr>
              <a:defRPr lang="en-AU" dirty="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8" name="Title 7">
            <a:extLst>
              <a:ext uri="{FF2B5EF4-FFF2-40B4-BE49-F238E27FC236}">
                <a16:creationId xmlns:a16="http://schemas.microsoft.com/office/drawing/2014/main" id="{E9C4661F-54FC-4886-BD67-853118646F4D}"/>
              </a:ext>
            </a:extLst>
          </p:cNvPr>
          <p:cNvSpPr>
            <a:spLocks noGrp="1"/>
          </p:cNvSpPr>
          <p:nvPr>
            <p:ph type="title"/>
          </p:nvPr>
        </p:nvSpPr>
        <p:spPr/>
        <p:txBody>
          <a:bodyPr/>
          <a:lstStyle/>
          <a:p>
            <a:r>
              <a:rPr lang="en-US"/>
              <a:t>Click to edit Master title style</a:t>
            </a:r>
            <a:endParaRPr lang="en-AU" dirty="0"/>
          </a:p>
        </p:txBody>
      </p:sp>
      <p:sp>
        <p:nvSpPr>
          <p:cNvPr id="10" name="Text Placeholder 5">
            <a:extLst>
              <a:ext uri="{FF2B5EF4-FFF2-40B4-BE49-F238E27FC236}">
                <a16:creationId xmlns:a16="http://schemas.microsoft.com/office/drawing/2014/main" id="{B8CF3B12-4A8B-4A18-B3B1-784A4DEDEF2B}"/>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pic>
        <p:nvPicPr>
          <p:cNvPr id="11" name="Picture 10">
            <a:extLst>
              <a:ext uri="{FF2B5EF4-FFF2-40B4-BE49-F238E27FC236}">
                <a16:creationId xmlns:a16="http://schemas.microsoft.com/office/drawing/2014/main" id="{E3275DB1-C9CB-4BE5-B284-7833AD902813}"/>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9" name="Footer Placeholder 8">
            <a:extLst>
              <a:ext uri="{FF2B5EF4-FFF2-40B4-BE49-F238E27FC236}">
                <a16:creationId xmlns:a16="http://schemas.microsoft.com/office/drawing/2014/main" id="{F8BF24CA-767B-442B-A672-6C630273E4EA}"/>
              </a:ext>
            </a:extLst>
          </p:cNvPr>
          <p:cNvSpPr>
            <a:spLocks noGrp="1"/>
          </p:cNvSpPr>
          <p:nvPr>
            <p:ph type="ftr" sz="quarter" idx="17"/>
          </p:nvPr>
        </p:nvSpPr>
        <p:spPr/>
        <p:txBody>
          <a:bodyPr/>
          <a:lstStyle/>
          <a:p>
            <a:r>
              <a:rPr lang="en-AU"/>
              <a:t>SLAT7806 Research Methods</a:t>
            </a:r>
            <a:endParaRPr lang="en-AU" dirty="0"/>
          </a:p>
        </p:txBody>
      </p:sp>
      <p:sp>
        <p:nvSpPr>
          <p:cNvPr id="13" name="Slide Number Placeholder 12">
            <a:extLst>
              <a:ext uri="{FF2B5EF4-FFF2-40B4-BE49-F238E27FC236}">
                <a16:creationId xmlns:a16="http://schemas.microsoft.com/office/drawing/2014/main" id="{85B269D8-1308-43E9-B2BF-264F017F03A8}"/>
              </a:ext>
            </a:extLst>
          </p:cNvPr>
          <p:cNvSpPr>
            <a:spLocks noGrp="1"/>
          </p:cNvSpPr>
          <p:nvPr>
            <p:ph type="sldNum" sz="quarter" idx="18"/>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687810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title &amp; Content">
    <p:spTree>
      <p:nvGrpSpPr>
        <p:cNvPr id="1" name=""/>
        <p:cNvGrpSpPr/>
        <p:nvPr/>
      </p:nvGrpSpPr>
      <p:grpSpPr>
        <a:xfrm>
          <a:off x="0" y="0"/>
          <a:ext cx="0" cy="0"/>
          <a:chOff x="0" y="0"/>
          <a:chExt cx="0" cy="0"/>
        </a:xfrm>
      </p:grpSpPr>
      <p:sp>
        <p:nvSpPr>
          <p:cNvPr id="12" name="Content Placeholder 9">
            <a:extLst>
              <a:ext uri="{FF2B5EF4-FFF2-40B4-BE49-F238E27FC236}">
                <a16:creationId xmlns:a16="http://schemas.microsoft.com/office/drawing/2014/main" id="{7DE9F9C2-C2B0-4B19-9F8F-A1280EA275C0}"/>
              </a:ext>
            </a:extLst>
          </p:cNvPr>
          <p:cNvSpPr>
            <a:spLocks noGrp="1"/>
          </p:cNvSpPr>
          <p:nvPr>
            <p:ph sz="quarter" idx="10"/>
          </p:nvPr>
        </p:nvSpPr>
        <p:spPr>
          <a:xfrm>
            <a:off x="695326" y="2276872"/>
            <a:ext cx="10801350" cy="4031853"/>
          </a:xfrm>
          <a:prstGeom prst="rect">
            <a:avLst/>
          </a:prstGeom>
        </p:spPr>
        <p:txBody>
          <a:bodyPr/>
          <a:lstStyle>
            <a:lvl1pPr>
              <a:defRPr lang="en-US" dirty="0"/>
            </a:lvl1pPr>
            <a:lvl2pPr>
              <a:defRPr lang="en-US" dirty="0"/>
            </a:lvl2pPr>
            <a:lvl3pPr>
              <a:defRPr lang="en-US" dirty="0"/>
            </a:lvl3pPr>
            <a:lvl4pPr>
              <a:defRPr lang="en-US" dirty="0"/>
            </a:lvl4pPr>
            <a:lvl5pPr>
              <a:spcBef>
                <a:spcPts val="1200"/>
              </a:spcBef>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6" name="Text Placeholder 5">
            <a:extLst>
              <a:ext uri="{FF2B5EF4-FFF2-40B4-BE49-F238E27FC236}">
                <a16:creationId xmlns:a16="http://schemas.microsoft.com/office/drawing/2014/main" id="{41D6D02D-851A-425B-9382-05F6C6A21AE0}"/>
              </a:ext>
            </a:extLst>
          </p:cNvPr>
          <p:cNvSpPr>
            <a:spLocks noGrp="1"/>
          </p:cNvSpPr>
          <p:nvPr>
            <p:ph type="body" sz="quarter" idx="14" hasCustomPrompt="1"/>
          </p:nvPr>
        </p:nvSpPr>
        <p:spPr>
          <a:xfrm>
            <a:off x="695325" y="1700808"/>
            <a:ext cx="10801350" cy="504825"/>
          </a:xfrm>
        </p:spPr>
        <p:txBody>
          <a:bodyPr>
            <a:normAutofit/>
          </a:bodyPr>
          <a:lstStyle>
            <a:lvl1pPr>
              <a:defRPr sz="2000" b="1">
                <a:solidFill>
                  <a:schemeClr val="accent1"/>
                </a:solidFill>
              </a:defRPr>
            </a:lvl1pPr>
            <a:lvl2pPr marL="612" indent="0">
              <a:buNone/>
              <a:defRPr/>
            </a:lvl2pPr>
          </a:lstStyle>
          <a:p>
            <a:pPr lvl="0"/>
            <a:r>
              <a:rPr lang="en-US" dirty="0"/>
              <a:t>[Subtitle]</a:t>
            </a:r>
          </a:p>
        </p:txBody>
      </p:sp>
      <p:sp>
        <p:nvSpPr>
          <p:cNvPr id="13" name="Text Placeholder 5">
            <a:extLst>
              <a:ext uri="{FF2B5EF4-FFF2-40B4-BE49-F238E27FC236}">
                <a16:creationId xmlns:a16="http://schemas.microsoft.com/office/drawing/2014/main" id="{47739A71-8D07-4132-9F5A-AE8E3A1B32C3}"/>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10" name="Rectangle 9">
            <a:extLst>
              <a:ext uri="{FF2B5EF4-FFF2-40B4-BE49-F238E27FC236}">
                <a16:creationId xmlns:a16="http://schemas.microsoft.com/office/drawing/2014/main" id="{D58DC2F2-9186-47D8-9B5E-AD01B90E6DDD}"/>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5" name="Picture 14">
            <a:extLst>
              <a:ext uri="{FF2B5EF4-FFF2-40B4-BE49-F238E27FC236}">
                <a16:creationId xmlns:a16="http://schemas.microsoft.com/office/drawing/2014/main" id="{EFCDB56B-4EE8-4A95-A470-557D6FBBEB41}"/>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3" name="Title 2">
            <a:extLst>
              <a:ext uri="{FF2B5EF4-FFF2-40B4-BE49-F238E27FC236}">
                <a16:creationId xmlns:a16="http://schemas.microsoft.com/office/drawing/2014/main" id="{FC6DF2CA-8642-47E7-98D3-A7019416AF60}"/>
              </a:ext>
            </a:extLst>
          </p:cNvPr>
          <p:cNvSpPr>
            <a:spLocks noGrp="1"/>
          </p:cNvSpPr>
          <p:nvPr>
            <p:ph type="title"/>
          </p:nvPr>
        </p:nvSpPr>
        <p:spPr/>
        <p:txBody>
          <a:bodyPr/>
          <a:lstStyle/>
          <a:p>
            <a:r>
              <a:rPr lang="en-US"/>
              <a:t>Click to edit Master title style</a:t>
            </a:r>
            <a:endParaRPr lang="en-AU" dirty="0"/>
          </a:p>
        </p:txBody>
      </p:sp>
      <p:sp>
        <p:nvSpPr>
          <p:cNvPr id="4" name="Footer Placeholder 3">
            <a:extLst>
              <a:ext uri="{FF2B5EF4-FFF2-40B4-BE49-F238E27FC236}">
                <a16:creationId xmlns:a16="http://schemas.microsoft.com/office/drawing/2014/main" id="{6EBC9286-B8FB-4658-B210-6BC87EB1E2EB}"/>
              </a:ext>
            </a:extLst>
          </p:cNvPr>
          <p:cNvSpPr>
            <a:spLocks noGrp="1"/>
          </p:cNvSpPr>
          <p:nvPr>
            <p:ph type="ftr" sz="quarter" idx="17"/>
          </p:nvPr>
        </p:nvSpPr>
        <p:spPr/>
        <p:txBody>
          <a:bodyPr/>
          <a:lstStyle/>
          <a:p>
            <a:r>
              <a:rPr lang="en-AU"/>
              <a:t>SLAT7806 Research Methods</a:t>
            </a:r>
            <a:endParaRPr lang="en-AU" dirty="0"/>
          </a:p>
        </p:txBody>
      </p:sp>
      <p:sp>
        <p:nvSpPr>
          <p:cNvPr id="5" name="Slide Number Placeholder 4">
            <a:extLst>
              <a:ext uri="{FF2B5EF4-FFF2-40B4-BE49-F238E27FC236}">
                <a16:creationId xmlns:a16="http://schemas.microsoft.com/office/drawing/2014/main" id="{D8026DBB-B46A-4BB1-A99E-4F99BBBFE3FF}"/>
              </a:ext>
            </a:extLst>
          </p:cNvPr>
          <p:cNvSpPr>
            <a:spLocks noGrp="1"/>
          </p:cNvSpPr>
          <p:nvPr>
            <p:ph type="sldNum" sz="quarter" idx="18"/>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1717606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5326" y="1052736"/>
            <a:ext cx="10801350" cy="469056"/>
          </a:xfrm>
          <a:prstGeom prst="rect">
            <a:avLst/>
          </a:prstGeom>
        </p:spPr>
        <p:txBody>
          <a:bodyPr vert="horz" lIns="0" tIns="0" rIns="0" bIns="0" rtlCol="0" anchor="ctr">
            <a:normAutofit/>
          </a:bodyPr>
          <a:lstStyle/>
          <a:p>
            <a:r>
              <a:rPr lang="en-US" dirty="0"/>
              <a:t>[Title]</a:t>
            </a:r>
            <a:endParaRPr lang="en-AU" dirty="0"/>
          </a:p>
        </p:txBody>
      </p:sp>
      <p:sp>
        <p:nvSpPr>
          <p:cNvPr id="6" name="Footer Placeholder 4"/>
          <p:cNvSpPr>
            <a:spLocks noGrp="1"/>
          </p:cNvSpPr>
          <p:nvPr>
            <p:ph type="ftr" sz="quarter" idx="3"/>
          </p:nvPr>
        </p:nvSpPr>
        <p:spPr>
          <a:xfrm>
            <a:off x="695326" y="6519171"/>
            <a:ext cx="3360109" cy="240219"/>
          </a:xfrm>
          <a:prstGeom prst="rect">
            <a:avLst/>
          </a:prstGeom>
        </p:spPr>
        <p:txBody>
          <a:bodyPr vert="horz" lIns="0" tIns="0" rIns="0" bIns="0" rtlCol="0" anchor="ctr"/>
          <a:lstStyle>
            <a:lvl1pPr algn="l">
              <a:defRPr sz="800" b="0">
                <a:solidFill>
                  <a:schemeClr val="tx1"/>
                </a:solidFill>
              </a:defRPr>
            </a:lvl1pPr>
          </a:lstStyle>
          <a:p>
            <a:r>
              <a:rPr lang="en-AU"/>
              <a:t>SLAT7806 Research Methods</a:t>
            </a:r>
            <a:endParaRPr lang="en-AU" dirty="0"/>
          </a:p>
        </p:txBody>
      </p:sp>
      <p:sp>
        <p:nvSpPr>
          <p:cNvPr id="7" name="Slide Number Placeholder 5"/>
          <p:cNvSpPr>
            <a:spLocks noGrp="1"/>
          </p:cNvSpPr>
          <p:nvPr>
            <p:ph type="sldNum" sz="quarter" idx="4"/>
          </p:nvPr>
        </p:nvSpPr>
        <p:spPr>
          <a:xfrm>
            <a:off x="11208568" y="6519171"/>
            <a:ext cx="288032" cy="240219"/>
          </a:xfrm>
          <a:prstGeom prst="rect">
            <a:avLst/>
          </a:prstGeom>
        </p:spPr>
        <p:txBody>
          <a:bodyPr vert="horz" lIns="0" tIns="0" rIns="0" bIns="0" rtlCol="0" anchor="ctr"/>
          <a:lstStyle>
            <a:lvl1pPr algn="r">
              <a:defRPr sz="800">
                <a:solidFill>
                  <a:schemeClr val="tx1"/>
                </a:solidFill>
              </a:defRPr>
            </a:lvl1pPr>
          </a:lstStyle>
          <a:p>
            <a:fld id="{E917DE0E-AFB1-41FD-BC35-27DB61CA125F}" type="slidenum">
              <a:rPr lang="en-AU" smtClean="0"/>
              <a:pPr/>
              <a:t>‹#›</a:t>
            </a:fld>
            <a:endParaRPr lang="en-AU" dirty="0"/>
          </a:p>
        </p:txBody>
      </p:sp>
      <p:sp>
        <p:nvSpPr>
          <p:cNvPr id="4" name="Text Placeholder 3">
            <a:extLst>
              <a:ext uri="{FF2B5EF4-FFF2-40B4-BE49-F238E27FC236}">
                <a16:creationId xmlns:a16="http://schemas.microsoft.com/office/drawing/2014/main" id="{BDF8D2AE-3583-4708-BD46-43C743300E11}"/>
              </a:ext>
            </a:extLst>
          </p:cNvPr>
          <p:cNvSpPr>
            <a:spLocks noGrp="1"/>
          </p:cNvSpPr>
          <p:nvPr>
            <p:ph type="body" idx="1"/>
          </p:nvPr>
        </p:nvSpPr>
        <p:spPr>
          <a:xfrm>
            <a:off x="695326" y="1700213"/>
            <a:ext cx="10801349" cy="4608515"/>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Tree>
    <p:extLst>
      <p:ext uri="{BB962C8B-B14F-4D97-AF65-F5344CB8AC3E}">
        <p14:creationId xmlns:p14="http://schemas.microsoft.com/office/powerpoint/2010/main" val="3786833112"/>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83" r:id="rId3"/>
    <p:sldLayoutId id="2147483774" r:id="rId4"/>
    <p:sldLayoutId id="2147483792" r:id="rId5"/>
    <p:sldLayoutId id="2147483775" r:id="rId6"/>
    <p:sldLayoutId id="2147483650" r:id="rId7"/>
    <p:sldLayoutId id="2147483652" r:id="rId8"/>
    <p:sldLayoutId id="2147483778" r:id="rId9"/>
    <p:sldLayoutId id="2147483779" r:id="rId10"/>
    <p:sldLayoutId id="2147483728" r:id="rId11"/>
    <p:sldLayoutId id="2147483784" r:id="rId12"/>
    <p:sldLayoutId id="2147483656" r:id="rId13"/>
    <p:sldLayoutId id="2147483732" r:id="rId14"/>
    <p:sldLayoutId id="2147483793" r:id="rId15"/>
    <p:sldLayoutId id="2147483657" r:id="rId16"/>
    <p:sldLayoutId id="2147483765" r:id="rId17"/>
    <p:sldLayoutId id="2147483787" r:id="rId18"/>
    <p:sldLayoutId id="2147483788" r:id="rId19"/>
    <p:sldLayoutId id="2147483794" r:id="rId20"/>
    <p:sldLayoutId id="2147483795" r:id="rId21"/>
    <p:sldLayoutId id="2147483796" r:id="rId22"/>
    <p:sldLayoutId id="2147483791" r:id="rId23"/>
    <p:sldLayoutId id="2147483797" r:id="rId24"/>
    <p:sldLayoutId id="2147483790" r:id="rId25"/>
    <p:sldLayoutId id="2147483798" r:id="rId26"/>
    <p:sldLayoutId id="2147483768" r:id="rId27"/>
    <p:sldLayoutId id="2147483769" r:id="rId28"/>
    <p:sldLayoutId id="2147483770" r:id="rId29"/>
    <p:sldLayoutId id="2147483771" r:id="rId30"/>
    <p:sldLayoutId id="2147483789" r:id="rId31"/>
    <p:sldLayoutId id="2147483776" r:id="rId32"/>
    <p:sldLayoutId id="2147483777" r:id="rId33"/>
    <p:sldLayoutId id="2147483654" r:id="rId34"/>
    <p:sldLayoutId id="2147483785" r:id="rId35"/>
    <p:sldLayoutId id="2147483780" r:id="rId36"/>
    <p:sldLayoutId id="2147483782" r:id="rId3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400" b="0" kern="1200">
          <a:solidFill>
            <a:schemeClr val="accent1"/>
          </a:solidFill>
          <a:latin typeface="+mj-lt"/>
          <a:ea typeface="+mj-ea"/>
          <a:cs typeface="+mj-cs"/>
        </a:defRPr>
      </a:lvl1pPr>
    </p:titleStyle>
    <p:bodyStyle>
      <a:lvl1pPr marL="0" indent="0" algn="l" defTabSz="914400" rtl="0" eaLnBrk="1" latinLnBrk="0" hangingPunct="1">
        <a:lnSpc>
          <a:spcPct val="110000"/>
        </a:lnSpc>
        <a:spcBef>
          <a:spcPts val="300"/>
        </a:spcBef>
        <a:spcAft>
          <a:spcPts val="300"/>
        </a:spcAft>
        <a:buClr>
          <a:schemeClr val="tx1"/>
        </a:buClr>
        <a:buFont typeface="Arial" panose="020B0604020202020204" pitchFamily="34" charset="0"/>
        <a:buNone/>
        <a:defRPr lang="en-US" sz="1800" kern="1200" dirty="0">
          <a:solidFill>
            <a:schemeClr val="tx1"/>
          </a:solidFill>
          <a:latin typeface="+mn-lt"/>
          <a:ea typeface="+mn-ea"/>
          <a:cs typeface="+mn-cs"/>
        </a:defRPr>
      </a:lvl1pPr>
      <a:lvl2pPr marL="180000" indent="-179388" algn="l" defTabSz="914400" rtl="0" eaLnBrk="1" latinLnBrk="0" hangingPunct="1">
        <a:lnSpc>
          <a:spcPct val="110000"/>
        </a:lnSpc>
        <a:spcBef>
          <a:spcPts val="300"/>
        </a:spcBef>
        <a:spcAft>
          <a:spcPts val="300"/>
        </a:spcAft>
        <a:buClr>
          <a:schemeClr val="tx1"/>
        </a:buClr>
        <a:buFont typeface="Arial" panose="020B0604020202020204" pitchFamily="34" charset="0"/>
        <a:buChar char="•"/>
        <a:defRPr lang="en-US" sz="1800" kern="1200" dirty="0">
          <a:solidFill>
            <a:schemeClr val="tx1"/>
          </a:solidFill>
          <a:latin typeface="+mn-lt"/>
          <a:ea typeface="+mn-ea"/>
          <a:cs typeface="+mn-cs"/>
        </a:defRPr>
      </a:lvl2pPr>
      <a:lvl3pPr marL="360000" indent="-179388" algn="l" defTabSz="914400" rtl="0" eaLnBrk="1" latinLnBrk="0" hangingPunct="1">
        <a:lnSpc>
          <a:spcPct val="110000"/>
        </a:lnSpc>
        <a:spcBef>
          <a:spcPts val="200"/>
        </a:spcBef>
        <a:spcAft>
          <a:spcPts val="200"/>
        </a:spcAft>
        <a:buClr>
          <a:schemeClr val="accent1"/>
        </a:buClr>
        <a:buFont typeface="Arial" panose="020B0604020202020204" pitchFamily="34" charset="0"/>
        <a:buChar char="­"/>
        <a:defRPr lang="en-US" sz="1800" kern="1200" baseline="0" dirty="0">
          <a:solidFill>
            <a:schemeClr val="tx1"/>
          </a:solidFill>
          <a:latin typeface="+mn-lt"/>
          <a:ea typeface="+mn-ea"/>
          <a:cs typeface="+mn-cs"/>
        </a:defRPr>
      </a:lvl3pPr>
      <a:lvl4pPr marL="540000" indent="-179388" algn="l" defTabSz="914400" rtl="0" eaLnBrk="1" latinLnBrk="0" hangingPunct="1">
        <a:lnSpc>
          <a:spcPct val="110000"/>
        </a:lnSpc>
        <a:spcBef>
          <a:spcPts val="100"/>
        </a:spcBef>
        <a:spcAft>
          <a:spcPts val="100"/>
        </a:spcAft>
        <a:buFont typeface="Wingdings" panose="05000000000000000000" pitchFamily="2" charset="2"/>
        <a:buChar char=""/>
        <a:defRPr lang="en-US" sz="1800" kern="1200" baseline="0" dirty="0">
          <a:solidFill>
            <a:schemeClr val="tx1"/>
          </a:solidFill>
          <a:latin typeface="+mn-lt"/>
          <a:ea typeface="+mn-ea"/>
          <a:cs typeface="+mn-cs"/>
        </a:defRPr>
      </a:lvl4pPr>
      <a:lvl5pPr marL="0" indent="0" algn="l" defTabSz="914400" rtl="0" eaLnBrk="1" latinLnBrk="0" hangingPunct="1">
        <a:lnSpc>
          <a:spcPct val="100000"/>
        </a:lnSpc>
        <a:spcBef>
          <a:spcPts val="1200"/>
        </a:spcBef>
        <a:spcAft>
          <a:spcPts val="600"/>
        </a:spcAft>
        <a:buFont typeface="Arial" panose="020B0604020202020204" pitchFamily="34" charset="0"/>
        <a:buNone/>
        <a:defRPr lang="en-US" sz="2400" kern="1200" baseline="0" dirty="0">
          <a:solidFill>
            <a:schemeClr val="accent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2000" b="1"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438" userDrawn="1">
          <p15:clr>
            <a:srgbClr val="F26B43"/>
          </p15:clr>
        </p15:guide>
        <p15:guide id="6" orient="horz" pos="3974" userDrawn="1">
          <p15:clr>
            <a:srgbClr val="F26B43"/>
          </p15:clr>
        </p15:guide>
        <p15:guide id="7" orient="horz" pos="663" userDrawn="1">
          <p15:clr>
            <a:srgbClr val="F26B43"/>
          </p15:clr>
        </p15:guide>
        <p15:guide id="9" pos="3961" userDrawn="1">
          <p15:clr>
            <a:srgbClr val="F26B43"/>
          </p15:clr>
        </p15:guide>
        <p15:guide id="10" pos="3719" userDrawn="1">
          <p15:clr>
            <a:srgbClr val="F26B43"/>
          </p15:clr>
        </p15:guide>
        <p15:guide id="11" orient="horz" pos="4110" userDrawn="1">
          <p15:clr>
            <a:srgbClr val="F26B43"/>
          </p15:clr>
        </p15:guide>
        <p15:guide id="13" pos="7242" userDrawn="1">
          <p15:clr>
            <a:srgbClr val="F26B43"/>
          </p15:clr>
        </p15:guide>
        <p15:guide id="14" orient="horz" pos="981" userDrawn="1">
          <p15:clr>
            <a:srgbClr val="F26B43"/>
          </p15:clr>
        </p15:guide>
        <p15:guide id="15" pos="2772" userDrawn="1">
          <p15:clr>
            <a:srgbClr val="F26B43"/>
          </p15:clr>
        </p15:guide>
        <p15:guide id="16" pos="2570" userDrawn="1">
          <p15:clr>
            <a:srgbClr val="F26B43"/>
          </p15:clr>
        </p15:guide>
        <p15:guide id="17" pos="5110" userDrawn="1">
          <p15:clr>
            <a:srgbClr val="F26B43"/>
          </p15:clr>
        </p15:guide>
        <p15:guide id="18" pos="4908" userDrawn="1">
          <p15:clr>
            <a:srgbClr val="F26B43"/>
          </p15:clr>
        </p15:guide>
        <p15:guide id="19" orient="horz" pos="107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mailto:m.schweinberger@uq.edu.au" TargetMode="Externa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hyperlink" Target="https://doi.org/10.3565/kq2v-9g52" TargetMode="Externa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instagram.com/reel/DKApuXxtp1V/"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hyperlink" Target="https://doi.org/10.1016/j.lingua.2025.103931" TargetMode="External"/><Relationship Id="rId2" Type="http://schemas.openxmlformats.org/officeDocument/2006/relationships/hyperlink" Target="https://doi.org/10.1111/j.1745-6924.2009.01115.x" TargetMode="Externa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https://www.r-project.org/" TargetMode="External"/><Relationship Id="rId7" Type="http://schemas.openxmlformats.org/officeDocument/2006/relationships/hyperlink" Target="https://doi.org/10.1097/WNR.0b013e32832e64b1" TargetMode="External"/><Relationship Id="rId2" Type="http://schemas.openxmlformats.org/officeDocument/2006/relationships/hyperlink" Target="http://www.posit.co/" TargetMode="External"/><Relationship Id="rId1" Type="http://schemas.openxmlformats.org/officeDocument/2006/relationships/slideLayout" Target="../slideLayouts/slideLayout7.xml"/><Relationship Id="rId6" Type="http://schemas.openxmlformats.org/officeDocument/2006/relationships/hyperlink" Target="https://doi.org/10.1016/j.lingua.2025.103946" TargetMode="External"/><Relationship Id="rId5" Type="http://schemas.openxmlformats.org/officeDocument/2006/relationships/hyperlink" Target="https://doi.org/10.1177/14614456241293895" TargetMode="External"/><Relationship Id="rId4" Type="http://schemas.openxmlformats.org/officeDocument/2006/relationships/hyperlink" Target="https://doi.org/10.1016/j.lingua.2018.03.008"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mailto:m.schweinberger@uq.edu.au" TargetMode="Externa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hyperlink" Target="https://doi.org/10.3565/kq2v-9g52" TargetMode="Externa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bin"/><Relationship Id="rId1" Type="http://schemas.openxmlformats.org/officeDocument/2006/relationships/slideLayout" Target="../slideLayouts/slideLayout7.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E5C33-FDD3-8BE1-EAF2-5704044C68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06ACDD-1FAD-FF2B-DE30-865C473AF284}"/>
              </a:ext>
            </a:extLst>
          </p:cNvPr>
          <p:cNvSpPr>
            <a:spLocks noGrp="1"/>
          </p:cNvSpPr>
          <p:nvPr>
            <p:ph type="title"/>
          </p:nvPr>
        </p:nvSpPr>
        <p:spPr/>
        <p:txBody>
          <a:bodyPr/>
          <a:lstStyle/>
          <a:p>
            <a:pPr algn="ctr"/>
            <a:r>
              <a:rPr lang="de-DE" dirty="0"/>
              <a:t>Vulgarity in World Englishes</a:t>
            </a:r>
            <a:endParaRPr lang="en-AU" dirty="0"/>
          </a:p>
        </p:txBody>
      </p:sp>
      <p:sp>
        <p:nvSpPr>
          <p:cNvPr id="4" name="Text Placeholder 3">
            <a:extLst>
              <a:ext uri="{FF2B5EF4-FFF2-40B4-BE49-F238E27FC236}">
                <a16:creationId xmlns:a16="http://schemas.microsoft.com/office/drawing/2014/main" id="{D05DF66D-5B54-985B-02EB-5FE619CB3D1B}"/>
              </a:ext>
            </a:extLst>
          </p:cNvPr>
          <p:cNvSpPr>
            <a:spLocks noGrp="1"/>
          </p:cNvSpPr>
          <p:nvPr>
            <p:ph type="body" sz="quarter" idx="10"/>
          </p:nvPr>
        </p:nvSpPr>
        <p:spPr/>
        <p:txBody>
          <a:bodyPr/>
          <a:lstStyle/>
          <a:p>
            <a:pPr algn="ctr"/>
            <a:r>
              <a:rPr lang="de-DE" dirty="0"/>
              <a:t>Martin Schweinberger</a:t>
            </a:r>
          </a:p>
          <a:p>
            <a:pPr algn="ctr"/>
            <a:r>
              <a:rPr lang="de-DE" sz="1200" dirty="0">
                <a:hlinkClick r:id="rId2"/>
              </a:rPr>
              <a:t>m.schweinberger@uq.edu.au</a:t>
            </a:r>
            <a:r>
              <a:rPr lang="de-DE" sz="1200" dirty="0"/>
              <a:t> materials and slides available at www.martinschweinberger.de</a:t>
            </a:r>
            <a:endParaRPr lang="en-AU" sz="1200" dirty="0"/>
          </a:p>
        </p:txBody>
      </p:sp>
      <p:pic>
        <p:nvPicPr>
          <p:cNvPr id="7" name="Picture 6">
            <a:extLst>
              <a:ext uri="{FF2B5EF4-FFF2-40B4-BE49-F238E27FC236}">
                <a16:creationId xmlns:a16="http://schemas.microsoft.com/office/drawing/2014/main" id="{16C1DAFD-27AC-77FB-A914-AC37986AAB05}"/>
              </a:ext>
            </a:extLst>
          </p:cNvPr>
          <p:cNvPicPr>
            <a:picLocks noChangeAspect="1"/>
          </p:cNvPicPr>
          <p:nvPr/>
        </p:nvPicPr>
        <p:blipFill>
          <a:blip r:embed="rId3"/>
          <a:stretch>
            <a:fillRect/>
          </a:stretch>
        </p:blipFill>
        <p:spPr>
          <a:xfrm>
            <a:off x="2320032" y="3574372"/>
            <a:ext cx="7488832" cy="1789021"/>
          </a:xfrm>
          <a:prstGeom prst="rect">
            <a:avLst/>
          </a:prstGeom>
        </p:spPr>
      </p:pic>
      <p:pic>
        <p:nvPicPr>
          <p:cNvPr id="8" name="Picture 7">
            <a:extLst>
              <a:ext uri="{FF2B5EF4-FFF2-40B4-BE49-F238E27FC236}">
                <a16:creationId xmlns:a16="http://schemas.microsoft.com/office/drawing/2014/main" id="{F6D54C14-3E3A-0BF6-B86E-D870EF558A2B}"/>
              </a:ext>
            </a:extLst>
          </p:cNvPr>
          <p:cNvPicPr>
            <a:picLocks noChangeAspect="1"/>
          </p:cNvPicPr>
          <p:nvPr/>
        </p:nvPicPr>
        <p:blipFill>
          <a:blip r:embed="rId4"/>
          <a:stretch>
            <a:fillRect/>
          </a:stretch>
        </p:blipFill>
        <p:spPr>
          <a:xfrm>
            <a:off x="7680176" y="-7143"/>
            <a:ext cx="4511824" cy="1002702"/>
          </a:xfrm>
          <a:prstGeom prst="rect">
            <a:avLst/>
          </a:prstGeom>
        </p:spPr>
      </p:pic>
      <p:sp>
        <p:nvSpPr>
          <p:cNvPr id="9" name="TextBox 8">
            <a:extLst>
              <a:ext uri="{FF2B5EF4-FFF2-40B4-BE49-F238E27FC236}">
                <a16:creationId xmlns:a16="http://schemas.microsoft.com/office/drawing/2014/main" id="{B77D695D-461D-6E54-DFC9-F83269C05000}"/>
              </a:ext>
            </a:extLst>
          </p:cNvPr>
          <p:cNvSpPr txBox="1"/>
          <p:nvPr/>
        </p:nvSpPr>
        <p:spPr>
          <a:xfrm>
            <a:off x="2207568" y="5546852"/>
            <a:ext cx="7488832" cy="1200329"/>
          </a:xfrm>
          <a:prstGeom prst="rect">
            <a:avLst/>
          </a:prstGeom>
          <a:noFill/>
        </p:spPr>
        <p:txBody>
          <a:bodyPr wrap="square" rtlCol="0">
            <a:spAutoFit/>
          </a:bodyPr>
          <a:lstStyle/>
          <a:p>
            <a:r>
              <a:rPr lang="en-US" sz="1200" dirty="0">
                <a:solidFill>
                  <a:schemeClr val="bg1"/>
                </a:solidFill>
              </a:rPr>
              <a:t>This research was partially funded by the </a:t>
            </a:r>
            <a:r>
              <a:rPr lang="en-US" sz="1200" b="1" dirty="0">
                <a:solidFill>
                  <a:schemeClr val="bg1"/>
                </a:solidFill>
              </a:rPr>
              <a:t>Language Data Commons of Australia </a:t>
            </a:r>
            <a:r>
              <a:rPr lang="en-US" sz="1200" dirty="0">
                <a:solidFill>
                  <a:schemeClr val="bg1"/>
                </a:solidFill>
              </a:rPr>
              <a:t>(LDaCA). </a:t>
            </a:r>
            <a:r>
              <a:rPr lang="en-AU" sz="1200" dirty="0">
                <a:solidFill>
                  <a:schemeClr val="bg1"/>
                </a:solidFill>
              </a:rPr>
              <a:t>Language Data Commons of Australia (LDaCA) (DOI: </a:t>
            </a:r>
            <a:r>
              <a:rPr lang="en-AU" sz="1200" u="sng" dirty="0">
                <a:solidFill>
                  <a:schemeClr val="bg1"/>
                </a:solidFill>
                <a:hlinkClick r:id="rId5">
                  <a:extLst>
                    <a:ext uri="{A12FA001-AC4F-418D-AE19-62706E023703}">
                      <ahyp:hlinkClr xmlns:ahyp="http://schemas.microsoft.com/office/drawing/2018/hyperlinkcolor" val="tx"/>
                    </a:ext>
                  </a:extLst>
                </a:hlinkClick>
              </a:rPr>
              <a:t>10.3565/kq2v-9g52</a:t>
            </a:r>
            <a:r>
              <a:rPr lang="en-AU" sz="1200" dirty="0">
                <a:solidFill>
                  <a:schemeClr val="bg1"/>
                </a:solidFill>
              </a:rPr>
              <a:t>) is a co-investment partnership with the </a:t>
            </a:r>
            <a:r>
              <a:rPr lang="en-AU" sz="1200" b="1" dirty="0">
                <a:solidFill>
                  <a:schemeClr val="bg1"/>
                </a:solidFill>
              </a:rPr>
              <a:t>Australian Research Data Commons </a:t>
            </a:r>
            <a:r>
              <a:rPr lang="en-AU" sz="1200" dirty="0">
                <a:solidFill>
                  <a:schemeClr val="bg1"/>
                </a:solidFill>
              </a:rPr>
              <a:t>(ARDC) through the HASS and Indigenous Research Data Commons. The ARDC is enabled by the Australian Government’s </a:t>
            </a:r>
            <a:r>
              <a:rPr lang="en-AU" sz="1200" b="1" dirty="0">
                <a:solidFill>
                  <a:schemeClr val="bg1"/>
                </a:solidFill>
              </a:rPr>
              <a:t>National Collaborative Research Infrastructure Strategy</a:t>
            </a:r>
            <a:r>
              <a:rPr lang="en-AU" sz="1200" dirty="0">
                <a:solidFill>
                  <a:schemeClr val="bg1"/>
                </a:solidFill>
              </a:rPr>
              <a:t> (NCRIS)</a:t>
            </a:r>
            <a:r>
              <a:rPr lang="en-US" sz="1200" dirty="0">
                <a:solidFill>
                  <a:schemeClr val="bg1"/>
                </a:solidFill>
              </a:rPr>
              <a:t>. In addition, this research was partially funded by the </a:t>
            </a:r>
            <a:r>
              <a:rPr lang="en-US" sz="1200" b="1" dirty="0">
                <a:solidFill>
                  <a:schemeClr val="bg1"/>
                </a:solidFill>
              </a:rPr>
              <a:t>Centre for Digital Cultures and Societies</a:t>
            </a:r>
            <a:r>
              <a:rPr lang="en-US" sz="1200" dirty="0">
                <a:solidFill>
                  <a:schemeClr val="bg1"/>
                </a:solidFill>
              </a:rPr>
              <a:t> at the </a:t>
            </a:r>
            <a:r>
              <a:rPr lang="en-US" sz="1200" b="1" dirty="0">
                <a:solidFill>
                  <a:schemeClr val="bg1"/>
                </a:solidFill>
              </a:rPr>
              <a:t>University of Queensland.</a:t>
            </a:r>
            <a:endParaRPr lang="en-AU" sz="1200" b="1" dirty="0">
              <a:solidFill>
                <a:schemeClr val="bg1"/>
              </a:solidFill>
            </a:endParaRPr>
          </a:p>
        </p:txBody>
      </p:sp>
      <p:pic>
        <p:nvPicPr>
          <p:cNvPr id="11" name="Picture 10">
            <a:extLst>
              <a:ext uri="{FF2B5EF4-FFF2-40B4-BE49-F238E27FC236}">
                <a16:creationId xmlns:a16="http://schemas.microsoft.com/office/drawing/2014/main" id="{275C98DE-B3F5-604D-97D7-D1D9507D2999}"/>
              </a:ext>
            </a:extLst>
          </p:cNvPr>
          <p:cNvPicPr>
            <a:picLocks noChangeAspect="1"/>
          </p:cNvPicPr>
          <p:nvPr/>
        </p:nvPicPr>
        <p:blipFill>
          <a:blip r:embed="rId6"/>
          <a:stretch>
            <a:fillRect/>
          </a:stretch>
        </p:blipFill>
        <p:spPr>
          <a:xfrm>
            <a:off x="4454104" y="-5952"/>
            <a:ext cx="3215919" cy="1013548"/>
          </a:xfrm>
          <a:prstGeom prst="rect">
            <a:avLst/>
          </a:prstGeom>
        </p:spPr>
      </p:pic>
    </p:spTree>
    <p:extLst>
      <p:ext uri="{BB962C8B-B14F-4D97-AF65-F5344CB8AC3E}">
        <p14:creationId xmlns:p14="http://schemas.microsoft.com/office/powerpoint/2010/main" val="1683281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481E2-52BD-8433-FBC6-90452A84DC02}"/>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C8B6836B-14A3-6FB1-3891-42B95DAF2277}"/>
              </a:ext>
            </a:extLst>
          </p:cNvPr>
          <p:cNvSpPr>
            <a:spLocks noGrp="1"/>
          </p:cNvSpPr>
          <p:nvPr>
            <p:ph type="body" sz="quarter" idx="15"/>
          </p:nvPr>
        </p:nvSpPr>
        <p:spPr/>
        <p:txBody>
          <a:bodyPr/>
          <a:lstStyle/>
          <a:p>
            <a:r>
              <a:rPr lang="de-DE" b="0" dirty="0"/>
              <a:t>Schweinberger: Vulgarity in World Englishes</a:t>
            </a:r>
            <a:endParaRPr lang="en-AU" b="0" dirty="0"/>
          </a:p>
        </p:txBody>
      </p:sp>
      <p:sp>
        <p:nvSpPr>
          <p:cNvPr id="6" name="Slide Number Placeholder 5">
            <a:extLst>
              <a:ext uri="{FF2B5EF4-FFF2-40B4-BE49-F238E27FC236}">
                <a16:creationId xmlns:a16="http://schemas.microsoft.com/office/drawing/2014/main" id="{E5A9AA66-80E9-1D68-C586-856EBE06B47F}"/>
              </a:ext>
            </a:extLst>
          </p:cNvPr>
          <p:cNvSpPr>
            <a:spLocks noGrp="1"/>
          </p:cNvSpPr>
          <p:nvPr>
            <p:ph type="sldNum" sz="quarter" idx="18"/>
          </p:nvPr>
        </p:nvSpPr>
        <p:spPr/>
        <p:txBody>
          <a:bodyPr/>
          <a:lstStyle/>
          <a:p>
            <a:fld id="{E917DE0E-AFB1-41FD-BC35-27DB61CA125F}" type="slidenum">
              <a:rPr lang="en-AU" smtClean="0"/>
              <a:pPr/>
              <a:t>10</a:t>
            </a:fld>
            <a:endParaRPr lang="en-AU" dirty="0"/>
          </a:p>
        </p:txBody>
      </p:sp>
      <p:sp>
        <p:nvSpPr>
          <p:cNvPr id="5" name="TextBox 4">
            <a:extLst>
              <a:ext uri="{FF2B5EF4-FFF2-40B4-BE49-F238E27FC236}">
                <a16:creationId xmlns:a16="http://schemas.microsoft.com/office/drawing/2014/main" id="{3DBF0C37-29A8-66AA-E566-0E098F03411F}"/>
              </a:ext>
            </a:extLst>
          </p:cNvPr>
          <p:cNvSpPr txBox="1"/>
          <p:nvPr/>
        </p:nvSpPr>
        <p:spPr>
          <a:xfrm>
            <a:off x="911424" y="1196752"/>
            <a:ext cx="10297144" cy="5078313"/>
          </a:xfrm>
          <a:prstGeom prst="rect">
            <a:avLst/>
          </a:prstGeom>
          <a:noFill/>
          <a:ln w="38100">
            <a:solidFill>
              <a:srgbClr val="51247A"/>
            </a:solidFill>
          </a:ln>
        </p:spPr>
        <p:txBody>
          <a:bodyPr wrap="square" rtlCol="0">
            <a:spAutoFit/>
          </a:bodyPr>
          <a:lstStyle/>
          <a:p>
            <a:pPr algn="ctr"/>
            <a:endParaRPr lang="en-US" b="1" dirty="0">
              <a:solidFill>
                <a:srgbClr val="51247A"/>
              </a:solidFill>
            </a:endParaRPr>
          </a:p>
          <a:p>
            <a:pPr algn="ctr"/>
            <a:r>
              <a:rPr lang="en-US" sz="2400" b="1" dirty="0">
                <a:solidFill>
                  <a:srgbClr val="51247A"/>
                </a:solidFill>
              </a:rPr>
              <a:t>Swearing is far from “bad”, random, or meaningless! </a:t>
            </a:r>
            <a:br>
              <a:rPr lang="en-US" sz="2400" b="1" dirty="0">
                <a:solidFill>
                  <a:srgbClr val="51247A"/>
                </a:solidFill>
              </a:rPr>
            </a:br>
            <a:endParaRPr lang="en-US" sz="2400" b="1" dirty="0">
              <a:solidFill>
                <a:srgbClr val="51247A"/>
              </a:solidFill>
            </a:endParaRPr>
          </a:p>
          <a:p>
            <a:r>
              <a:rPr lang="en-US" sz="2400" dirty="0">
                <a:solidFill>
                  <a:srgbClr val="51247A"/>
                </a:solidFill>
              </a:rPr>
              <a:t>The use of vulgarity is:</a:t>
            </a:r>
          </a:p>
          <a:p>
            <a:pPr algn="ctr"/>
            <a:endParaRPr lang="en-US" sz="2400" dirty="0">
              <a:solidFill>
                <a:srgbClr val="51247A"/>
              </a:solidFill>
            </a:endParaRPr>
          </a:p>
          <a:p>
            <a:pPr marL="342900" indent="-342900">
              <a:buFont typeface="Courier New" panose="02070309020205020404" pitchFamily="49" charset="0"/>
              <a:buChar char="o"/>
            </a:pPr>
            <a:r>
              <a:rPr lang="en-US" sz="2400" dirty="0">
                <a:solidFill>
                  <a:srgbClr val="51247A"/>
                </a:solidFill>
              </a:rPr>
              <a:t>Emotionally expressive</a:t>
            </a:r>
          </a:p>
          <a:p>
            <a:pPr marL="342900" indent="-342900">
              <a:buFont typeface="Courier New" panose="02070309020205020404" pitchFamily="49" charset="0"/>
              <a:buChar char="o"/>
            </a:pPr>
            <a:r>
              <a:rPr lang="en-US" sz="2400" dirty="0">
                <a:solidFill>
                  <a:srgbClr val="51247A"/>
                </a:solidFill>
              </a:rPr>
              <a:t>Culturally embedded</a:t>
            </a:r>
          </a:p>
          <a:p>
            <a:pPr marL="342900" indent="-342900">
              <a:buFont typeface="Courier New" panose="02070309020205020404" pitchFamily="49" charset="0"/>
              <a:buChar char="o"/>
            </a:pPr>
            <a:r>
              <a:rPr lang="en-US" sz="2400" dirty="0">
                <a:solidFill>
                  <a:srgbClr val="51247A"/>
                </a:solidFill>
              </a:rPr>
              <a:t>Creatively structured</a:t>
            </a:r>
          </a:p>
          <a:p>
            <a:pPr marL="342900" indent="-342900">
              <a:buFont typeface="Courier New" panose="02070309020205020404" pitchFamily="49" charset="0"/>
              <a:buChar char="o"/>
            </a:pPr>
            <a:r>
              <a:rPr lang="en-US" sz="2400" dirty="0">
                <a:solidFill>
                  <a:srgbClr val="51247A"/>
                </a:solidFill>
              </a:rPr>
              <a:t>Socially and pragmatically functional</a:t>
            </a:r>
          </a:p>
          <a:p>
            <a:pPr algn="ctr"/>
            <a:endParaRPr lang="en-US" sz="2400" dirty="0">
              <a:solidFill>
                <a:srgbClr val="51247A"/>
              </a:solidFill>
            </a:endParaRPr>
          </a:p>
          <a:p>
            <a:pPr algn="ctr"/>
            <a:r>
              <a:rPr lang="en-US" sz="2400" dirty="0">
                <a:solidFill>
                  <a:srgbClr val="51247A"/>
                </a:solidFill>
              </a:rPr>
              <a:t>These properties make it a highly </a:t>
            </a:r>
            <a:r>
              <a:rPr lang="en-US" sz="2400" b="1" dirty="0">
                <a:solidFill>
                  <a:srgbClr val="51247A"/>
                </a:solidFill>
              </a:rPr>
              <a:t>revealing lens for studying language-in-use</a:t>
            </a:r>
            <a:r>
              <a:rPr lang="en-US" sz="2400" dirty="0">
                <a:solidFill>
                  <a:srgbClr val="51247A"/>
                </a:solidFill>
              </a:rPr>
              <a:t>, variation, politeness, pragmatics, identity, and normativity — all central concerns in modern linguistics.</a:t>
            </a:r>
          </a:p>
          <a:p>
            <a:pPr algn="ctr"/>
            <a:endParaRPr lang="de-DE" dirty="0">
              <a:solidFill>
                <a:srgbClr val="51247A"/>
              </a:solidFill>
            </a:endParaRPr>
          </a:p>
        </p:txBody>
      </p:sp>
    </p:spTree>
    <p:extLst>
      <p:ext uri="{BB962C8B-B14F-4D97-AF65-F5344CB8AC3E}">
        <p14:creationId xmlns:p14="http://schemas.microsoft.com/office/powerpoint/2010/main" val="1585284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617BA-B576-6D76-3825-F399B0C743F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CCE72B-ADCD-FE63-EF97-61A71BC46680}"/>
              </a:ext>
            </a:extLst>
          </p:cNvPr>
          <p:cNvSpPr>
            <a:spLocks noGrp="1"/>
          </p:cNvSpPr>
          <p:nvPr>
            <p:ph sz="half" idx="1"/>
          </p:nvPr>
        </p:nvSpPr>
        <p:spPr/>
        <p:txBody>
          <a:bodyPr>
            <a:normAutofit/>
          </a:bodyPr>
          <a:lstStyle/>
          <a:p>
            <a:r>
              <a:rPr lang="en-AU" b="1" dirty="0">
                <a:solidFill>
                  <a:srgbClr val="51247A"/>
                </a:solidFill>
              </a:rPr>
              <a:t>Difficulty of defining vulgarity</a:t>
            </a:r>
          </a:p>
          <a:p>
            <a:pPr marL="285750" indent="-285750">
              <a:buClr>
                <a:srgbClr val="51247A"/>
              </a:buClr>
              <a:buFont typeface="Courier New" panose="02070309020205020404" pitchFamily="49" charset="0"/>
              <a:buChar char="o"/>
            </a:pPr>
            <a:r>
              <a:rPr lang="en-AU" dirty="0">
                <a:solidFill>
                  <a:srgbClr val="51247A"/>
                </a:solidFill>
              </a:rPr>
              <a:t>Problem: unclear what counts as swearing | bad language | cussing</a:t>
            </a:r>
          </a:p>
          <a:p>
            <a:pPr marL="285750" indent="-285750">
              <a:buClr>
                <a:srgbClr val="51247A"/>
              </a:buClr>
              <a:buFont typeface="Courier New" panose="02070309020205020404" pitchFamily="49" charset="0"/>
              <a:buChar char="o"/>
            </a:pPr>
            <a:r>
              <a:rPr lang="en-AU" dirty="0">
                <a:solidFill>
                  <a:srgbClr val="51247A"/>
                </a:solidFill>
              </a:rPr>
              <a:t>Terminology </a:t>
            </a:r>
            <a:br>
              <a:rPr lang="en-AU" dirty="0">
                <a:solidFill>
                  <a:srgbClr val="51247A"/>
                </a:solidFill>
              </a:rPr>
            </a:br>
            <a:r>
              <a:rPr lang="en-AU" dirty="0">
                <a:solidFill>
                  <a:srgbClr val="51247A"/>
                </a:solidFill>
              </a:rPr>
              <a:t>(impoliteness vs swearing vs taboo language)</a:t>
            </a:r>
          </a:p>
          <a:p>
            <a:r>
              <a:rPr lang="en-AU" b="1" dirty="0">
                <a:solidFill>
                  <a:srgbClr val="51247A"/>
                </a:solidFill>
              </a:rPr>
              <a:t>Problematic examples</a:t>
            </a:r>
          </a:p>
          <a:p>
            <a:pPr marL="645750" lvl="2" indent="-285750">
              <a:buClr>
                <a:srgbClr val="51247A"/>
              </a:buClr>
              <a:buFont typeface="Courier New" panose="02070309020205020404" pitchFamily="49" charset="0"/>
              <a:buChar char="o"/>
            </a:pPr>
            <a:r>
              <a:rPr lang="en-AU" b="1" dirty="0">
                <a:solidFill>
                  <a:srgbClr val="51247A"/>
                </a:solidFill>
              </a:rPr>
              <a:t>taboo language?</a:t>
            </a:r>
            <a:br>
              <a:rPr lang="en-AU" b="1" dirty="0">
                <a:solidFill>
                  <a:srgbClr val="51247A"/>
                </a:solidFill>
              </a:rPr>
            </a:br>
            <a:r>
              <a:rPr lang="en-AU" dirty="0">
                <a:solidFill>
                  <a:srgbClr val="51247A"/>
                </a:solidFill>
              </a:rPr>
              <a:t>If it were taboo, it would not be such a common and systematic </a:t>
            </a:r>
            <a:r>
              <a:rPr lang="en-AU" dirty="0" err="1">
                <a:solidFill>
                  <a:srgbClr val="51247A"/>
                </a:solidFill>
              </a:rPr>
              <a:t>phenomeon</a:t>
            </a:r>
            <a:endParaRPr lang="en-AU" dirty="0">
              <a:solidFill>
                <a:srgbClr val="51247A"/>
              </a:solidFill>
            </a:endParaRPr>
          </a:p>
          <a:p>
            <a:pPr marL="645750" lvl="2" indent="-285750">
              <a:buClr>
                <a:srgbClr val="51247A"/>
              </a:buClr>
              <a:buFont typeface="Courier New" panose="02070309020205020404" pitchFamily="49" charset="0"/>
              <a:buChar char="o"/>
            </a:pPr>
            <a:r>
              <a:rPr lang="en-AU" b="1" dirty="0">
                <a:solidFill>
                  <a:srgbClr val="51247A"/>
                </a:solidFill>
              </a:rPr>
              <a:t>literal vs metaphoric </a:t>
            </a:r>
            <a:br>
              <a:rPr lang="en-AU" dirty="0">
                <a:solidFill>
                  <a:srgbClr val="51247A"/>
                </a:solidFill>
              </a:rPr>
            </a:br>
            <a:r>
              <a:rPr lang="en-AU" i="1" dirty="0">
                <a:solidFill>
                  <a:srgbClr val="51247A"/>
                </a:solidFill>
              </a:rPr>
              <a:t>John fucked Jane </a:t>
            </a:r>
            <a:r>
              <a:rPr lang="en-AU" dirty="0">
                <a:solidFill>
                  <a:srgbClr val="51247A"/>
                </a:solidFill>
              </a:rPr>
              <a:t>(not considered swearing when used literally (by some))</a:t>
            </a:r>
          </a:p>
          <a:p>
            <a:pPr marL="645750" lvl="2" indent="-285750">
              <a:buClr>
                <a:srgbClr val="51247A"/>
              </a:buClr>
              <a:buFont typeface="Courier New" panose="02070309020205020404" pitchFamily="49" charset="0"/>
              <a:buChar char="o"/>
            </a:pPr>
            <a:r>
              <a:rPr lang="en-AU" b="1" dirty="0">
                <a:solidFill>
                  <a:srgbClr val="51247A"/>
                </a:solidFill>
              </a:rPr>
              <a:t>offensive terms / insults: </a:t>
            </a:r>
            <a:br>
              <a:rPr lang="en-AU" dirty="0">
                <a:solidFill>
                  <a:srgbClr val="51247A"/>
                </a:solidFill>
              </a:rPr>
            </a:br>
            <a:r>
              <a:rPr lang="en-AU" i="1" dirty="0" err="1">
                <a:solidFill>
                  <a:srgbClr val="51247A"/>
                </a:solidFill>
              </a:rPr>
              <a:t>pedophile</a:t>
            </a:r>
            <a:r>
              <a:rPr lang="en-AU" dirty="0">
                <a:solidFill>
                  <a:srgbClr val="51247A"/>
                </a:solidFill>
              </a:rPr>
              <a:t>, </a:t>
            </a:r>
            <a:r>
              <a:rPr lang="en-AU" i="1" dirty="0">
                <a:solidFill>
                  <a:srgbClr val="51247A"/>
                </a:solidFill>
              </a:rPr>
              <a:t>nazi</a:t>
            </a:r>
            <a:r>
              <a:rPr lang="en-AU" dirty="0">
                <a:solidFill>
                  <a:srgbClr val="51247A"/>
                </a:solidFill>
              </a:rPr>
              <a:t>, </a:t>
            </a:r>
            <a:r>
              <a:rPr lang="en-AU" i="1" dirty="0">
                <a:solidFill>
                  <a:srgbClr val="51247A"/>
                </a:solidFill>
              </a:rPr>
              <a:t>fascist</a:t>
            </a:r>
            <a:r>
              <a:rPr lang="en-AU" dirty="0">
                <a:solidFill>
                  <a:srgbClr val="51247A"/>
                </a:solidFill>
              </a:rPr>
              <a:t>, etc.</a:t>
            </a:r>
          </a:p>
        </p:txBody>
      </p:sp>
      <p:sp>
        <p:nvSpPr>
          <p:cNvPr id="7" name="Content Placeholder 6">
            <a:extLst>
              <a:ext uri="{FF2B5EF4-FFF2-40B4-BE49-F238E27FC236}">
                <a16:creationId xmlns:a16="http://schemas.microsoft.com/office/drawing/2014/main" id="{A18AFA4E-58CB-8EC3-8013-83F9508C13B4}"/>
              </a:ext>
            </a:extLst>
          </p:cNvPr>
          <p:cNvSpPr>
            <a:spLocks noGrp="1"/>
          </p:cNvSpPr>
          <p:nvPr>
            <p:ph sz="half" idx="2"/>
          </p:nvPr>
        </p:nvSpPr>
        <p:spPr>
          <a:xfrm>
            <a:off x="6168009" y="1700213"/>
            <a:ext cx="5760640" cy="5157787"/>
          </a:xfrm>
        </p:spPr>
        <p:txBody>
          <a:bodyPr>
            <a:normAutofit/>
          </a:bodyPr>
          <a:lstStyle/>
          <a:p>
            <a:r>
              <a:rPr lang="en-AU" b="1" dirty="0">
                <a:solidFill>
                  <a:srgbClr val="51247A"/>
                </a:solidFill>
              </a:rPr>
              <a:t>Our approach </a:t>
            </a:r>
            <a:br>
              <a:rPr lang="en-AU" b="1" dirty="0">
                <a:solidFill>
                  <a:srgbClr val="51247A"/>
                </a:solidFill>
              </a:rPr>
            </a:br>
            <a:r>
              <a:rPr lang="en-AU" dirty="0">
                <a:solidFill>
                  <a:srgbClr val="51247A"/>
                </a:solidFill>
              </a:rPr>
              <a:t>Focus on </a:t>
            </a:r>
            <a:r>
              <a:rPr lang="en-AU" b="1" dirty="0">
                <a:solidFill>
                  <a:srgbClr val="51247A"/>
                </a:solidFill>
              </a:rPr>
              <a:t>vulgarity</a:t>
            </a:r>
            <a:r>
              <a:rPr lang="en-AU" dirty="0">
                <a:solidFill>
                  <a:srgbClr val="51247A"/>
                </a:solidFill>
              </a:rPr>
              <a:t>! (not insults, swearing, etc.) </a:t>
            </a:r>
          </a:p>
          <a:p>
            <a:pPr marL="285750" indent="-285750">
              <a:buClr>
                <a:srgbClr val="51247A"/>
              </a:buClr>
              <a:buFont typeface="Courier New" panose="02070309020205020404" pitchFamily="49" charset="0"/>
              <a:buChar char="o"/>
            </a:pPr>
            <a:r>
              <a:rPr lang="en-AU" dirty="0">
                <a:solidFill>
                  <a:srgbClr val="51247A"/>
                </a:solidFill>
              </a:rPr>
              <a:t>Start: </a:t>
            </a:r>
            <a:r>
              <a:rPr lang="en-AU" b="1" dirty="0">
                <a:solidFill>
                  <a:srgbClr val="51247A"/>
                </a:solidFill>
              </a:rPr>
              <a:t>word lists based on pervious research </a:t>
            </a:r>
            <a:r>
              <a:rPr lang="en-AU" dirty="0">
                <a:solidFill>
                  <a:srgbClr val="51247A"/>
                </a:solidFill>
              </a:rPr>
              <a:t>(781 items)</a:t>
            </a:r>
          </a:p>
          <a:p>
            <a:pPr marL="285750" indent="-285750">
              <a:buClr>
                <a:srgbClr val="51247A"/>
              </a:buClr>
              <a:buFont typeface="Courier New" panose="02070309020205020404" pitchFamily="49" charset="0"/>
              <a:buChar char="o"/>
            </a:pPr>
            <a:r>
              <a:rPr lang="en-AU" b="1" dirty="0">
                <a:solidFill>
                  <a:srgbClr val="51247A"/>
                </a:solidFill>
              </a:rPr>
              <a:t>Criteria</a:t>
            </a:r>
            <a:br>
              <a:rPr lang="en-AU" b="1" dirty="0">
                <a:solidFill>
                  <a:srgbClr val="51247A"/>
                </a:solidFill>
              </a:rPr>
            </a:br>
            <a:r>
              <a:rPr lang="en-AU" b="1" dirty="0">
                <a:solidFill>
                  <a:srgbClr val="51247A"/>
                </a:solidFill>
              </a:rPr>
              <a:t>does the word have a less vulgar synonymous counterpart?</a:t>
            </a:r>
          </a:p>
          <a:p>
            <a:pPr marL="465750" lvl="1" indent="-285750">
              <a:buClr>
                <a:srgbClr val="51247A"/>
              </a:buClr>
              <a:buFont typeface="Courier New" panose="02070309020205020404" pitchFamily="49" charset="0"/>
              <a:buChar char="o"/>
            </a:pPr>
            <a:r>
              <a:rPr lang="en-AU" i="1" dirty="0">
                <a:solidFill>
                  <a:srgbClr val="51247A"/>
                </a:solidFill>
              </a:rPr>
              <a:t>fuck</a:t>
            </a:r>
            <a:r>
              <a:rPr lang="en-AU" dirty="0">
                <a:solidFill>
                  <a:srgbClr val="51247A"/>
                </a:solidFill>
              </a:rPr>
              <a:t> | </a:t>
            </a:r>
            <a:r>
              <a:rPr lang="en-AU" i="1" dirty="0">
                <a:solidFill>
                  <a:srgbClr val="51247A"/>
                </a:solidFill>
              </a:rPr>
              <a:t>shag</a:t>
            </a:r>
            <a:r>
              <a:rPr lang="en-AU" dirty="0">
                <a:solidFill>
                  <a:srgbClr val="51247A"/>
                </a:solidFill>
              </a:rPr>
              <a:t> vs </a:t>
            </a:r>
            <a:r>
              <a:rPr lang="en-AU" i="1" dirty="0">
                <a:solidFill>
                  <a:srgbClr val="51247A"/>
                </a:solidFill>
              </a:rPr>
              <a:t>make love </a:t>
            </a:r>
            <a:r>
              <a:rPr lang="en-AU" dirty="0">
                <a:solidFill>
                  <a:srgbClr val="51247A"/>
                </a:solidFill>
              </a:rPr>
              <a:t>| </a:t>
            </a:r>
            <a:r>
              <a:rPr lang="en-AU" i="1" dirty="0">
                <a:solidFill>
                  <a:srgbClr val="51247A"/>
                </a:solidFill>
              </a:rPr>
              <a:t>sleep with</a:t>
            </a:r>
            <a:r>
              <a:rPr lang="en-AU" dirty="0">
                <a:solidFill>
                  <a:srgbClr val="51247A"/>
                </a:solidFill>
              </a:rPr>
              <a:t>, etc.</a:t>
            </a:r>
          </a:p>
          <a:p>
            <a:pPr marL="465750" lvl="1" indent="-285750">
              <a:buClr>
                <a:srgbClr val="51247A"/>
              </a:buClr>
              <a:buFont typeface="Courier New" panose="02070309020205020404" pitchFamily="49" charset="0"/>
              <a:buChar char="o"/>
            </a:pPr>
            <a:r>
              <a:rPr lang="en-AU" i="1" dirty="0">
                <a:solidFill>
                  <a:srgbClr val="51247A"/>
                </a:solidFill>
              </a:rPr>
              <a:t>ass</a:t>
            </a:r>
            <a:r>
              <a:rPr lang="en-AU" dirty="0">
                <a:solidFill>
                  <a:srgbClr val="51247A"/>
                </a:solidFill>
              </a:rPr>
              <a:t>  | </a:t>
            </a:r>
            <a:r>
              <a:rPr lang="en-AU" i="1" dirty="0">
                <a:solidFill>
                  <a:srgbClr val="51247A"/>
                </a:solidFill>
              </a:rPr>
              <a:t>arse</a:t>
            </a:r>
            <a:r>
              <a:rPr lang="en-AU" dirty="0">
                <a:solidFill>
                  <a:srgbClr val="51247A"/>
                </a:solidFill>
              </a:rPr>
              <a:t> vs </a:t>
            </a:r>
            <a:r>
              <a:rPr lang="en-AU" i="1" dirty="0">
                <a:solidFill>
                  <a:srgbClr val="51247A"/>
                </a:solidFill>
              </a:rPr>
              <a:t>behind</a:t>
            </a:r>
            <a:r>
              <a:rPr lang="en-AU" dirty="0">
                <a:solidFill>
                  <a:srgbClr val="51247A"/>
                </a:solidFill>
              </a:rPr>
              <a:t> | </a:t>
            </a:r>
            <a:r>
              <a:rPr lang="en-AU" i="1" dirty="0">
                <a:solidFill>
                  <a:srgbClr val="51247A"/>
                </a:solidFill>
              </a:rPr>
              <a:t>bottom</a:t>
            </a:r>
            <a:r>
              <a:rPr lang="en-AU" dirty="0">
                <a:solidFill>
                  <a:srgbClr val="51247A"/>
                </a:solidFill>
              </a:rPr>
              <a:t>, etc.</a:t>
            </a:r>
          </a:p>
          <a:p>
            <a:pPr marL="180612" lvl="2" indent="0">
              <a:buClr>
                <a:srgbClr val="51247A"/>
              </a:buClr>
              <a:buNone/>
            </a:pPr>
            <a:r>
              <a:rPr lang="en-AU" dirty="0">
                <a:solidFill>
                  <a:srgbClr val="51247A"/>
                </a:solidFill>
              </a:rPr>
              <a:t>Is the term </a:t>
            </a:r>
            <a:r>
              <a:rPr lang="en-AU" b="1" dirty="0">
                <a:solidFill>
                  <a:srgbClr val="51247A"/>
                </a:solidFill>
              </a:rPr>
              <a:t>marked as vulgar in the OED</a:t>
            </a:r>
          </a:p>
          <a:p>
            <a:pPr marL="465750" lvl="1" indent="-285750">
              <a:buFont typeface="Courier New" panose="02070309020205020404" pitchFamily="49" charset="0"/>
              <a:buChar char="o"/>
            </a:pPr>
            <a:r>
              <a:rPr lang="en-AU" i="1" dirty="0" err="1">
                <a:solidFill>
                  <a:srgbClr val="51247A"/>
                </a:solidFill>
              </a:rPr>
              <a:t>pedophile</a:t>
            </a:r>
            <a:r>
              <a:rPr lang="en-AU" dirty="0">
                <a:solidFill>
                  <a:srgbClr val="51247A"/>
                </a:solidFill>
              </a:rPr>
              <a:t>,</a:t>
            </a:r>
            <a:r>
              <a:rPr lang="en-AU" i="1" dirty="0">
                <a:solidFill>
                  <a:srgbClr val="51247A"/>
                </a:solidFill>
              </a:rPr>
              <a:t> idiot</a:t>
            </a:r>
            <a:r>
              <a:rPr lang="en-AU" dirty="0">
                <a:solidFill>
                  <a:srgbClr val="51247A"/>
                </a:solidFill>
              </a:rPr>
              <a:t>, </a:t>
            </a:r>
            <a:r>
              <a:rPr lang="en-AU" i="1" dirty="0">
                <a:solidFill>
                  <a:srgbClr val="51247A"/>
                </a:solidFill>
              </a:rPr>
              <a:t>penis</a:t>
            </a:r>
            <a:r>
              <a:rPr lang="en-AU" dirty="0">
                <a:solidFill>
                  <a:srgbClr val="51247A"/>
                </a:solidFill>
              </a:rPr>
              <a:t> (can be insults but not vulgar)</a:t>
            </a:r>
          </a:p>
          <a:p>
            <a:pPr marL="180612" lvl="2" indent="0">
              <a:buClr>
                <a:srgbClr val="51247A"/>
              </a:buClr>
              <a:buNone/>
            </a:pPr>
            <a:r>
              <a:rPr lang="en-AU" b="1" dirty="0">
                <a:solidFill>
                  <a:srgbClr val="51247A"/>
                </a:solidFill>
              </a:rPr>
              <a:t>English only </a:t>
            </a:r>
            <a:r>
              <a:rPr lang="en-AU" dirty="0">
                <a:solidFill>
                  <a:srgbClr val="51247A"/>
                </a:solidFill>
              </a:rPr>
              <a:t>(not considered: </a:t>
            </a:r>
            <a:r>
              <a:rPr lang="en-AU" i="1" dirty="0" err="1">
                <a:solidFill>
                  <a:srgbClr val="51247A"/>
                </a:solidFill>
              </a:rPr>
              <a:t>bastardo</a:t>
            </a:r>
            <a:r>
              <a:rPr lang="en-AU" dirty="0">
                <a:solidFill>
                  <a:srgbClr val="51247A"/>
                </a:solidFill>
              </a:rPr>
              <a:t>, </a:t>
            </a:r>
            <a:r>
              <a:rPr lang="en-AU" i="1" dirty="0" err="1">
                <a:solidFill>
                  <a:srgbClr val="51247A"/>
                </a:solidFill>
              </a:rPr>
              <a:t>arschloch</a:t>
            </a:r>
            <a:r>
              <a:rPr lang="en-AU" i="1" dirty="0">
                <a:solidFill>
                  <a:srgbClr val="51247A"/>
                </a:solidFill>
              </a:rPr>
              <a:t>,</a:t>
            </a:r>
            <a:r>
              <a:rPr lang="en-AU" dirty="0">
                <a:solidFill>
                  <a:srgbClr val="51247A"/>
                </a:solidFill>
              </a:rPr>
              <a:t> etc.)</a:t>
            </a:r>
          </a:p>
          <a:p>
            <a:pPr marL="180612" lvl="2" indent="0">
              <a:buClr>
                <a:srgbClr val="51247A"/>
              </a:buClr>
              <a:buNone/>
            </a:pPr>
            <a:r>
              <a:rPr lang="en-AU" b="1" dirty="0">
                <a:solidFill>
                  <a:srgbClr val="51247A"/>
                </a:solidFill>
              </a:rPr>
              <a:t>Spelling variation</a:t>
            </a:r>
            <a:r>
              <a:rPr lang="en-AU" dirty="0">
                <a:solidFill>
                  <a:srgbClr val="51247A"/>
                </a:solidFill>
              </a:rPr>
              <a:t>: </a:t>
            </a:r>
            <a:r>
              <a:rPr lang="en-AU" i="1" dirty="0" err="1">
                <a:solidFill>
                  <a:srgbClr val="51247A"/>
                </a:solidFill>
              </a:rPr>
              <a:t>phuk</a:t>
            </a:r>
            <a:r>
              <a:rPr lang="en-AU" dirty="0">
                <a:solidFill>
                  <a:srgbClr val="51247A"/>
                </a:solidFill>
              </a:rPr>
              <a:t>, </a:t>
            </a:r>
            <a:r>
              <a:rPr lang="en-AU" i="1" dirty="0" err="1">
                <a:solidFill>
                  <a:srgbClr val="51247A"/>
                </a:solidFill>
              </a:rPr>
              <a:t>fak</a:t>
            </a:r>
            <a:r>
              <a:rPr lang="en-AU" dirty="0">
                <a:solidFill>
                  <a:srgbClr val="51247A"/>
                </a:solidFill>
              </a:rPr>
              <a:t>, </a:t>
            </a:r>
            <a:r>
              <a:rPr lang="en-AU" i="1" dirty="0" err="1">
                <a:solidFill>
                  <a:srgbClr val="51247A"/>
                </a:solidFill>
              </a:rPr>
              <a:t>fuuuuck</a:t>
            </a:r>
            <a:r>
              <a:rPr lang="en-AU" dirty="0">
                <a:solidFill>
                  <a:srgbClr val="51247A"/>
                </a:solidFill>
              </a:rPr>
              <a:t>, etc. → </a:t>
            </a:r>
            <a:r>
              <a:rPr lang="en-AU" i="1" dirty="0">
                <a:solidFill>
                  <a:srgbClr val="51247A"/>
                </a:solidFill>
              </a:rPr>
              <a:t>fuck (lemma)</a:t>
            </a:r>
            <a:endParaRPr lang="en-AU" dirty="0">
              <a:solidFill>
                <a:srgbClr val="51247A"/>
              </a:solidFill>
            </a:endParaRPr>
          </a:p>
          <a:p>
            <a:endParaRPr lang="en-AU" dirty="0">
              <a:solidFill>
                <a:srgbClr val="51247A"/>
              </a:solidFill>
            </a:endParaRPr>
          </a:p>
        </p:txBody>
      </p:sp>
      <p:sp>
        <p:nvSpPr>
          <p:cNvPr id="3" name="Title 2">
            <a:extLst>
              <a:ext uri="{FF2B5EF4-FFF2-40B4-BE49-F238E27FC236}">
                <a16:creationId xmlns:a16="http://schemas.microsoft.com/office/drawing/2014/main" id="{639E66B7-F3DD-5B63-D7B0-41173B8F9264}"/>
              </a:ext>
            </a:extLst>
          </p:cNvPr>
          <p:cNvSpPr>
            <a:spLocks noGrp="1"/>
          </p:cNvSpPr>
          <p:nvPr>
            <p:ph type="title"/>
          </p:nvPr>
        </p:nvSpPr>
        <p:spPr/>
        <p:txBody>
          <a:bodyPr/>
          <a:lstStyle/>
          <a:p>
            <a:pPr>
              <a:buClr>
                <a:srgbClr val="51247A"/>
              </a:buClr>
            </a:pPr>
            <a:r>
              <a:rPr lang="en-US" dirty="0">
                <a:solidFill>
                  <a:srgbClr val="51247A"/>
                </a:solidFill>
              </a:rPr>
              <a:t>What counts as vulgar?</a:t>
            </a:r>
          </a:p>
        </p:txBody>
      </p:sp>
      <p:sp>
        <p:nvSpPr>
          <p:cNvPr id="6" name="Slide Number Placeholder 5">
            <a:extLst>
              <a:ext uri="{FF2B5EF4-FFF2-40B4-BE49-F238E27FC236}">
                <a16:creationId xmlns:a16="http://schemas.microsoft.com/office/drawing/2014/main" id="{C120CC48-B172-16FA-D02E-FB9122DFE574}"/>
              </a:ext>
            </a:extLst>
          </p:cNvPr>
          <p:cNvSpPr>
            <a:spLocks noGrp="1"/>
          </p:cNvSpPr>
          <p:nvPr>
            <p:ph type="sldNum" sz="quarter" idx="18"/>
          </p:nvPr>
        </p:nvSpPr>
        <p:spPr/>
        <p:txBody>
          <a:bodyPr/>
          <a:lstStyle/>
          <a:p>
            <a:fld id="{E917DE0E-AFB1-41FD-BC35-27DB61CA125F}" type="slidenum">
              <a:rPr lang="en-AU" smtClean="0"/>
              <a:pPr/>
              <a:t>11</a:t>
            </a:fld>
            <a:endParaRPr lang="en-AU" dirty="0"/>
          </a:p>
        </p:txBody>
      </p:sp>
    </p:spTree>
    <p:extLst>
      <p:ext uri="{BB962C8B-B14F-4D97-AF65-F5344CB8AC3E}">
        <p14:creationId xmlns:p14="http://schemas.microsoft.com/office/powerpoint/2010/main" val="1393962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F46D3-12BA-39DE-4C6F-6C8E3E7D39ED}"/>
            </a:ext>
          </a:extLst>
        </p:cNvPr>
        <p:cNvGrpSpPr/>
        <p:nvPr/>
      </p:nvGrpSpPr>
      <p:grpSpPr>
        <a:xfrm>
          <a:off x="0" y="0"/>
          <a:ext cx="0" cy="0"/>
          <a:chOff x="0" y="0"/>
          <a:chExt cx="0" cy="0"/>
        </a:xfrm>
      </p:grpSpPr>
      <p:pic>
        <p:nvPicPr>
          <p:cNvPr id="7" name="Picture 6" descr="A person with a bird head and a kangaroo&#10;&#10;AI-generated content may be incorrect.">
            <a:extLst>
              <a:ext uri="{FF2B5EF4-FFF2-40B4-BE49-F238E27FC236}">
                <a16:creationId xmlns:a16="http://schemas.microsoft.com/office/drawing/2014/main" id="{45834730-6AB7-0071-8B3B-1A72A9E2AD24}"/>
              </a:ext>
            </a:extLst>
          </p:cNvPr>
          <p:cNvPicPr>
            <a:picLocks noChangeAspect="1"/>
          </p:cNvPicPr>
          <p:nvPr/>
        </p:nvPicPr>
        <p:blipFill>
          <a:blip r:embed="rId2">
            <a:alphaModFix amt="10000"/>
          </a:blip>
          <a:stretch>
            <a:fillRect/>
          </a:stretch>
        </p:blipFill>
        <p:spPr>
          <a:xfrm>
            <a:off x="0" y="636294"/>
            <a:ext cx="12192000" cy="6221706"/>
          </a:xfrm>
          <a:prstGeom prst="rect">
            <a:avLst/>
          </a:prstGeom>
        </p:spPr>
      </p:pic>
      <p:sp>
        <p:nvSpPr>
          <p:cNvPr id="3" name="Title 2">
            <a:extLst>
              <a:ext uri="{FF2B5EF4-FFF2-40B4-BE49-F238E27FC236}">
                <a16:creationId xmlns:a16="http://schemas.microsoft.com/office/drawing/2014/main" id="{A19F6A56-691E-45CF-8D17-DCE2DA25B939}"/>
              </a:ext>
            </a:extLst>
          </p:cNvPr>
          <p:cNvSpPr>
            <a:spLocks noGrp="1"/>
          </p:cNvSpPr>
          <p:nvPr>
            <p:ph type="title"/>
          </p:nvPr>
        </p:nvSpPr>
        <p:spPr>
          <a:xfrm>
            <a:off x="695326" y="3140968"/>
            <a:ext cx="10801350" cy="1008112"/>
          </a:xfrm>
        </p:spPr>
        <p:txBody>
          <a:bodyPr/>
          <a:lstStyle/>
          <a:p>
            <a:pPr algn="ctr"/>
            <a:r>
              <a:rPr lang="de-DE" dirty="0">
                <a:solidFill>
                  <a:srgbClr val="51247A"/>
                </a:solidFill>
              </a:rPr>
              <a:t>Study 1: Vulgarity on the Web</a:t>
            </a:r>
          </a:p>
        </p:txBody>
      </p:sp>
      <p:sp>
        <p:nvSpPr>
          <p:cNvPr id="8" name="TextBox 7">
            <a:extLst>
              <a:ext uri="{FF2B5EF4-FFF2-40B4-BE49-F238E27FC236}">
                <a16:creationId xmlns:a16="http://schemas.microsoft.com/office/drawing/2014/main" id="{3E5D191F-FD65-4A6F-8377-4662B89ECEFB}"/>
              </a:ext>
            </a:extLst>
          </p:cNvPr>
          <p:cNvSpPr txBox="1"/>
          <p:nvPr/>
        </p:nvSpPr>
        <p:spPr>
          <a:xfrm>
            <a:off x="0" y="6556965"/>
            <a:ext cx="12192000" cy="276999"/>
          </a:xfrm>
          <a:prstGeom prst="rect">
            <a:avLst/>
          </a:prstGeom>
          <a:noFill/>
        </p:spPr>
        <p:txBody>
          <a:bodyPr wrap="square" rtlCol="0">
            <a:spAutoFit/>
          </a:bodyPr>
          <a:lstStyle/>
          <a:p>
            <a:pPr algn="ctr"/>
            <a:r>
              <a:rPr lang="en-US" sz="1200" dirty="0">
                <a:solidFill>
                  <a:schemeClr val="accent1"/>
                </a:solidFill>
              </a:rPr>
              <a:t>Schweinberger, M., &amp; Burridge, K. (2025). Vulgarity in online discourse around the English-speaking world. </a:t>
            </a:r>
            <a:r>
              <a:rPr lang="en-US" sz="1200" i="1" dirty="0">
                <a:solidFill>
                  <a:schemeClr val="accent1"/>
                </a:solidFill>
              </a:rPr>
              <a:t>Lingua, 321</a:t>
            </a:r>
            <a:r>
              <a:rPr lang="en-US" sz="1200" dirty="0">
                <a:solidFill>
                  <a:schemeClr val="accent1"/>
                </a:solidFill>
              </a:rPr>
              <a:t>, 103946. https://doi.org/10.1016/j.lingua.2025.103946</a:t>
            </a:r>
            <a:endParaRPr lang="en-AU" sz="1200" i="1" dirty="0">
              <a:solidFill>
                <a:schemeClr val="accent1"/>
              </a:solidFill>
            </a:endParaRPr>
          </a:p>
        </p:txBody>
      </p:sp>
    </p:spTree>
    <p:extLst>
      <p:ext uri="{BB962C8B-B14F-4D97-AF65-F5344CB8AC3E}">
        <p14:creationId xmlns:p14="http://schemas.microsoft.com/office/powerpoint/2010/main" val="3042555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51BBB3-D66F-94E3-A667-D4D86D31878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A64A64D-57C6-4FF0-276B-0F3531DCC887}"/>
              </a:ext>
            </a:extLst>
          </p:cNvPr>
          <p:cNvSpPr>
            <a:spLocks noGrp="1"/>
          </p:cNvSpPr>
          <p:nvPr>
            <p:ph sz="quarter" idx="10"/>
          </p:nvPr>
        </p:nvSpPr>
        <p:spPr/>
        <p:txBody>
          <a:bodyPr/>
          <a:lstStyle/>
          <a:p>
            <a:r>
              <a:rPr lang="en-US" dirty="0">
                <a:solidFill>
                  <a:srgbClr val="51247A"/>
                </a:solidFill>
              </a:rPr>
              <a:t>Substantive public interest in the topic </a:t>
            </a:r>
          </a:p>
          <a:p>
            <a:pPr marL="285750" indent="-285750">
              <a:buClr>
                <a:srgbClr val="51247A"/>
              </a:buClr>
              <a:buFont typeface="Courier New" panose="02070309020205020404" pitchFamily="49" charset="0"/>
              <a:buChar char="o"/>
            </a:pPr>
            <a:r>
              <a:rPr lang="en-US" dirty="0">
                <a:solidFill>
                  <a:srgbClr val="51247A"/>
                </a:solidFill>
              </a:rPr>
              <a:t>Top two </a:t>
            </a:r>
            <a:r>
              <a:rPr lang="en-US" i="1" dirty="0">
                <a:solidFill>
                  <a:srgbClr val="51247A"/>
                </a:solidFill>
              </a:rPr>
              <a:t>Lingua</a:t>
            </a:r>
            <a:r>
              <a:rPr lang="en-US" dirty="0">
                <a:solidFill>
                  <a:srgbClr val="51247A"/>
                </a:solidFill>
              </a:rPr>
              <a:t> articles that received most public attention are both about swearing/vulgarity</a:t>
            </a:r>
          </a:p>
          <a:p>
            <a:pPr marL="285750" indent="-285750">
              <a:buClr>
                <a:srgbClr val="51247A"/>
              </a:buClr>
              <a:buFont typeface="Courier New" panose="02070309020205020404" pitchFamily="49" charset="0"/>
              <a:buChar char="o"/>
            </a:pPr>
            <a:r>
              <a:rPr lang="en-US" dirty="0">
                <a:solidFill>
                  <a:srgbClr val="51247A"/>
                </a:solidFill>
              </a:rPr>
              <a:t>Similarly, papers from psychology (e.g., pain tolerance effect of swearing), education (e.g., effects of swearing in front of children), and linguistics (functions and socio-demographics of swearing) received notable attention</a:t>
            </a:r>
          </a:p>
          <a:p>
            <a:r>
              <a:rPr lang="en-US" dirty="0">
                <a:solidFill>
                  <a:srgbClr val="51247A"/>
                </a:solidFill>
              </a:rPr>
              <a:t>For our paper: public interest in the ranking of the use of vulgarity </a:t>
            </a:r>
            <a:br>
              <a:rPr lang="en-US" dirty="0">
                <a:solidFill>
                  <a:srgbClr val="51247A"/>
                </a:solidFill>
              </a:rPr>
            </a:br>
            <a:r>
              <a:rPr lang="en-US" dirty="0">
                <a:solidFill>
                  <a:srgbClr val="51247A"/>
                </a:solidFill>
              </a:rPr>
              <a:t>across English-speaking regions online (although that was a not </a:t>
            </a:r>
            <a:br>
              <a:rPr lang="en-US" dirty="0">
                <a:solidFill>
                  <a:srgbClr val="51247A"/>
                </a:solidFill>
              </a:rPr>
            </a:br>
            <a:r>
              <a:rPr lang="en-US" dirty="0">
                <a:solidFill>
                  <a:srgbClr val="51247A"/>
                </a:solidFill>
              </a:rPr>
              <a:t>the main focus of our paper)</a:t>
            </a:r>
          </a:p>
          <a:p>
            <a:r>
              <a:rPr lang="en-US" dirty="0">
                <a:solidFill>
                  <a:srgbClr val="51247A"/>
                </a:solidFill>
              </a:rPr>
              <a:t>When initially presenting preliminary findings at </a:t>
            </a:r>
            <a:r>
              <a:rPr lang="en-US" dirty="0" err="1">
                <a:solidFill>
                  <a:srgbClr val="51247A"/>
                </a:solidFill>
              </a:rPr>
              <a:t>confernces</a:t>
            </a:r>
            <a:r>
              <a:rPr lang="en-US" dirty="0">
                <a:solidFill>
                  <a:srgbClr val="51247A"/>
                </a:solidFill>
              </a:rPr>
              <a:t>,</a:t>
            </a:r>
          </a:p>
          <a:p>
            <a:r>
              <a:rPr lang="en-US" dirty="0">
                <a:solidFill>
                  <a:srgbClr val="51247A"/>
                </a:solidFill>
              </a:rPr>
              <a:t>The most common question we received:</a:t>
            </a:r>
            <a:br>
              <a:rPr lang="en-US" dirty="0">
                <a:solidFill>
                  <a:srgbClr val="51247A"/>
                </a:solidFill>
              </a:rPr>
            </a:br>
            <a:endParaRPr lang="en-US" b="1" dirty="0">
              <a:solidFill>
                <a:srgbClr val="51247A"/>
              </a:solidFill>
            </a:endParaRPr>
          </a:p>
          <a:p>
            <a:endParaRPr lang="en-AU" b="1" dirty="0">
              <a:solidFill>
                <a:srgbClr val="51247A"/>
              </a:solidFill>
            </a:endParaRPr>
          </a:p>
        </p:txBody>
      </p:sp>
      <p:sp>
        <p:nvSpPr>
          <p:cNvPr id="3" name="Title 2">
            <a:extLst>
              <a:ext uri="{FF2B5EF4-FFF2-40B4-BE49-F238E27FC236}">
                <a16:creationId xmlns:a16="http://schemas.microsoft.com/office/drawing/2014/main" id="{51D9F942-11A8-B970-1F2F-154B36F42F4E}"/>
              </a:ext>
            </a:extLst>
          </p:cNvPr>
          <p:cNvSpPr>
            <a:spLocks noGrp="1"/>
          </p:cNvSpPr>
          <p:nvPr>
            <p:ph type="title"/>
          </p:nvPr>
        </p:nvSpPr>
        <p:spPr/>
        <p:txBody>
          <a:bodyPr/>
          <a:lstStyle/>
          <a:p>
            <a:r>
              <a:rPr lang="de-DE" dirty="0"/>
              <a:t>Motivation</a:t>
            </a:r>
            <a:endParaRPr lang="en-AU" dirty="0"/>
          </a:p>
        </p:txBody>
      </p:sp>
      <p:sp>
        <p:nvSpPr>
          <p:cNvPr id="4" name="Text Placeholder 3">
            <a:extLst>
              <a:ext uri="{FF2B5EF4-FFF2-40B4-BE49-F238E27FC236}">
                <a16:creationId xmlns:a16="http://schemas.microsoft.com/office/drawing/2014/main" id="{468C0C5B-16D7-C31A-CD76-D1074632CFE3}"/>
              </a:ext>
            </a:extLst>
          </p:cNvPr>
          <p:cNvSpPr>
            <a:spLocks noGrp="1"/>
          </p:cNvSpPr>
          <p:nvPr>
            <p:ph type="body" sz="quarter" idx="15"/>
          </p:nvPr>
        </p:nvSpPr>
        <p:spPr/>
        <p:txBody>
          <a:bodyPr/>
          <a:lstStyle/>
          <a:p>
            <a:r>
              <a:rPr lang="de-DE" b="0" dirty="0"/>
              <a:t>Schweinberger: Vulgarity in World Englishes</a:t>
            </a:r>
            <a:endParaRPr lang="en-AU" b="0" dirty="0"/>
          </a:p>
        </p:txBody>
      </p:sp>
      <p:sp>
        <p:nvSpPr>
          <p:cNvPr id="6" name="Slide Number Placeholder 5">
            <a:extLst>
              <a:ext uri="{FF2B5EF4-FFF2-40B4-BE49-F238E27FC236}">
                <a16:creationId xmlns:a16="http://schemas.microsoft.com/office/drawing/2014/main" id="{8881C91F-D1D6-15E7-27D3-35356CF5739F}"/>
              </a:ext>
            </a:extLst>
          </p:cNvPr>
          <p:cNvSpPr>
            <a:spLocks noGrp="1"/>
          </p:cNvSpPr>
          <p:nvPr>
            <p:ph type="sldNum" sz="quarter" idx="18"/>
          </p:nvPr>
        </p:nvSpPr>
        <p:spPr/>
        <p:txBody>
          <a:bodyPr/>
          <a:lstStyle/>
          <a:p>
            <a:fld id="{E917DE0E-AFB1-41FD-BC35-27DB61CA125F}" type="slidenum">
              <a:rPr lang="en-AU" smtClean="0"/>
              <a:pPr/>
              <a:t>13</a:t>
            </a:fld>
            <a:endParaRPr lang="en-AU" dirty="0"/>
          </a:p>
        </p:txBody>
      </p:sp>
      <p:sp>
        <p:nvSpPr>
          <p:cNvPr id="5" name="TextBox 4">
            <a:extLst>
              <a:ext uri="{FF2B5EF4-FFF2-40B4-BE49-F238E27FC236}">
                <a16:creationId xmlns:a16="http://schemas.microsoft.com/office/drawing/2014/main" id="{CCF8AE2D-08D6-7E35-1691-F328A5A50C5D}"/>
              </a:ext>
            </a:extLst>
          </p:cNvPr>
          <p:cNvSpPr txBox="1"/>
          <p:nvPr/>
        </p:nvSpPr>
        <p:spPr>
          <a:xfrm>
            <a:off x="839416" y="5241974"/>
            <a:ext cx="6480720" cy="923330"/>
          </a:xfrm>
          <a:prstGeom prst="rect">
            <a:avLst/>
          </a:prstGeom>
          <a:noFill/>
          <a:ln w="38100">
            <a:solidFill>
              <a:srgbClr val="51247A"/>
            </a:solidFill>
          </a:ln>
        </p:spPr>
        <p:txBody>
          <a:bodyPr wrap="square" rtlCol="0">
            <a:spAutoFit/>
          </a:bodyPr>
          <a:lstStyle/>
          <a:p>
            <a:endParaRPr lang="de-DE" b="1" dirty="0">
              <a:solidFill>
                <a:srgbClr val="51247A"/>
              </a:solidFill>
            </a:endParaRPr>
          </a:p>
          <a:p>
            <a:pPr algn="ctr"/>
            <a:r>
              <a:rPr lang="en-US" b="1" dirty="0">
                <a:solidFill>
                  <a:srgbClr val="51247A"/>
                </a:solidFill>
              </a:rPr>
              <a:t>Who swears most online?</a:t>
            </a:r>
          </a:p>
          <a:p>
            <a:pPr algn="ctr"/>
            <a:r>
              <a:rPr lang="de-DE" dirty="0"/>
              <a:t> </a:t>
            </a:r>
            <a:endParaRPr lang="en-AU" dirty="0"/>
          </a:p>
        </p:txBody>
      </p:sp>
      <p:pic>
        <p:nvPicPr>
          <p:cNvPr id="9" name="Picture 8" descr="A graph showing the different countries/regions&#10;&#10;AI-generated content may be incorrect.">
            <a:extLst>
              <a:ext uri="{FF2B5EF4-FFF2-40B4-BE49-F238E27FC236}">
                <a16:creationId xmlns:a16="http://schemas.microsoft.com/office/drawing/2014/main" id="{40B398E6-DAF1-C3EC-EEB5-310248D1445C}"/>
              </a:ext>
            </a:extLst>
          </p:cNvPr>
          <p:cNvPicPr>
            <a:picLocks noChangeAspect="1"/>
          </p:cNvPicPr>
          <p:nvPr/>
        </p:nvPicPr>
        <p:blipFill>
          <a:blip r:embed="rId2"/>
          <a:stretch>
            <a:fillRect/>
          </a:stretch>
        </p:blipFill>
        <p:spPr>
          <a:xfrm>
            <a:off x="7752184" y="3254175"/>
            <a:ext cx="4329239" cy="3042605"/>
          </a:xfrm>
          <a:prstGeom prst="rect">
            <a:avLst/>
          </a:prstGeom>
        </p:spPr>
      </p:pic>
    </p:spTree>
    <p:extLst>
      <p:ext uri="{BB962C8B-B14F-4D97-AF65-F5344CB8AC3E}">
        <p14:creationId xmlns:p14="http://schemas.microsoft.com/office/powerpoint/2010/main" val="434914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ABDD2-C9E9-E630-46E0-A0C2A53841D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4BF9C06-0E85-2D97-AE5B-134DF8A7B307}"/>
              </a:ext>
            </a:extLst>
          </p:cNvPr>
          <p:cNvSpPr>
            <a:spLocks noGrp="1"/>
          </p:cNvSpPr>
          <p:nvPr>
            <p:ph sz="quarter" idx="10"/>
          </p:nvPr>
        </p:nvSpPr>
        <p:spPr/>
        <p:txBody>
          <a:bodyPr>
            <a:normAutofit/>
          </a:bodyPr>
          <a:lstStyle/>
          <a:p>
            <a:r>
              <a:rPr lang="de-DE" b="1" dirty="0">
                <a:solidFill>
                  <a:srgbClr val="51247A"/>
                </a:solidFill>
              </a:rPr>
              <a:t>Very limited findings from prior research </a:t>
            </a:r>
          </a:p>
          <a:p>
            <a:r>
              <a:rPr lang="de-DE" b="1" dirty="0">
                <a:solidFill>
                  <a:srgbClr val="51247A"/>
                </a:solidFill>
              </a:rPr>
              <a:t>Research Questions</a:t>
            </a:r>
          </a:p>
          <a:p>
            <a:pPr marL="285750" indent="-285750">
              <a:buClr>
                <a:srgbClr val="51247A"/>
              </a:buClr>
              <a:buFont typeface="Courier New" panose="02070309020205020404" pitchFamily="49" charset="0"/>
              <a:buChar char="o"/>
            </a:pPr>
            <a:r>
              <a:rPr lang="en-US" dirty="0">
                <a:solidFill>
                  <a:srgbClr val="51247A"/>
                </a:solidFill>
              </a:rPr>
              <a:t>How frequent is vulgar language in online discourse across the 20 different English-speaking regions represented in </a:t>
            </a:r>
            <a:r>
              <a:rPr lang="en-US" dirty="0" err="1">
                <a:solidFill>
                  <a:srgbClr val="51247A"/>
                </a:solidFill>
              </a:rPr>
              <a:t>GloWbE</a:t>
            </a:r>
            <a:r>
              <a:rPr lang="en-US" dirty="0">
                <a:solidFill>
                  <a:srgbClr val="51247A"/>
                </a:solidFill>
              </a:rPr>
              <a:t>?</a:t>
            </a:r>
          </a:p>
          <a:p>
            <a:pPr marL="285750" indent="-285750">
              <a:buClr>
                <a:srgbClr val="51247A"/>
              </a:buClr>
              <a:buFont typeface="Courier New" panose="02070309020205020404" pitchFamily="49" charset="0"/>
              <a:buChar char="o"/>
            </a:pPr>
            <a:r>
              <a:rPr lang="en-US" dirty="0">
                <a:solidFill>
                  <a:srgbClr val="51247A"/>
                </a:solidFill>
              </a:rPr>
              <a:t>What vulgar elements are used in the data and are there region-specific differences or preferences?</a:t>
            </a:r>
          </a:p>
          <a:p>
            <a:pPr marL="285750" indent="-285750">
              <a:buClr>
                <a:srgbClr val="51247A"/>
              </a:buClr>
              <a:buFont typeface="Courier New" panose="02070309020205020404" pitchFamily="49" charset="0"/>
              <a:buChar char="o"/>
            </a:pPr>
            <a:r>
              <a:rPr lang="en-US" dirty="0">
                <a:solidFill>
                  <a:srgbClr val="51247A"/>
                </a:solidFill>
              </a:rPr>
              <a:t>Is there are difference in the variability (creativity) of vulgar elements that are used?</a:t>
            </a:r>
            <a:endParaRPr lang="de-DE" sz="1200" dirty="0">
              <a:solidFill>
                <a:schemeClr val="bg1">
                  <a:lumMod val="75000"/>
                </a:schemeClr>
              </a:solidFill>
            </a:endParaRPr>
          </a:p>
          <a:p>
            <a:r>
              <a:rPr lang="de-DE" b="1" dirty="0">
                <a:solidFill>
                  <a:srgbClr val="51247A"/>
                </a:solidFill>
              </a:rPr>
              <a:t>Hypotheses</a:t>
            </a:r>
          </a:p>
          <a:p>
            <a:r>
              <a:rPr lang="de-DE" dirty="0">
                <a:solidFill>
                  <a:srgbClr val="51247A"/>
                </a:solidFill>
              </a:rPr>
              <a:t>Based on the use of vulgarity in spoken discourse in public settings (advertisement ads and outbursts of former Prime Miniters on televsion), we assumed that </a:t>
            </a:r>
          </a:p>
          <a:p>
            <a:pPr marL="285750" indent="-285750">
              <a:buClr>
                <a:srgbClr val="51247A"/>
              </a:buClr>
              <a:buFont typeface="Courier New" panose="02070309020205020404" pitchFamily="49" charset="0"/>
              <a:buChar char="o"/>
            </a:pPr>
            <a:r>
              <a:rPr lang="de-DE" dirty="0">
                <a:solidFill>
                  <a:srgbClr val="51247A"/>
                </a:solidFill>
              </a:rPr>
              <a:t>Australians would exhibit the highest frequencies of vulgarity conversations</a:t>
            </a:r>
          </a:p>
          <a:p>
            <a:pPr>
              <a:buClr>
                <a:srgbClr val="51247A"/>
              </a:buClr>
            </a:pPr>
            <a:r>
              <a:rPr lang="de-DE" dirty="0">
                <a:solidFill>
                  <a:srgbClr val="51247A"/>
                </a:solidFill>
              </a:rPr>
              <a:t>Based on our own studies of vulgarity on social media </a:t>
            </a:r>
            <a:r>
              <a:rPr lang="de-DE" sz="1200" dirty="0">
                <a:solidFill>
                  <a:schemeClr val="bg1">
                    <a:lumMod val="75000"/>
                  </a:schemeClr>
                </a:solidFill>
              </a:rPr>
              <a:t>(part 3 of the presentation)</a:t>
            </a:r>
            <a:r>
              <a:rPr lang="de-DE" dirty="0">
                <a:solidFill>
                  <a:srgbClr val="51247A"/>
                </a:solidFill>
              </a:rPr>
              <a:t>, we assumed that</a:t>
            </a:r>
          </a:p>
          <a:p>
            <a:pPr marL="285750" indent="-285750">
              <a:buClr>
                <a:srgbClr val="51247A"/>
              </a:buClr>
              <a:buFont typeface="Courier New" panose="02070309020205020404" pitchFamily="49" charset="0"/>
              <a:buChar char="o"/>
            </a:pPr>
            <a:r>
              <a:rPr lang="de-DE" dirty="0">
                <a:solidFill>
                  <a:srgbClr val="51247A"/>
                </a:solidFill>
              </a:rPr>
              <a:t>Users from the United States exhibit a tendency for higher use fo vulgarity</a:t>
            </a:r>
          </a:p>
          <a:p>
            <a:endParaRPr lang="de-DE" dirty="0">
              <a:solidFill>
                <a:srgbClr val="51247A"/>
              </a:solidFill>
            </a:endParaRPr>
          </a:p>
          <a:p>
            <a:endParaRPr lang="de-DE" dirty="0">
              <a:solidFill>
                <a:srgbClr val="51247A"/>
              </a:solidFill>
            </a:endParaRPr>
          </a:p>
          <a:p>
            <a:endParaRPr lang="de-DE" dirty="0">
              <a:solidFill>
                <a:srgbClr val="51247A"/>
              </a:solidFill>
            </a:endParaRPr>
          </a:p>
        </p:txBody>
      </p:sp>
      <p:sp>
        <p:nvSpPr>
          <p:cNvPr id="3" name="Title 2">
            <a:extLst>
              <a:ext uri="{FF2B5EF4-FFF2-40B4-BE49-F238E27FC236}">
                <a16:creationId xmlns:a16="http://schemas.microsoft.com/office/drawing/2014/main" id="{EEF2C378-2AB6-51AF-A64F-7C3F9A8CA295}"/>
              </a:ext>
            </a:extLst>
          </p:cNvPr>
          <p:cNvSpPr>
            <a:spLocks noGrp="1"/>
          </p:cNvSpPr>
          <p:nvPr>
            <p:ph type="title"/>
          </p:nvPr>
        </p:nvSpPr>
        <p:spPr/>
        <p:txBody>
          <a:bodyPr/>
          <a:lstStyle/>
          <a:p>
            <a:r>
              <a:rPr lang="de-DE" dirty="0"/>
              <a:t>Research questions and hypotheses</a:t>
            </a:r>
            <a:endParaRPr lang="en-AU" dirty="0"/>
          </a:p>
        </p:txBody>
      </p:sp>
      <p:sp>
        <p:nvSpPr>
          <p:cNvPr id="4" name="Text Placeholder 3">
            <a:extLst>
              <a:ext uri="{FF2B5EF4-FFF2-40B4-BE49-F238E27FC236}">
                <a16:creationId xmlns:a16="http://schemas.microsoft.com/office/drawing/2014/main" id="{CF39BC25-4603-185E-6FE5-024BDBD46454}"/>
              </a:ext>
            </a:extLst>
          </p:cNvPr>
          <p:cNvSpPr>
            <a:spLocks noGrp="1"/>
          </p:cNvSpPr>
          <p:nvPr>
            <p:ph type="body" sz="quarter" idx="15"/>
          </p:nvPr>
        </p:nvSpPr>
        <p:spPr/>
        <p:txBody>
          <a:bodyPr/>
          <a:lstStyle/>
          <a:p>
            <a:r>
              <a:rPr lang="de-DE" b="0" dirty="0"/>
              <a:t>Schweinberger: Vulgarity in World Englishes</a:t>
            </a:r>
            <a:endParaRPr lang="en-AU" b="0" dirty="0"/>
          </a:p>
        </p:txBody>
      </p:sp>
      <p:sp>
        <p:nvSpPr>
          <p:cNvPr id="6" name="Slide Number Placeholder 5">
            <a:extLst>
              <a:ext uri="{FF2B5EF4-FFF2-40B4-BE49-F238E27FC236}">
                <a16:creationId xmlns:a16="http://schemas.microsoft.com/office/drawing/2014/main" id="{E3342287-6230-23E7-4DC5-67EEBE0B1C94}"/>
              </a:ext>
            </a:extLst>
          </p:cNvPr>
          <p:cNvSpPr>
            <a:spLocks noGrp="1"/>
          </p:cNvSpPr>
          <p:nvPr>
            <p:ph type="sldNum" sz="quarter" idx="18"/>
          </p:nvPr>
        </p:nvSpPr>
        <p:spPr/>
        <p:txBody>
          <a:bodyPr/>
          <a:lstStyle/>
          <a:p>
            <a:fld id="{E917DE0E-AFB1-41FD-BC35-27DB61CA125F}" type="slidenum">
              <a:rPr lang="en-AU" smtClean="0"/>
              <a:pPr/>
              <a:t>14</a:t>
            </a:fld>
            <a:endParaRPr lang="en-AU" dirty="0"/>
          </a:p>
        </p:txBody>
      </p:sp>
    </p:spTree>
    <p:extLst>
      <p:ext uri="{BB962C8B-B14F-4D97-AF65-F5344CB8AC3E}">
        <p14:creationId xmlns:p14="http://schemas.microsoft.com/office/powerpoint/2010/main" val="936589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15A9C-3D61-FE3D-9A34-251A29A0A99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E282DE1-F9C3-FC25-1478-DE778EAF8757}"/>
              </a:ext>
            </a:extLst>
          </p:cNvPr>
          <p:cNvSpPr>
            <a:spLocks noGrp="1"/>
          </p:cNvSpPr>
          <p:nvPr>
            <p:ph sz="quarter" idx="10"/>
          </p:nvPr>
        </p:nvSpPr>
        <p:spPr/>
        <p:txBody>
          <a:bodyPr>
            <a:normAutofit/>
          </a:bodyPr>
          <a:lstStyle/>
          <a:p>
            <a:r>
              <a:rPr lang="de-DE" b="1" dirty="0">
                <a:solidFill>
                  <a:srgbClr val="51247A"/>
                </a:solidFill>
              </a:rPr>
              <a:t>Global Web-Basde Corpus of English (GloWbE) </a:t>
            </a:r>
            <a:r>
              <a:rPr lang="de-DE" sz="1200" dirty="0">
                <a:solidFill>
                  <a:schemeClr val="bg1">
                    <a:lumMod val="75000"/>
                  </a:schemeClr>
                </a:solidFill>
              </a:rPr>
              <a:t>(Davies &amp; Fuchs, 2014)</a:t>
            </a:r>
          </a:p>
          <a:p>
            <a:r>
              <a:rPr lang="en-US" dirty="0">
                <a:solidFill>
                  <a:srgbClr val="51247A"/>
                </a:solidFill>
              </a:rPr>
              <a:t>Consisting of 1.7 billion words across 20 regional components representing informal blog content (approximately 60 percent of the total data) and a wide range of other web-based materials, genres, and text types (here referred to as general web content which approximates to 40 percent of the total data)</a:t>
            </a:r>
            <a:endParaRPr lang="de-DE" dirty="0">
              <a:solidFill>
                <a:srgbClr val="51247A"/>
              </a:solidFill>
            </a:endParaRPr>
          </a:p>
          <a:p>
            <a:r>
              <a:rPr lang="de-DE" b="1" dirty="0">
                <a:solidFill>
                  <a:srgbClr val="51247A"/>
                </a:solidFill>
              </a:rPr>
              <a:t>Data Processing</a:t>
            </a:r>
          </a:p>
          <a:p>
            <a:r>
              <a:rPr lang="de-DE" dirty="0">
                <a:solidFill>
                  <a:srgbClr val="51247A"/>
                </a:solidFill>
              </a:rPr>
              <a:t>All in R version 4.4.2 </a:t>
            </a:r>
            <a:r>
              <a:rPr lang="de-DE" sz="1200" dirty="0">
                <a:solidFill>
                  <a:schemeClr val="bg1">
                    <a:lumMod val="75000"/>
                  </a:schemeClr>
                </a:solidFill>
              </a:rPr>
              <a:t>(R Core Team, 2024) </a:t>
            </a:r>
            <a:r>
              <a:rPr lang="de-DE" dirty="0">
                <a:solidFill>
                  <a:srgbClr val="51247A"/>
                </a:solidFill>
              </a:rPr>
              <a:t>via RStudio </a:t>
            </a:r>
            <a:r>
              <a:rPr lang="de-DE" sz="1200" dirty="0">
                <a:solidFill>
                  <a:schemeClr val="bg1">
                    <a:lumMod val="75000"/>
                  </a:schemeClr>
                </a:solidFill>
              </a:rPr>
              <a:t>(Posit team, 2025) (analysis details available at https://github.com/MartinSchweinberger/Vulgarity-Lingua-D-24-00844)</a:t>
            </a:r>
          </a:p>
          <a:p>
            <a:pPr marL="285750" indent="-285750">
              <a:buClr>
                <a:srgbClr val="51247A"/>
              </a:buClr>
              <a:buFont typeface="Courier New" panose="02070309020205020404" pitchFamily="49" charset="0"/>
              <a:buChar char="o"/>
            </a:pPr>
            <a:r>
              <a:rPr lang="de-DE" dirty="0">
                <a:solidFill>
                  <a:srgbClr val="51247A"/>
                </a:solidFill>
              </a:rPr>
              <a:t>Split into subtexts</a:t>
            </a:r>
          </a:p>
          <a:p>
            <a:pPr marL="285750" indent="-285750">
              <a:buClr>
                <a:srgbClr val="51247A"/>
              </a:buClr>
              <a:buFont typeface="Courier New" panose="02070309020205020404" pitchFamily="49" charset="0"/>
              <a:buChar char="o"/>
            </a:pPr>
            <a:r>
              <a:rPr lang="de-DE" dirty="0">
                <a:solidFill>
                  <a:srgbClr val="51247A"/>
                </a:solidFill>
              </a:rPr>
              <a:t>Cleaned data (removed non-English data)</a:t>
            </a:r>
          </a:p>
          <a:p>
            <a:pPr marL="285750" indent="-285750">
              <a:buClr>
                <a:srgbClr val="51247A"/>
              </a:buClr>
              <a:buFont typeface="Courier New" panose="02070309020205020404" pitchFamily="49" charset="0"/>
              <a:buChar char="o"/>
            </a:pPr>
            <a:r>
              <a:rPr lang="de-DE" dirty="0">
                <a:solidFill>
                  <a:srgbClr val="51247A"/>
                </a:solidFill>
              </a:rPr>
              <a:t>Determined the number of tokens in each text and regional comonent</a:t>
            </a:r>
          </a:p>
          <a:p>
            <a:endParaRPr lang="de-DE" dirty="0">
              <a:solidFill>
                <a:srgbClr val="51247A"/>
              </a:solidFill>
            </a:endParaRPr>
          </a:p>
        </p:txBody>
      </p:sp>
      <p:sp>
        <p:nvSpPr>
          <p:cNvPr id="3" name="Title 2">
            <a:extLst>
              <a:ext uri="{FF2B5EF4-FFF2-40B4-BE49-F238E27FC236}">
                <a16:creationId xmlns:a16="http://schemas.microsoft.com/office/drawing/2014/main" id="{DBBA8097-61E2-3035-13CC-54AD0327C9F0}"/>
              </a:ext>
            </a:extLst>
          </p:cNvPr>
          <p:cNvSpPr>
            <a:spLocks noGrp="1"/>
          </p:cNvSpPr>
          <p:nvPr>
            <p:ph type="title"/>
          </p:nvPr>
        </p:nvSpPr>
        <p:spPr/>
        <p:txBody>
          <a:bodyPr/>
          <a:lstStyle/>
          <a:p>
            <a:r>
              <a:rPr lang="de-DE" dirty="0"/>
              <a:t>Data and Data Processing</a:t>
            </a:r>
            <a:endParaRPr lang="en-AU" dirty="0"/>
          </a:p>
        </p:txBody>
      </p:sp>
      <p:sp>
        <p:nvSpPr>
          <p:cNvPr id="4" name="Text Placeholder 3">
            <a:extLst>
              <a:ext uri="{FF2B5EF4-FFF2-40B4-BE49-F238E27FC236}">
                <a16:creationId xmlns:a16="http://schemas.microsoft.com/office/drawing/2014/main" id="{7FD1AD48-5F7C-96D3-5B96-B37D0B3FE6C2}"/>
              </a:ext>
            </a:extLst>
          </p:cNvPr>
          <p:cNvSpPr>
            <a:spLocks noGrp="1"/>
          </p:cNvSpPr>
          <p:nvPr>
            <p:ph type="body" sz="quarter" idx="15"/>
          </p:nvPr>
        </p:nvSpPr>
        <p:spPr/>
        <p:txBody>
          <a:bodyPr/>
          <a:lstStyle/>
          <a:p>
            <a:r>
              <a:rPr lang="de-DE" b="0" dirty="0"/>
              <a:t>Schweinberger: Vulgarity in World Englishes</a:t>
            </a:r>
            <a:endParaRPr lang="en-AU" b="0" dirty="0"/>
          </a:p>
        </p:txBody>
      </p:sp>
      <p:sp>
        <p:nvSpPr>
          <p:cNvPr id="6" name="Slide Number Placeholder 5">
            <a:extLst>
              <a:ext uri="{FF2B5EF4-FFF2-40B4-BE49-F238E27FC236}">
                <a16:creationId xmlns:a16="http://schemas.microsoft.com/office/drawing/2014/main" id="{A55C036F-37BA-A583-A714-E2E9E40F3D79}"/>
              </a:ext>
            </a:extLst>
          </p:cNvPr>
          <p:cNvSpPr>
            <a:spLocks noGrp="1"/>
          </p:cNvSpPr>
          <p:nvPr>
            <p:ph type="sldNum" sz="quarter" idx="18"/>
          </p:nvPr>
        </p:nvSpPr>
        <p:spPr/>
        <p:txBody>
          <a:bodyPr/>
          <a:lstStyle/>
          <a:p>
            <a:fld id="{E917DE0E-AFB1-41FD-BC35-27DB61CA125F}" type="slidenum">
              <a:rPr lang="en-AU" smtClean="0"/>
              <a:pPr/>
              <a:t>15</a:t>
            </a:fld>
            <a:endParaRPr lang="en-AU" dirty="0"/>
          </a:p>
        </p:txBody>
      </p:sp>
      <p:pic>
        <p:nvPicPr>
          <p:cNvPr id="9" name="Picture 8" descr="A close up of a logo&#10;&#10;AI-generated content may be incorrect.">
            <a:extLst>
              <a:ext uri="{FF2B5EF4-FFF2-40B4-BE49-F238E27FC236}">
                <a16:creationId xmlns:a16="http://schemas.microsoft.com/office/drawing/2014/main" id="{29559A4D-992B-AEF2-F1F8-19F7BFA35D3F}"/>
              </a:ext>
            </a:extLst>
          </p:cNvPr>
          <p:cNvPicPr>
            <a:picLocks noChangeAspect="1"/>
          </p:cNvPicPr>
          <p:nvPr/>
        </p:nvPicPr>
        <p:blipFill>
          <a:blip r:embed="rId2"/>
          <a:stretch>
            <a:fillRect/>
          </a:stretch>
        </p:blipFill>
        <p:spPr>
          <a:xfrm>
            <a:off x="8328249" y="664002"/>
            <a:ext cx="3673575" cy="857789"/>
          </a:xfrm>
          <a:prstGeom prst="rect">
            <a:avLst/>
          </a:prstGeom>
        </p:spPr>
      </p:pic>
      <p:pic>
        <p:nvPicPr>
          <p:cNvPr id="7" name="Picture 6">
            <a:extLst>
              <a:ext uri="{FF2B5EF4-FFF2-40B4-BE49-F238E27FC236}">
                <a16:creationId xmlns:a16="http://schemas.microsoft.com/office/drawing/2014/main" id="{8589679A-63EA-D815-6EB0-BB9FD393845D}"/>
              </a:ext>
            </a:extLst>
          </p:cNvPr>
          <p:cNvPicPr>
            <a:picLocks noChangeAspect="1"/>
          </p:cNvPicPr>
          <p:nvPr/>
        </p:nvPicPr>
        <p:blipFill>
          <a:blip r:embed="rId3"/>
          <a:stretch>
            <a:fillRect/>
          </a:stretch>
        </p:blipFill>
        <p:spPr>
          <a:xfrm>
            <a:off x="10157916" y="3356992"/>
            <a:ext cx="1531753" cy="1486029"/>
          </a:xfrm>
          <a:prstGeom prst="rect">
            <a:avLst/>
          </a:prstGeom>
        </p:spPr>
      </p:pic>
    </p:spTree>
    <p:extLst>
      <p:ext uri="{BB962C8B-B14F-4D97-AF65-F5344CB8AC3E}">
        <p14:creationId xmlns:p14="http://schemas.microsoft.com/office/powerpoint/2010/main" val="4212469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05476C-0E79-FD6D-5922-16CEE5FE6DC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32AC82-5DFC-8931-1C78-234FC4035139}"/>
              </a:ext>
            </a:extLst>
          </p:cNvPr>
          <p:cNvSpPr>
            <a:spLocks noGrp="1"/>
          </p:cNvSpPr>
          <p:nvPr>
            <p:ph sz="quarter" idx="10"/>
          </p:nvPr>
        </p:nvSpPr>
        <p:spPr/>
        <p:txBody>
          <a:bodyPr>
            <a:normAutofit/>
          </a:bodyPr>
          <a:lstStyle/>
          <a:p>
            <a:r>
              <a:rPr lang="de-DE" b="1" dirty="0">
                <a:solidFill>
                  <a:srgbClr val="51247A"/>
                </a:solidFill>
              </a:rPr>
              <a:t>Data Extraction</a:t>
            </a:r>
          </a:p>
          <a:p>
            <a:r>
              <a:rPr lang="de-DE" dirty="0">
                <a:solidFill>
                  <a:srgbClr val="51247A"/>
                </a:solidFill>
              </a:rPr>
              <a:t>To extract vulgar elements we used the same list of regular expressions as Schweinberger and Burrdige (2025).</a:t>
            </a:r>
          </a:p>
          <a:p>
            <a:r>
              <a:rPr lang="de-DE" dirty="0">
                <a:solidFill>
                  <a:srgbClr val="51247A"/>
                </a:solidFill>
              </a:rPr>
              <a:t>Started with lists using in online content modertation, previous research, and what the OED considers „vulgar“. Then manually checked the lists and enhanced them using regular expressions to be able to find vulgarity with non-normalised spellings and other variants (plurals, progressive forms, etc.).</a:t>
            </a:r>
          </a:p>
          <a:p>
            <a:r>
              <a:rPr lang="de-DE" b="1" dirty="0">
                <a:solidFill>
                  <a:srgbClr val="51247A"/>
                </a:solidFill>
              </a:rPr>
              <a:t>Statistical Methods</a:t>
            </a:r>
          </a:p>
          <a:p>
            <a:pPr marL="285750" indent="-285750">
              <a:buClr>
                <a:srgbClr val="51247A"/>
              </a:buClr>
              <a:buFont typeface="Courier New" panose="02070309020205020404" pitchFamily="49" charset="0"/>
              <a:buChar char="o"/>
            </a:pPr>
            <a:r>
              <a:rPr lang="de-DE" dirty="0">
                <a:solidFill>
                  <a:srgbClr val="51247A"/>
                </a:solidFill>
              </a:rPr>
              <a:t>Frequency tabulation (normalised by N tokens)</a:t>
            </a:r>
          </a:p>
          <a:p>
            <a:pPr marL="285750" indent="-285750">
              <a:buClr>
                <a:srgbClr val="51247A"/>
              </a:buClr>
              <a:buFont typeface="Courier New" panose="02070309020205020404" pitchFamily="49" charset="0"/>
              <a:buChar char="o"/>
            </a:pPr>
            <a:r>
              <a:rPr lang="de-DE" b="1" dirty="0">
                <a:solidFill>
                  <a:srgbClr val="51247A"/>
                </a:solidFill>
              </a:rPr>
              <a:t>Adjusted Corrected Type-Token Ratios (aCTTR) </a:t>
            </a:r>
            <a:br>
              <a:rPr lang="de-DE" dirty="0">
                <a:solidFill>
                  <a:srgbClr val="51247A"/>
                </a:solidFill>
              </a:rPr>
            </a:br>
            <a:r>
              <a:rPr lang="de-DE" dirty="0">
                <a:solidFill>
                  <a:srgbClr val="51247A"/>
                </a:solidFill>
              </a:rPr>
              <a:t>to investigate variability and creativity in use: the higher the aCTTR, the more different variants the speaker form a region are using.</a:t>
            </a:r>
          </a:p>
          <a:p>
            <a:pPr marL="285750" indent="-285750">
              <a:buClr>
                <a:srgbClr val="51247A"/>
              </a:buClr>
              <a:buFont typeface="Courier New" panose="02070309020205020404" pitchFamily="49" charset="0"/>
              <a:buChar char="o"/>
            </a:pPr>
            <a:r>
              <a:rPr lang="de-DE" b="1" dirty="0">
                <a:solidFill>
                  <a:srgbClr val="51247A"/>
                </a:solidFill>
              </a:rPr>
              <a:t>Configural Frequency Analysis (CFA)</a:t>
            </a:r>
            <a:br>
              <a:rPr lang="de-DE" dirty="0">
                <a:solidFill>
                  <a:srgbClr val="51247A"/>
                </a:solidFill>
              </a:rPr>
            </a:br>
            <a:r>
              <a:rPr lang="de-DE" dirty="0">
                <a:solidFill>
                  <a:srgbClr val="51247A"/>
                </a:solidFill>
              </a:rPr>
              <a:t>to detect significant preferences and avoidence of forms </a:t>
            </a:r>
          </a:p>
        </p:txBody>
      </p:sp>
      <p:sp>
        <p:nvSpPr>
          <p:cNvPr id="3" name="Title 2">
            <a:extLst>
              <a:ext uri="{FF2B5EF4-FFF2-40B4-BE49-F238E27FC236}">
                <a16:creationId xmlns:a16="http://schemas.microsoft.com/office/drawing/2014/main" id="{E6B79C21-19BC-3CCB-FE96-6FCA9EF27BB8}"/>
              </a:ext>
            </a:extLst>
          </p:cNvPr>
          <p:cNvSpPr>
            <a:spLocks noGrp="1"/>
          </p:cNvSpPr>
          <p:nvPr>
            <p:ph type="title"/>
          </p:nvPr>
        </p:nvSpPr>
        <p:spPr/>
        <p:txBody>
          <a:bodyPr/>
          <a:lstStyle/>
          <a:p>
            <a:r>
              <a:rPr lang="de-DE" dirty="0"/>
              <a:t>Methodology</a:t>
            </a:r>
            <a:endParaRPr lang="en-AU" dirty="0"/>
          </a:p>
        </p:txBody>
      </p:sp>
      <p:sp>
        <p:nvSpPr>
          <p:cNvPr id="4" name="Text Placeholder 3">
            <a:extLst>
              <a:ext uri="{FF2B5EF4-FFF2-40B4-BE49-F238E27FC236}">
                <a16:creationId xmlns:a16="http://schemas.microsoft.com/office/drawing/2014/main" id="{F9BEAB9A-C88A-2043-539E-025546F5E048}"/>
              </a:ext>
            </a:extLst>
          </p:cNvPr>
          <p:cNvSpPr>
            <a:spLocks noGrp="1"/>
          </p:cNvSpPr>
          <p:nvPr>
            <p:ph type="body" sz="quarter" idx="15"/>
          </p:nvPr>
        </p:nvSpPr>
        <p:spPr/>
        <p:txBody>
          <a:bodyPr/>
          <a:lstStyle/>
          <a:p>
            <a:r>
              <a:rPr lang="de-DE" b="0" dirty="0"/>
              <a:t>Schweinberger: Vulgarity in World Englishes</a:t>
            </a:r>
            <a:endParaRPr lang="en-AU" b="0" dirty="0"/>
          </a:p>
        </p:txBody>
      </p:sp>
      <p:sp>
        <p:nvSpPr>
          <p:cNvPr id="6" name="Slide Number Placeholder 5">
            <a:extLst>
              <a:ext uri="{FF2B5EF4-FFF2-40B4-BE49-F238E27FC236}">
                <a16:creationId xmlns:a16="http://schemas.microsoft.com/office/drawing/2014/main" id="{1B6842E3-5241-906A-3A44-01ECE220C21D}"/>
              </a:ext>
            </a:extLst>
          </p:cNvPr>
          <p:cNvSpPr>
            <a:spLocks noGrp="1"/>
          </p:cNvSpPr>
          <p:nvPr>
            <p:ph type="sldNum" sz="quarter" idx="18"/>
          </p:nvPr>
        </p:nvSpPr>
        <p:spPr/>
        <p:txBody>
          <a:bodyPr/>
          <a:lstStyle/>
          <a:p>
            <a:fld id="{E917DE0E-AFB1-41FD-BC35-27DB61CA125F}" type="slidenum">
              <a:rPr lang="en-AU" smtClean="0"/>
              <a:pPr/>
              <a:t>16</a:t>
            </a:fld>
            <a:endParaRPr lang="en-AU" dirty="0"/>
          </a:p>
        </p:txBody>
      </p:sp>
    </p:spTree>
    <p:extLst>
      <p:ext uri="{BB962C8B-B14F-4D97-AF65-F5344CB8AC3E}">
        <p14:creationId xmlns:p14="http://schemas.microsoft.com/office/powerpoint/2010/main" val="1240316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EC96C-4A9C-C8CE-0A7A-0CD030BE318C}"/>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D2883F9-72C4-0818-C916-24AB203890A7}"/>
              </a:ext>
            </a:extLst>
          </p:cNvPr>
          <p:cNvSpPr>
            <a:spLocks noGrp="1"/>
          </p:cNvSpPr>
          <p:nvPr>
            <p:ph type="sldNum" sz="quarter" idx="18"/>
          </p:nvPr>
        </p:nvSpPr>
        <p:spPr/>
        <p:txBody>
          <a:bodyPr/>
          <a:lstStyle/>
          <a:p>
            <a:fld id="{E917DE0E-AFB1-41FD-BC35-27DB61CA125F}" type="slidenum">
              <a:rPr lang="en-AU" smtClean="0"/>
              <a:pPr/>
              <a:t>17</a:t>
            </a:fld>
            <a:endParaRPr lang="en-AU" dirty="0"/>
          </a:p>
        </p:txBody>
      </p:sp>
      <p:pic>
        <p:nvPicPr>
          <p:cNvPr id="8" name="Picture 7" descr="A graph showing the different countries/regions&#10;&#10;AI-generated content may be incorrect.">
            <a:extLst>
              <a:ext uri="{FF2B5EF4-FFF2-40B4-BE49-F238E27FC236}">
                <a16:creationId xmlns:a16="http://schemas.microsoft.com/office/drawing/2014/main" id="{4C58A793-0980-C782-A8DE-D95384CBBAD9}"/>
              </a:ext>
            </a:extLst>
          </p:cNvPr>
          <p:cNvPicPr>
            <a:picLocks noChangeAspect="1"/>
          </p:cNvPicPr>
          <p:nvPr/>
        </p:nvPicPr>
        <p:blipFill>
          <a:blip r:embed="rId2"/>
          <a:stretch>
            <a:fillRect/>
          </a:stretch>
        </p:blipFill>
        <p:spPr>
          <a:xfrm>
            <a:off x="98002" y="1556792"/>
            <a:ext cx="5942576" cy="4176464"/>
          </a:xfrm>
          <a:prstGeom prst="rect">
            <a:avLst/>
          </a:prstGeom>
        </p:spPr>
      </p:pic>
      <p:pic>
        <p:nvPicPr>
          <p:cNvPr id="10" name="Picture 9" descr="A graph of countries/regions with different country names&#10;&#10;AI-generated content may be incorrect.">
            <a:extLst>
              <a:ext uri="{FF2B5EF4-FFF2-40B4-BE49-F238E27FC236}">
                <a16:creationId xmlns:a16="http://schemas.microsoft.com/office/drawing/2014/main" id="{88AF3B47-4469-F6DD-5C46-C5625B1FE1CE}"/>
              </a:ext>
            </a:extLst>
          </p:cNvPr>
          <p:cNvPicPr>
            <a:picLocks noChangeAspect="1"/>
          </p:cNvPicPr>
          <p:nvPr/>
        </p:nvPicPr>
        <p:blipFill>
          <a:blip r:embed="rId3"/>
          <a:stretch>
            <a:fillRect/>
          </a:stretch>
        </p:blipFill>
        <p:spPr>
          <a:xfrm>
            <a:off x="6096001" y="772396"/>
            <a:ext cx="5904656" cy="5915692"/>
          </a:xfrm>
          <a:prstGeom prst="rect">
            <a:avLst/>
          </a:prstGeom>
        </p:spPr>
      </p:pic>
    </p:spTree>
    <p:extLst>
      <p:ext uri="{BB962C8B-B14F-4D97-AF65-F5344CB8AC3E}">
        <p14:creationId xmlns:p14="http://schemas.microsoft.com/office/powerpoint/2010/main" val="2307025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62E39-9489-0C5B-D16D-768FF428C83C}"/>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C00D73E-2512-8A3A-B75C-3158E68BB223}"/>
              </a:ext>
            </a:extLst>
          </p:cNvPr>
          <p:cNvSpPr>
            <a:spLocks noGrp="1"/>
          </p:cNvSpPr>
          <p:nvPr>
            <p:ph type="sldNum" sz="quarter" idx="18"/>
          </p:nvPr>
        </p:nvSpPr>
        <p:spPr/>
        <p:txBody>
          <a:bodyPr/>
          <a:lstStyle/>
          <a:p>
            <a:fld id="{E917DE0E-AFB1-41FD-BC35-27DB61CA125F}" type="slidenum">
              <a:rPr lang="en-AU" smtClean="0"/>
              <a:pPr/>
              <a:t>18</a:t>
            </a:fld>
            <a:endParaRPr lang="en-AU" dirty="0"/>
          </a:p>
        </p:txBody>
      </p:sp>
      <p:pic>
        <p:nvPicPr>
          <p:cNvPr id="11" name="Picture 10" descr="A graph showing the number of countries/regions&#10;&#10;AI-generated content may be incorrect.">
            <a:extLst>
              <a:ext uri="{FF2B5EF4-FFF2-40B4-BE49-F238E27FC236}">
                <a16:creationId xmlns:a16="http://schemas.microsoft.com/office/drawing/2014/main" id="{246E8153-C787-20DA-4DEF-0FECA2EA21FE}"/>
              </a:ext>
            </a:extLst>
          </p:cNvPr>
          <p:cNvPicPr>
            <a:picLocks noChangeAspect="1"/>
          </p:cNvPicPr>
          <p:nvPr/>
        </p:nvPicPr>
        <p:blipFill>
          <a:blip r:embed="rId2"/>
          <a:stretch>
            <a:fillRect/>
          </a:stretch>
        </p:blipFill>
        <p:spPr>
          <a:xfrm>
            <a:off x="119336" y="1485352"/>
            <a:ext cx="6565542" cy="4896544"/>
          </a:xfrm>
          <a:prstGeom prst="rect">
            <a:avLst/>
          </a:prstGeom>
        </p:spPr>
      </p:pic>
      <p:pic>
        <p:nvPicPr>
          <p:cNvPr id="13" name="Picture 12" descr="A screenshot of a computer&#10;&#10;AI-generated content may be incorrect.">
            <a:extLst>
              <a:ext uri="{FF2B5EF4-FFF2-40B4-BE49-F238E27FC236}">
                <a16:creationId xmlns:a16="http://schemas.microsoft.com/office/drawing/2014/main" id="{3AB20909-9131-6CB8-978D-CAFF06B2D89E}"/>
              </a:ext>
            </a:extLst>
          </p:cNvPr>
          <p:cNvPicPr>
            <a:picLocks noChangeAspect="1"/>
          </p:cNvPicPr>
          <p:nvPr/>
        </p:nvPicPr>
        <p:blipFill>
          <a:blip r:embed="rId3"/>
          <a:stretch>
            <a:fillRect/>
          </a:stretch>
        </p:blipFill>
        <p:spPr>
          <a:xfrm>
            <a:off x="6960096" y="639957"/>
            <a:ext cx="4545263" cy="6176460"/>
          </a:xfrm>
          <a:prstGeom prst="rect">
            <a:avLst/>
          </a:prstGeom>
        </p:spPr>
      </p:pic>
    </p:spTree>
    <p:extLst>
      <p:ext uri="{BB962C8B-B14F-4D97-AF65-F5344CB8AC3E}">
        <p14:creationId xmlns:p14="http://schemas.microsoft.com/office/powerpoint/2010/main" val="385390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7123D-747E-313A-4308-AD48D05F35AB}"/>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B9AB495-3676-177C-1424-89205FAAF147}"/>
              </a:ext>
            </a:extLst>
          </p:cNvPr>
          <p:cNvSpPr>
            <a:spLocks noGrp="1"/>
          </p:cNvSpPr>
          <p:nvPr>
            <p:ph type="sldNum" sz="quarter" idx="18"/>
          </p:nvPr>
        </p:nvSpPr>
        <p:spPr/>
        <p:txBody>
          <a:bodyPr/>
          <a:lstStyle/>
          <a:p>
            <a:fld id="{E917DE0E-AFB1-41FD-BC35-27DB61CA125F}" type="slidenum">
              <a:rPr lang="en-AU" smtClean="0"/>
              <a:pPr/>
              <a:t>19</a:t>
            </a:fld>
            <a:endParaRPr lang="en-AU" dirty="0"/>
          </a:p>
        </p:txBody>
      </p:sp>
      <p:pic>
        <p:nvPicPr>
          <p:cNvPr id="11" name="Picture 10" descr="A close-up of a graph&#10;&#10;AI-generated content may be incorrect.">
            <a:extLst>
              <a:ext uri="{FF2B5EF4-FFF2-40B4-BE49-F238E27FC236}">
                <a16:creationId xmlns:a16="http://schemas.microsoft.com/office/drawing/2014/main" id="{34897D3D-A319-D269-F519-03A8BB63AE3E}"/>
              </a:ext>
            </a:extLst>
          </p:cNvPr>
          <p:cNvPicPr>
            <a:picLocks noChangeAspect="1"/>
          </p:cNvPicPr>
          <p:nvPr/>
        </p:nvPicPr>
        <p:blipFill>
          <a:blip r:embed="rId2"/>
          <a:stretch>
            <a:fillRect/>
          </a:stretch>
        </p:blipFill>
        <p:spPr>
          <a:xfrm>
            <a:off x="695400" y="687312"/>
            <a:ext cx="4248472" cy="6170211"/>
          </a:xfrm>
          <a:prstGeom prst="rect">
            <a:avLst/>
          </a:prstGeom>
        </p:spPr>
      </p:pic>
      <p:graphicFrame>
        <p:nvGraphicFramePr>
          <p:cNvPr id="13" name="Table 12">
            <a:extLst>
              <a:ext uri="{FF2B5EF4-FFF2-40B4-BE49-F238E27FC236}">
                <a16:creationId xmlns:a16="http://schemas.microsoft.com/office/drawing/2014/main" id="{FD0BD843-0861-4501-EB97-F3478B532188}"/>
              </a:ext>
            </a:extLst>
          </p:cNvPr>
          <p:cNvGraphicFramePr>
            <a:graphicFrameLocks noGrp="1"/>
          </p:cNvGraphicFramePr>
          <p:nvPr>
            <p:extLst>
              <p:ext uri="{D42A27DB-BD31-4B8C-83A1-F6EECF244321}">
                <p14:modId xmlns:p14="http://schemas.microsoft.com/office/powerpoint/2010/main" val="2555483901"/>
              </p:ext>
            </p:extLst>
          </p:nvPr>
        </p:nvGraphicFramePr>
        <p:xfrm>
          <a:off x="5302287" y="3212976"/>
          <a:ext cx="6840761" cy="1944216"/>
        </p:xfrm>
        <a:graphic>
          <a:graphicData uri="http://schemas.openxmlformats.org/drawingml/2006/table">
            <a:tbl>
              <a:tblPr>
                <a:tableStyleId>{5C22544A-7EE6-4342-B048-85BDC9FD1C3A}</a:tableStyleId>
              </a:tblPr>
              <a:tblGrid>
                <a:gridCol w="1080120">
                  <a:extLst>
                    <a:ext uri="{9D8B030D-6E8A-4147-A177-3AD203B41FA5}">
                      <a16:colId xmlns:a16="http://schemas.microsoft.com/office/drawing/2014/main" val="4206791492"/>
                    </a:ext>
                  </a:extLst>
                </a:gridCol>
                <a:gridCol w="640071">
                  <a:extLst>
                    <a:ext uri="{9D8B030D-6E8A-4147-A177-3AD203B41FA5}">
                      <a16:colId xmlns:a16="http://schemas.microsoft.com/office/drawing/2014/main" val="3882810202"/>
                    </a:ext>
                  </a:extLst>
                </a:gridCol>
                <a:gridCol w="626736">
                  <a:extLst>
                    <a:ext uri="{9D8B030D-6E8A-4147-A177-3AD203B41FA5}">
                      <a16:colId xmlns:a16="http://schemas.microsoft.com/office/drawing/2014/main" val="1448902638"/>
                    </a:ext>
                  </a:extLst>
                </a:gridCol>
                <a:gridCol w="749417">
                  <a:extLst>
                    <a:ext uri="{9D8B030D-6E8A-4147-A177-3AD203B41FA5}">
                      <a16:colId xmlns:a16="http://schemas.microsoft.com/office/drawing/2014/main" val="4116651113"/>
                    </a:ext>
                  </a:extLst>
                </a:gridCol>
                <a:gridCol w="530725">
                  <a:extLst>
                    <a:ext uri="{9D8B030D-6E8A-4147-A177-3AD203B41FA5}">
                      <a16:colId xmlns:a16="http://schemas.microsoft.com/office/drawing/2014/main" val="51954365"/>
                    </a:ext>
                  </a:extLst>
                </a:gridCol>
                <a:gridCol w="573398">
                  <a:extLst>
                    <a:ext uri="{9D8B030D-6E8A-4147-A177-3AD203B41FA5}">
                      <a16:colId xmlns:a16="http://schemas.microsoft.com/office/drawing/2014/main" val="1493710701"/>
                    </a:ext>
                  </a:extLst>
                </a:gridCol>
                <a:gridCol w="573398">
                  <a:extLst>
                    <a:ext uri="{9D8B030D-6E8A-4147-A177-3AD203B41FA5}">
                      <a16:colId xmlns:a16="http://schemas.microsoft.com/office/drawing/2014/main" val="3653419348"/>
                    </a:ext>
                  </a:extLst>
                </a:gridCol>
                <a:gridCol w="1440160">
                  <a:extLst>
                    <a:ext uri="{9D8B030D-6E8A-4147-A177-3AD203B41FA5}">
                      <a16:colId xmlns:a16="http://schemas.microsoft.com/office/drawing/2014/main" val="1450466063"/>
                    </a:ext>
                  </a:extLst>
                </a:gridCol>
                <a:gridCol w="626736">
                  <a:extLst>
                    <a:ext uri="{9D8B030D-6E8A-4147-A177-3AD203B41FA5}">
                      <a16:colId xmlns:a16="http://schemas.microsoft.com/office/drawing/2014/main" val="372588195"/>
                    </a:ext>
                  </a:extLst>
                </a:gridCol>
              </a:tblGrid>
              <a:tr h="530241">
                <a:tc>
                  <a:txBody>
                    <a:bodyPr/>
                    <a:lstStyle/>
                    <a:p>
                      <a:pPr algn="ctr" fontAlgn="ctr">
                        <a:buNone/>
                      </a:pPr>
                      <a:r>
                        <a:rPr lang="en-AU" sz="1100" b="1" u="none" strike="noStrike" dirty="0">
                          <a:solidFill>
                            <a:srgbClr val="51247A"/>
                          </a:solidFill>
                          <a:effectLst/>
                        </a:rPr>
                        <a:t>Region</a:t>
                      </a:r>
                      <a:endParaRPr lang="en-AU" sz="1100" b="1" i="0" u="none" strike="noStrike" dirty="0">
                        <a:solidFill>
                          <a:srgbClr val="51247A"/>
                        </a:solidFill>
                        <a:effectLst/>
                        <a:latin typeface="Aptos Narrow" panose="020B0004020202020204" pitchFamily="34" charset="0"/>
                      </a:endParaRPr>
                    </a:p>
                  </a:txBody>
                  <a:tcPr marL="7620" marR="7620" marT="7620" marB="0" anchor="ctr"/>
                </a:tc>
                <a:tc>
                  <a:txBody>
                    <a:bodyPr/>
                    <a:lstStyle/>
                    <a:p>
                      <a:pPr algn="ctr" fontAlgn="ctr">
                        <a:buNone/>
                      </a:pPr>
                      <a:r>
                        <a:rPr lang="en-AU" sz="1100" b="1" u="none" strike="noStrike" dirty="0">
                          <a:solidFill>
                            <a:srgbClr val="51247A"/>
                          </a:solidFill>
                          <a:effectLst/>
                        </a:rPr>
                        <a:t>Vulgar lemma</a:t>
                      </a:r>
                      <a:endParaRPr lang="en-AU" sz="1100" b="1" i="0" u="none" strike="noStrike" dirty="0">
                        <a:solidFill>
                          <a:srgbClr val="51247A"/>
                        </a:solidFill>
                        <a:effectLst/>
                        <a:latin typeface="Aptos Narrow" panose="020B0004020202020204" pitchFamily="34" charset="0"/>
                      </a:endParaRPr>
                    </a:p>
                  </a:txBody>
                  <a:tcPr marL="7620" marR="7620" marT="7620" marB="0" anchor="ctr"/>
                </a:tc>
                <a:tc>
                  <a:txBody>
                    <a:bodyPr/>
                    <a:lstStyle/>
                    <a:p>
                      <a:pPr algn="ctr" fontAlgn="ctr">
                        <a:buNone/>
                      </a:pPr>
                      <a:r>
                        <a:rPr lang="en-AU" sz="1100" b="1" u="none" strike="noStrike">
                          <a:solidFill>
                            <a:srgbClr val="51247A"/>
                          </a:solidFill>
                          <a:effectLst/>
                        </a:rPr>
                        <a:t>Type</a:t>
                      </a:r>
                      <a:endParaRPr lang="en-AU" sz="1100" b="1" i="0" u="none" strike="noStrike">
                        <a:solidFill>
                          <a:srgbClr val="51247A"/>
                        </a:solidFill>
                        <a:effectLst/>
                        <a:latin typeface="Aptos Narrow" panose="020B0004020202020204" pitchFamily="34" charset="0"/>
                      </a:endParaRPr>
                    </a:p>
                  </a:txBody>
                  <a:tcPr marL="7620" marR="7620" marT="7620" marB="0" anchor="ctr"/>
                </a:tc>
                <a:tc>
                  <a:txBody>
                    <a:bodyPr/>
                    <a:lstStyle/>
                    <a:p>
                      <a:pPr algn="ctr" fontAlgn="ctr">
                        <a:buNone/>
                      </a:pPr>
                      <a:r>
                        <a:rPr lang="en-AU" sz="1100" b="1" u="none" strike="noStrike" dirty="0">
                          <a:solidFill>
                            <a:schemeClr val="tx2"/>
                          </a:solidFill>
                          <a:effectLst/>
                        </a:rPr>
                        <a:t>Observed</a:t>
                      </a:r>
                      <a:endParaRPr lang="en-AU" sz="1100" b="1" i="0" u="none" strike="noStrike" dirty="0">
                        <a:solidFill>
                          <a:schemeClr val="tx2"/>
                        </a:solidFill>
                        <a:effectLst/>
                        <a:latin typeface="Aptos Narrow" panose="020B0004020202020204" pitchFamily="34" charset="0"/>
                      </a:endParaRPr>
                    </a:p>
                  </a:txBody>
                  <a:tcPr marL="7620" marR="7620" marT="7620" marB="0" anchor="ctr"/>
                </a:tc>
                <a:tc>
                  <a:txBody>
                    <a:bodyPr/>
                    <a:lstStyle/>
                    <a:p>
                      <a:pPr algn="ctr" fontAlgn="ctr">
                        <a:buNone/>
                      </a:pPr>
                      <a:r>
                        <a:rPr lang="en-AU" sz="1100" b="1" u="none" strike="noStrike" dirty="0">
                          <a:solidFill>
                            <a:schemeClr val="tx2"/>
                          </a:solidFill>
                          <a:effectLst/>
                        </a:rPr>
                        <a:t>Exp</a:t>
                      </a:r>
                      <a:endParaRPr lang="en-AU" sz="1100" b="1" i="0" u="none" strike="noStrike" dirty="0">
                        <a:solidFill>
                          <a:schemeClr val="tx2"/>
                        </a:solidFill>
                        <a:effectLst/>
                        <a:latin typeface="Aptos Narrow" panose="020B0004020202020204" pitchFamily="34" charset="0"/>
                      </a:endParaRPr>
                    </a:p>
                  </a:txBody>
                  <a:tcPr marL="7620" marR="7620" marT="7620" marB="0" anchor="ctr"/>
                </a:tc>
                <a:tc>
                  <a:txBody>
                    <a:bodyPr/>
                    <a:lstStyle/>
                    <a:p>
                      <a:pPr algn="ctr" fontAlgn="ctr">
                        <a:buNone/>
                      </a:pPr>
                      <a:r>
                        <a:rPr lang="en-AU" sz="1100" b="1" u="none" strike="noStrike" dirty="0">
                          <a:solidFill>
                            <a:schemeClr val="tx2"/>
                          </a:solidFill>
                          <a:effectLst/>
                        </a:rPr>
                        <a:t>X</a:t>
                      </a:r>
                      <a:r>
                        <a:rPr lang="en-AU" sz="1100" b="1" u="none" strike="noStrike" baseline="30000" dirty="0">
                          <a:solidFill>
                            <a:schemeClr val="tx2"/>
                          </a:solidFill>
                          <a:effectLst/>
                        </a:rPr>
                        <a:t>2</a:t>
                      </a:r>
                      <a:r>
                        <a:rPr lang="en-AU" sz="1100" b="1" u="none" strike="noStrike" dirty="0">
                          <a:solidFill>
                            <a:schemeClr val="tx2"/>
                          </a:solidFill>
                          <a:effectLst/>
                        </a:rPr>
                        <a:t>-value</a:t>
                      </a:r>
                      <a:endParaRPr lang="en-AU" sz="1100" b="1" i="0" u="none" strike="noStrike" dirty="0">
                        <a:solidFill>
                          <a:schemeClr val="tx2"/>
                        </a:solidFill>
                        <a:effectLst/>
                        <a:latin typeface="Aptos Narrow" panose="020B0004020202020204" pitchFamily="34" charset="0"/>
                      </a:endParaRPr>
                    </a:p>
                  </a:txBody>
                  <a:tcPr marL="7620" marR="7620" marT="7620" marB="0" anchor="ctr"/>
                </a:tc>
                <a:tc>
                  <a:txBody>
                    <a:bodyPr/>
                    <a:lstStyle/>
                    <a:p>
                      <a:pPr algn="ctr" fontAlgn="ctr">
                        <a:buNone/>
                      </a:pPr>
                      <a:r>
                        <a:rPr lang="en-AU" sz="1100" b="1" u="none" strike="noStrike" dirty="0">
                          <a:solidFill>
                            <a:schemeClr val="tx2"/>
                          </a:solidFill>
                          <a:effectLst/>
                        </a:rPr>
                        <a:t>Q-value</a:t>
                      </a:r>
                      <a:endParaRPr lang="en-AU" sz="1100" b="1" i="0" u="none" strike="noStrike" dirty="0">
                        <a:solidFill>
                          <a:schemeClr val="tx2"/>
                        </a:solidFill>
                        <a:effectLst/>
                        <a:latin typeface="Aptos Narrow" panose="020B0004020202020204" pitchFamily="34" charset="0"/>
                      </a:endParaRPr>
                    </a:p>
                  </a:txBody>
                  <a:tcPr marL="7620" marR="7620" marT="7620" marB="0" anchor="ctr"/>
                </a:tc>
                <a:tc>
                  <a:txBody>
                    <a:bodyPr/>
                    <a:lstStyle/>
                    <a:p>
                      <a:pPr algn="ctr" fontAlgn="ctr">
                        <a:buNone/>
                      </a:pPr>
                      <a:r>
                        <a:rPr lang="en-AU" sz="1100" b="1" u="none" strike="noStrike" dirty="0">
                          <a:solidFill>
                            <a:schemeClr val="tx2"/>
                          </a:solidFill>
                          <a:effectLst/>
                        </a:rPr>
                        <a:t>Bonferroni-corrected p</a:t>
                      </a:r>
                      <a:endParaRPr lang="en-AU" sz="1100" b="1" i="0" u="none" strike="noStrike" dirty="0">
                        <a:solidFill>
                          <a:schemeClr val="tx2"/>
                        </a:solidFill>
                        <a:effectLst/>
                        <a:latin typeface="Aptos Narrow" panose="020B0004020202020204" pitchFamily="34" charset="0"/>
                      </a:endParaRPr>
                    </a:p>
                  </a:txBody>
                  <a:tcPr marL="7620" marR="7620" marT="7620" marB="0" anchor="ctr"/>
                </a:tc>
                <a:tc>
                  <a:txBody>
                    <a:bodyPr/>
                    <a:lstStyle/>
                    <a:p>
                      <a:pPr algn="ctr" fontAlgn="ctr">
                        <a:buNone/>
                      </a:pPr>
                      <a:r>
                        <a:rPr lang="en-AU" sz="1100" b="1" u="none" strike="noStrike" dirty="0">
                          <a:solidFill>
                            <a:schemeClr val="tx2"/>
                          </a:solidFill>
                          <a:effectLst/>
                        </a:rPr>
                        <a:t>Phi-value</a:t>
                      </a:r>
                      <a:endParaRPr lang="en-AU" sz="1100" b="1" i="0" u="none" strike="noStrike" dirty="0">
                        <a:solidFill>
                          <a:schemeClr val="tx2"/>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685316623"/>
                  </a:ext>
                </a:extLst>
              </a:tr>
              <a:tr h="282795">
                <a:tc>
                  <a:txBody>
                    <a:bodyPr/>
                    <a:lstStyle/>
                    <a:p>
                      <a:pPr algn="ctr" fontAlgn="ctr">
                        <a:buNone/>
                      </a:pPr>
                      <a:r>
                        <a:rPr lang="en-AU" sz="1100" u="none" strike="noStrike">
                          <a:solidFill>
                            <a:srgbClr val="51247A"/>
                          </a:solidFill>
                          <a:effectLst/>
                        </a:rPr>
                        <a:t>Ireland</a:t>
                      </a:r>
                      <a:endParaRPr lang="en-AU" sz="1100" b="0" i="0" u="none" strike="noStrike">
                        <a:solidFill>
                          <a:srgbClr val="51247A"/>
                        </a:solidFill>
                        <a:effectLst/>
                        <a:latin typeface="Aptos Narrow" panose="020B0004020202020204" pitchFamily="34" charset="0"/>
                      </a:endParaRPr>
                    </a:p>
                  </a:txBody>
                  <a:tcPr marL="7620" marR="7620" marT="7620" marB="0" anchor="ctr"/>
                </a:tc>
                <a:tc>
                  <a:txBody>
                    <a:bodyPr/>
                    <a:lstStyle/>
                    <a:p>
                      <a:pPr algn="l" fontAlgn="ctr">
                        <a:buNone/>
                      </a:pPr>
                      <a:r>
                        <a:rPr lang="en-AU" sz="1100" i="1" u="none" strike="noStrike" dirty="0">
                          <a:solidFill>
                            <a:srgbClr val="51247A"/>
                          </a:solidFill>
                          <a:effectLst/>
                        </a:rPr>
                        <a:t>feck</a:t>
                      </a:r>
                      <a:endParaRPr lang="en-AU" sz="1100" b="0" i="1" u="none" strike="noStrike" dirty="0">
                        <a:solidFill>
                          <a:srgbClr val="51247A"/>
                        </a:solidFill>
                        <a:effectLst/>
                        <a:latin typeface="Aptos Narrow" panose="020B0004020202020204" pitchFamily="34" charset="0"/>
                      </a:endParaRPr>
                    </a:p>
                  </a:txBody>
                  <a:tcPr marL="7620" marR="7620" marT="7620" marB="0" anchor="ctr"/>
                </a:tc>
                <a:tc>
                  <a:txBody>
                    <a:bodyPr/>
                    <a:lstStyle/>
                    <a:p>
                      <a:pPr algn="l" fontAlgn="ctr">
                        <a:buNone/>
                      </a:pPr>
                      <a:r>
                        <a:rPr lang="en-AU" sz="1100" u="none" strike="noStrike">
                          <a:solidFill>
                            <a:srgbClr val="51247A"/>
                          </a:solidFill>
                          <a:effectLst/>
                        </a:rPr>
                        <a:t>Preferred</a:t>
                      </a:r>
                      <a:endParaRPr lang="en-AU" sz="1100" b="0" i="0" u="none" strike="noStrike">
                        <a:solidFill>
                          <a:srgbClr val="51247A"/>
                        </a:solidFill>
                        <a:effectLst/>
                        <a:latin typeface="Aptos Narrow" panose="020B0004020202020204" pitchFamily="34" charset="0"/>
                      </a:endParaRPr>
                    </a:p>
                  </a:txBody>
                  <a:tcPr marL="7620" marR="7620" marT="7620" marB="0" anchor="ctr"/>
                </a:tc>
                <a:tc>
                  <a:txBody>
                    <a:bodyPr/>
                    <a:lstStyle/>
                    <a:p>
                      <a:pPr algn="r" fontAlgn="ctr">
                        <a:buNone/>
                      </a:pPr>
                      <a:r>
                        <a:rPr lang="en-AU" sz="1100" u="none" strike="noStrike">
                          <a:solidFill>
                            <a:schemeClr val="tx2"/>
                          </a:solidFill>
                          <a:effectLst/>
                        </a:rPr>
                        <a:t>546</a:t>
                      </a:r>
                      <a:endParaRPr lang="en-AU" sz="1100" b="0" i="0" u="none" strike="noStrike">
                        <a:solidFill>
                          <a:schemeClr val="tx2"/>
                        </a:solidFill>
                        <a:effectLst/>
                        <a:latin typeface="Aptos Narrow" panose="020B0004020202020204" pitchFamily="34" charset="0"/>
                      </a:endParaRPr>
                    </a:p>
                  </a:txBody>
                  <a:tcPr marL="7620" marR="7620" marT="7620" marB="0" anchor="ctr"/>
                </a:tc>
                <a:tc>
                  <a:txBody>
                    <a:bodyPr/>
                    <a:lstStyle/>
                    <a:p>
                      <a:pPr algn="r" fontAlgn="ctr">
                        <a:buNone/>
                      </a:pPr>
                      <a:r>
                        <a:rPr lang="en-AU" sz="1100" u="none" strike="noStrike">
                          <a:solidFill>
                            <a:schemeClr val="tx2"/>
                          </a:solidFill>
                          <a:effectLst/>
                        </a:rPr>
                        <a:t>56.6</a:t>
                      </a:r>
                      <a:endParaRPr lang="en-AU" sz="1100" b="0" i="0" u="none" strike="noStrike">
                        <a:solidFill>
                          <a:schemeClr val="tx2"/>
                        </a:solidFill>
                        <a:effectLst/>
                        <a:latin typeface="Aptos Narrow" panose="020B0004020202020204" pitchFamily="34" charset="0"/>
                      </a:endParaRPr>
                    </a:p>
                  </a:txBody>
                  <a:tcPr marL="7620" marR="7620" marT="7620" marB="0" anchor="ctr"/>
                </a:tc>
                <a:tc>
                  <a:txBody>
                    <a:bodyPr/>
                    <a:lstStyle/>
                    <a:p>
                      <a:pPr algn="r" fontAlgn="ctr">
                        <a:buNone/>
                      </a:pPr>
                      <a:r>
                        <a:rPr lang="en-AU" sz="1100" u="none" strike="noStrike">
                          <a:solidFill>
                            <a:schemeClr val="tx2"/>
                          </a:solidFill>
                          <a:effectLst/>
                        </a:rPr>
                        <a:t>4228.3</a:t>
                      </a:r>
                      <a:endParaRPr lang="en-AU" sz="1100" b="0" i="0" u="none" strike="noStrike">
                        <a:solidFill>
                          <a:schemeClr val="tx2"/>
                        </a:solidFill>
                        <a:effectLst/>
                        <a:latin typeface="Aptos Narrow" panose="020B0004020202020204" pitchFamily="34" charset="0"/>
                      </a:endParaRPr>
                    </a:p>
                  </a:txBody>
                  <a:tcPr marL="7620" marR="7620" marT="7620" marB="0" anchor="ctr"/>
                </a:tc>
                <a:tc>
                  <a:txBody>
                    <a:bodyPr/>
                    <a:lstStyle/>
                    <a:p>
                      <a:pPr algn="r" fontAlgn="ctr">
                        <a:buNone/>
                      </a:pPr>
                      <a:r>
                        <a:rPr lang="en-AU" sz="1100" u="none" strike="noStrike">
                          <a:solidFill>
                            <a:schemeClr val="tx2"/>
                          </a:solidFill>
                          <a:effectLst/>
                        </a:rPr>
                        <a:t>0.00127</a:t>
                      </a:r>
                      <a:endParaRPr lang="en-AU" sz="1100" b="0" i="0" u="none" strike="noStrike">
                        <a:solidFill>
                          <a:schemeClr val="tx2"/>
                        </a:solidFill>
                        <a:effectLst/>
                        <a:latin typeface="Aptos Narrow" panose="020B0004020202020204" pitchFamily="34" charset="0"/>
                      </a:endParaRPr>
                    </a:p>
                  </a:txBody>
                  <a:tcPr marL="7620" marR="7620" marT="7620" marB="0" anchor="ctr"/>
                </a:tc>
                <a:tc>
                  <a:txBody>
                    <a:bodyPr/>
                    <a:lstStyle/>
                    <a:p>
                      <a:pPr algn="l" fontAlgn="ctr">
                        <a:buNone/>
                      </a:pPr>
                      <a:r>
                        <a:rPr lang="en-AU" sz="1100" u="none" strike="noStrike" dirty="0">
                          <a:solidFill>
                            <a:schemeClr val="tx2"/>
                          </a:solidFill>
                          <a:effectLst/>
                        </a:rPr>
                        <a:t>&lt; 0.001***</a:t>
                      </a:r>
                      <a:endParaRPr lang="en-AU" sz="1100" b="0" i="0" u="none" strike="noStrike" dirty="0">
                        <a:solidFill>
                          <a:schemeClr val="tx2"/>
                        </a:solidFill>
                        <a:effectLst/>
                        <a:latin typeface="Aptos Narrow" panose="020B0004020202020204" pitchFamily="34" charset="0"/>
                      </a:endParaRPr>
                    </a:p>
                  </a:txBody>
                  <a:tcPr marL="7620" marR="7620" marT="7620" marB="0" anchor="ctr"/>
                </a:tc>
                <a:tc>
                  <a:txBody>
                    <a:bodyPr/>
                    <a:lstStyle/>
                    <a:p>
                      <a:pPr algn="r" fontAlgn="ctr">
                        <a:buNone/>
                      </a:pPr>
                      <a:r>
                        <a:rPr lang="en-AU" sz="1100" u="none" strike="noStrike">
                          <a:solidFill>
                            <a:schemeClr val="tx2"/>
                          </a:solidFill>
                          <a:effectLst/>
                        </a:rPr>
                        <a:t>0.105</a:t>
                      </a:r>
                      <a:endParaRPr lang="en-AU" sz="1100" b="0" i="0" u="none" strike="noStrike">
                        <a:solidFill>
                          <a:schemeClr val="tx2"/>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3438032692"/>
                  </a:ext>
                </a:extLst>
              </a:tr>
              <a:tr h="282795">
                <a:tc>
                  <a:txBody>
                    <a:bodyPr/>
                    <a:lstStyle/>
                    <a:p>
                      <a:pPr algn="ctr" fontAlgn="ctr">
                        <a:buNone/>
                      </a:pPr>
                      <a:r>
                        <a:rPr lang="en-AU" sz="1100" u="none" strike="noStrike" dirty="0">
                          <a:solidFill>
                            <a:srgbClr val="51247A"/>
                          </a:solidFill>
                          <a:effectLst/>
                        </a:rPr>
                        <a:t>United States</a:t>
                      </a:r>
                      <a:endParaRPr lang="en-AU" sz="1100" b="0" i="0" u="none" strike="noStrike" dirty="0">
                        <a:solidFill>
                          <a:srgbClr val="51247A"/>
                        </a:solidFill>
                        <a:effectLst/>
                        <a:latin typeface="Aptos Narrow" panose="020B0004020202020204" pitchFamily="34" charset="0"/>
                      </a:endParaRPr>
                    </a:p>
                  </a:txBody>
                  <a:tcPr marL="7620" marR="7620" marT="7620" marB="0" anchor="ctr"/>
                </a:tc>
                <a:tc>
                  <a:txBody>
                    <a:bodyPr/>
                    <a:lstStyle/>
                    <a:p>
                      <a:pPr algn="l" fontAlgn="ctr">
                        <a:buNone/>
                      </a:pPr>
                      <a:r>
                        <a:rPr lang="en-AU" sz="1100" i="1" u="none" strike="noStrike">
                          <a:solidFill>
                            <a:srgbClr val="51247A"/>
                          </a:solidFill>
                          <a:effectLst/>
                        </a:rPr>
                        <a:t>ass(hole)</a:t>
                      </a:r>
                      <a:endParaRPr lang="en-AU" sz="1100" b="0" i="1" u="none" strike="noStrike">
                        <a:solidFill>
                          <a:srgbClr val="51247A"/>
                        </a:solidFill>
                        <a:effectLst/>
                        <a:latin typeface="Aptos Narrow" panose="020B0004020202020204" pitchFamily="34" charset="0"/>
                      </a:endParaRPr>
                    </a:p>
                  </a:txBody>
                  <a:tcPr marL="7620" marR="7620" marT="7620" marB="0" anchor="ctr"/>
                </a:tc>
                <a:tc>
                  <a:txBody>
                    <a:bodyPr/>
                    <a:lstStyle/>
                    <a:p>
                      <a:pPr algn="l" fontAlgn="ctr">
                        <a:buNone/>
                      </a:pPr>
                      <a:r>
                        <a:rPr lang="en-AU" sz="1100" u="none" strike="noStrike">
                          <a:solidFill>
                            <a:srgbClr val="51247A"/>
                          </a:solidFill>
                          <a:effectLst/>
                        </a:rPr>
                        <a:t>Preferred</a:t>
                      </a:r>
                      <a:endParaRPr lang="en-AU" sz="1100" b="0" i="0" u="none" strike="noStrike">
                        <a:solidFill>
                          <a:srgbClr val="51247A"/>
                        </a:solidFill>
                        <a:effectLst/>
                        <a:latin typeface="Aptos Narrow" panose="020B0004020202020204" pitchFamily="34" charset="0"/>
                      </a:endParaRPr>
                    </a:p>
                  </a:txBody>
                  <a:tcPr marL="7620" marR="7620" marT="7620" marB="0" anchor="ctr"/>
                </a:tc>
                <a:tc>
                  <a:txBody>
                    <a:bodyPr/>
                    <a:lstStyle/>
                    <a:p>
                      <a:pPr algn="r" fontAlgn="ctr">
                        <a:buNone/>
                      </a:pPr>
                      <a:r>
                        <a:rPr lang="en-AU" sz="1100" u="none" strike="noStrike">
                          <a:solidFill>
                            <a:schemeClr val="tx2"/>
                          </a:solidFill>
                          <a:effectLst/>
                        </a:rPr>
                        <a:t>5395</a:t>
                      </a:r>
                      <a:endParaRPr lang="en-AU" sz="1100" b="0" i="0" u="none" strike="noStrike">
                        <a:solidFill>
                          <a:schemeClr val="tx2"/>
                        </a:solidFill>
                        <a:effectLst/>
                        <a:latin typeface="Aptos Narrow" panose="020B0004020202020204" pitchFamily="34" charset="0"/>
                      </a:endParaRPr>
                    </a:p>
                  </a:txBody>
                  <a:tcPr marL="7620" marR="7620" marT="7620" marB="0" anchor="ctr"/>
                </a:tc>
                <a:tc>
                  <a:txBody>
                    <a:bodyPr/>
                    <a:lstStyle/>
                    <a:p>
                      <a:pPr algn="r" fontAlgn="ctr">
                        <a:buNone/>
                      </a:pPr>
                      <a:r>
                        <a:rPr lang="en-AU" sz="1100" u="none" strike="noStrike">
                          <a:solidFill>
                            <a:schemeClr val="tx2"/>
                          </a:solidFill>
                          <a:effectLst/>
                        </a:rPr>
                        <a:t>2938.1</a:t>
                      </a:r>
                      <a:endParaRPr lang="en-AU" sz="1100" b="0" i="0" u="none" strike="noStrike">
                        <a:solidFill>
                          <a:schemeClr val="tx2"/>
                        </a:solidFill>
                        <a:effectLst/>
                        <a:latin typeface="Aptos Narrow" panose="020B0004020202020204" pitchFamily="34" charset="0"/>
                      </a:endParaRPr>
                    </a:p>
                  </a:txBody>
                  <a:tcPr marL="7620" marR="7620" marT="7620" marB="0" anchor="ctr"/>
                </a:tc>
                <a:tc>
                  <a:txBody>
                    <a:bodyPr/>
                    <a:lstStyle/>
                    <a:p>
                      <a:pPr algn="r" fontAlgn="ctr">
                        <a:buNone/>
                      </a:pPr>
                      <a:r>
                        <a:rPr lang="en-AU" sz="1100" u="none" strike="noStrike">
                          <a:solidFill>
                            <a:schemeClr val="tx2"/>
                          </a:solidFill>
                          <a:effectLst/>
                        </a:rPr>
                        <a:t>2054.4</a:t>
                      </a:r>
                      <a:endParaRPr lang="en-AU" sz="1100" b="0" i="0" u="none" strike="noStrike">
                        <a:solidFill>
                          <a:schemeClr val="tx2"/>
                        </a:solidFill>
                        <a:effectLst/>
                        <a:latin typeface="Aptos Narrow" panose="020B0004020202020204" pitchFamily="34" charset="0"/>
                      </a:endParaRPr>
                    </a:p>
                  </a:txBody>
                  <a:tcPr marL="7620" marR="7620" marT="7620" marB="0" anchor="ctr"/>
                </a:tc>
                <a:tc>
                  <a:txBody>
                    <a:bodyPr/>
                    <a:lstStyle/>
                    <a:p>
                      <a:pPr algn="r" fontAlgn="ctr">
                        <a:buNone/>
                      </a:pPr>
                      <a:r>
                        <a:rPr lang="en-AU" sz="1100" u="none" strike="noStrike">
                          <a:solidFill>
                            <a:schemeClr val="tx2"/>
                          </a:solidFill>
                          <a:effectLst/>
                        </a:rPr>
                        <a:t>0.00643</a:t>
                      </a:r>
                      <a:endParaRPr lang="en-AU" sz="1100" b="0" i="0" u="none" strike="noStrike">
                        <a:solidFill>
                          <a:schemeClr val="tx2"/>
                        </a:solidFill>
                        <a:effectLst/>
                        <a:latin typeface="Aptos Narrow" panose="020B0004020202020204" pitchFamily="34" charset="0"/>
                      </a:endParaRPr>
                    </a:p>
                  </a:txBody>
                  <a:tcPr marL="7620" marR="7620" marT="7620" marB="0" anchor="ctr"/>
                </a:tc>
                <a:tc>
                  <a:txBody>
                    <a:bodyPr/>
                    <a:lstStyle/>
                    <a:p>
                      <a:pPr algn="l" fontAlgn="ctr">
                        <a:buNone/>
                      </a:pPr>
                      <a:r>
                        <a:rPr lang="en-AU" sz="1100" u="none" strike="noStrike" dirty="0">
                          <a:solidFill>
                            <a:schemeClr val="tx2"/>
                          </a:solidFill>
                          <a:effectLst/>
                        </a:rPr>
                        <a:t>&lt; 0.001***</a:t>
                      </a:r>
                      <a:endParaRPr lang="en-AU" sz="1100" b="0" i="0" u="none" strike="noStrike" dirty="0">
                        <a:solidFill>
                          <a:schemeClr val="tx2"/>
                        </a:solidFill>
                        <a:effectLst/>
                        <a:latin typeface="Aptos Narrow" panose="020B0004020202020204" pitchFamily="34" charset="0"/>
                      </a:endParaRPr>
                    </a:p>
                  </a:txBody>
                  <a:tcPr marL="7620" marR="7620" marT="7620" marB="0" anchor="ctr"/>
                </a:tc>
                <a:tc>
                  <a:txBody>
                    <a:bodyPr/>
                    <a:lstStyle/>
                    <a:p>
                      <a:pPr algn="r" fontAlgn="ctr">
                        <a:buNone/>
                      </a:pPr>
                      <a:r>
                        <a:rPr lang="en-AU" sz="1100" u="none" strike="noStrike">
                          <a:solidFill>
                            <a:schemeClr val="tx2"/>
                          </a:solidFill>
                          <a:effectLst/>
                        </a:rPr>
                        <a:t>0.073</a:t>
                      </a:r>
                      <a:endParaRPr lang="en-AU" sz="1100" b="0" i="0" u="none" strike="noStrike">
                        <a:solidFill>
                          <a:schemeClr val="tx2"/>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1115012431"/>
                  </a:ext>
                </a:extLst>
              </a:tr>
              <a:tr h="282795">
                <a:tc>
                  <a:txBody>
                    <a:bodyPr/>
                    <a:lstStyle/>
                    <a:p>
                      <a:pPr algn="ctr" fontAlgn="ctr">
                        <a:buNone/>
                      </a:pPr>
                      <a:r>
                        <a:rPr lang="en-AU" sz="1100" u="none" strike="noStrike">
                          <a:solidFill>
                            <a:srgbClr val="51247A"/>
                          </a:solidFill>
                          <a:effectLst/>
                        </a:rPr>
                        <a:t>Great Britain</a:t>
                      </a:r>
                      <a:endParaRPr lang="en-AU" sz="1100" b="0" i="0" u="none" strike="noStrike">
                        <a:solidFill>
                          <a:srgbClr val="51247A"/>
                        </a:solidFill>
                        <a:effectLst/>
                        <a:latin typeface="Aptos Narrow" panose="020B0004020202020204" pitchFamily="34" charset="0"/>
                      </a:endParaRPr>
                    </a:p>
                  </a:txBody>
                  <a:tcPr marL="7620" marR="7620" marT="7620" marB="0" anchor="ctr"/>
                </a:tc>
                <a:tc>
                  <a:txBody>
                    <a:bodyPr/>
                    <a:lstStyle/>
                    <a:p>
                      <a:pPr algn="l" fontAlgn="ctr">
                        <a:buNone/>
                      </a:pPr>
                      <a:r>
                        <a:rPr lang="en-AU" sz="1100" i="1" u="none" strike="noStrike">
                          <a:solidFill>
                            <a:srgbClr val="51247A"/>
                          </a:solidFill>
                          <a:effectLst/>
                        </a:rPr>
                        <a:t>cunt</a:t>
                      </a:r>
                      <a:endParaRPr lang="en-AU" sz="1100" b="0" i="1" u="none" strike="noStrike">
                        <a:solidFill>
                          <a:srgbClr val="51247A"/>
                        </a:solidFill>
                        <a:effectLst/>
                        <a:latin typeface="Aptos Narrow" panose="020B0004020202020204" pitchFamily="34" charset="0"/>
                      </a:endParaRPr>
                    </a:p>
                  </a:txBody>
                  <a:tcPr marL="7620" marR="7620" marT="7620" marB="0" anchor="ctr"/>
                </a:tc>
                <a:tc>
                  <a:txBody>
                    <a:bodyPr/>
                    <a:lstStyle/>
                    <a:p>
                      <a:pPr algn="l" fontAlgn="ctr">
                        <a:buNone/>
                      </a:pPr>
                      <a:r>
                        <a:rPr lang="en-AU" sz="1100" u="none" strike="noStrike">
                          <a:solidFill>
                            <a:srgbClr val="51247A"/>
                          </a:solidFill>
                          <a:effectLst/>
                        </a:rPr>
                        <a:t>Preferred</a:t>
                      </a:r>
                      <a:endParaRPr lang="en-AU" sz="1100" b="0" i="0" u="none" strike="noStrike">
                        <a:solidFill>
                          <a:srgbClr val="51247A"/>
                        </a:solidFill>
                        <a:effectLst/>
                        <a:latin typeface="Aptos Narrow" panose="020B0004020202020204" pitchFamily="34" charset="0"/>
                      </a:endParaRPr>
                    </a:p>
                  </a:txBody>
                  <a:tcPr marL="7620" marR="7620" marT="7620" marB="0" anchor="ctr"/>
                </a:tc>
                <a:tc>
                  <a:txBody>
                    <a:bodyPr/>
                    <a:lstStyle/>
                    <a:p>
                      <a:pPr algn="r" fontAlgn="ctr">
                        <a:buNone/>
                      </a:pPr>
                      <a:r>
                        <a:rPr lang="en-AU" sz="1100" u="none" strike="noStrike">
                          <a:solidFill>
                            <a:schemeClr val="tx2"/>
                          </a:solidFill>
                          <a:effectLst/>
                        </a:rPr>
                        <a:t>2074</a:t>
                      </a:r>
                      <a:endParaRPr lang="en-AU" sz="1100" b="0" i="0" u="none" strike="noStrike">
                        <a:solidFill>
                          <a:schemeClr val="tx2"/>
                        </a:solidFill>
                        <a:effectLst/>
                        <a:latin typeface="Aptos Narrow" panose="020B0004020202020204" pitchFamily="34" charset="0"/>
                      </a:endParaRPr>
                    </a:p>
                  </a:txBody>
                  <a:tcPr marL="7620" marR="7620" marT="7620" marB="0" anchor="ctr"/>
                </a:tc>
                <a:tc>
                  <a:txBody>
                    <a:bodyPr/>
                    <a:lstStyle/>
                    <a:p>
                      <a:pPr algn="r" fontAlgn="ctr">
                        <a:buNone/>
                      </a:pPr>
                      <a:r>
                        <a:rPr lang="en-AU" sz="1100" u="none" strike="noStrike">
                          <a:solidFill>
                            <a:schemeClr val="tx2"/>
                          </a:solidFill>
                          <a:effectLst/>
                        </a:rPr>
                        <a:t>817.4</a:t>
                      </a:r>
                      <a:endParaRPr lang="en-AU" sz="1100" b="0" i="0" u="none" strike="noStrike">
                        <a:solidFill>
                          <a:schemeClr val="tx2"/>
                        </a:solidFill>
                        <a:effectLst/>
                        <a:latin typeface="Aptos Narrow" panose="020B0004020202020204" pitchFamily="34" charset="0"/>
                      </a:endParaRPr>
                    </a:p>
                  </a:txBody>
                  <a:tcPr marL="7620" marR="7620" marT="7620" marB="0" anchor="ctr"/>
                </a:tc>
                <a:tc>
                  <a:txBody>
                    <a:bodyPr/>
                    <a:lstStyle/>
                    <a:p>
                      <a:pPr algn="r" fontAlgn="ctr">
                        <a:buNone/>
                      </a:pPr>
                      <a:r>
                        <a:rPr lang="en-AU" sz="1100" u="none" strike="noStrike">
                          <a:solidFill>
                            <a:schemeClr val="tx2"/>
                          </a:solidFill>
                          <a:effectLst/>
                        </a:rPr>
                        <a:t>1932</a:t>
                      </a:r>
                      <a:endParaRPr lang="en-AU" sz="1100" b="0" i="0" u="none" strike="noStrike">
                        <a:solidFill>
                          <a:schemeClr val="tx2"/>
                        </a:solidFill>
                        <a:effectLst/>
                        <a:latin typeface="Aptos Narrow" panose="020B0004020202020204" pitchFamily="34" charset="0"/>
                      </a:endParaRPr>
                    </a:p>
                  </a:txBody>
                  <a:tcPr marL="7620" marR="7620" marT="7620" marB="0" anchor="ctr"/>
                </a:tc>
                <a:tc>
                  <a:txBody>
                    <a:bodyPr/>
                    <a:lstStyle/>
                    <a:p>
                      <a:pPr algn="r" fontAlgn="ctr">
                        <a:buNone/>
                      </a:pPr>
                      <a:r>
                        <a:rPr lang="en-AU" sz="1100" u="none" strike="noStrike">
                          <a:solidFill>
                            <a:schemeClr val="tx2"/>
                          </a:solidFill>
                          <a:effectLst/>
                        </a:rPr>
                        <a:t>0.00327</a:t>
                      </a:r>
                      <a:endParaRPr lang="en-AU" sz="1100" b="0" i="0" u="none" strike="noStrike">
                        <a:solidFill>
                          <a:schemeClr val="tx2"/>
                        </a:solidFill>
                        <a:effectLst/>
                        <a:latin typeface="Aptos Narrow" panose="020B0004020202020204" pitchFamily="34" charset="0"/>
                      </a:endParaRPr>
                    </a:p>
                  </a:txBody>
                  <a:tcPr marL="7620" marR="7620" marT="7620" marB="0" anchor="ctr"/>
                </a:tc>
                <a:tc>
                  <a:txBody>
                    <a:bodyPr/>
                    <a:lstStyle/>
                    <a:p>
                      <a:pPr algn="l" fontAlgn="ctr">
                        <a:buNone/>
                      </a:pPr>
                      <a:r>
                        <a:rPr lang="en-AU" sz="1100" u="none" strike="noStrike" dirty="0">
                          <a:solidFill>
                            <a:schemeClr val="tx2"/>
                          </a:solidFill>
                          <a:effectLst/>
                        </a:rPr>
                        <a:t>&lt; 0.001***</a:t>
                      </a:r>
                      <a:endParaRPr lang="en-AU" sz="1100" b="0" i="0" u="none" strike="noStrike" dirty="0">
                        <a:solidFill>
                          <a:schemeClr val="tx2"/>
                        </a:solidFill>
                        <a:effectLst/>
                        <a:latin typeface="Aptos Narrow" panose="020B0004020202020204" pitchFamily="34" charset="0"/>
                      </a:endParaRPr>
                    </a:p>
                  </a:txBody>
                  <a:tcPr marL="7620" marR="7620" marT="7620" marB="0" anchor="ctr"/>
                </a:tc>
                <a:tc>
                  <a:txBody>
                    <a:bodyPr/>
                    <a:lstStyle/>
                    <a:p>
                      <a:pPr algn="r" fontAlgn="ctr">
                        <a:buNone/>
                      </a:pPr>
                      <a:r>
                        <a:rPr lang="en-AU" sz="1100" u="none" strike="noStrike">
                          <a:solidFill>
                            <a:schemeClr val="tx2"/>
                          </a:solidFill>
                          <a:effectLst/>
                        </a:rPr>
                        <a:t>0.071</a:t>
                      </a:r>
                      <a:endParaRPr lang="en-AU" sz="1100" b="0" i="0" u="none" strike="noStrike">
                        <a:solidFill>
                          <a:schemeClr val="tx2"/>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3075485679"/>
                  </a:ext>
                </a:extLst>
              </a:tr>
              <a:tr h="282795">
                <a:tc>
                  <a:txBody>
                    <a:bodyPr/>
                    <a:lstStyle/>
                    <a:p>
                      <a:pPr algn="ctr" fontAlgn="ctr">
                        <a:buNone/>
                      </a:pPr>
                      <a:r>
                        <a:rPr lang="en-AU" sz="1100" u="none" strike="noStrike">
                          <a:solidFill>
                            <a:srgbClr val="51247A"/>
                          </a:solidFill>
                          <a:effectLst/>
                        </a:rPr>
                        <a:t>Pakistan</a:t>
                      </a:r>
                      <a:endParaRPr lang="en-AU" sz="1100" b="0" i="0" u="none" strike="noStrike">
                        <a:solidFill>
                          <a:srgbClr val="51247A"/>
                        </a:solidFill>
                        <a:effectLst/>
                        <a:latin typeface="Aptos Narrow" panose="020B0004020202020204" pitchFamily="34" charset="0"/>
                      </a:endParaRPr>
                    </a:p>
                  </a:txBody>
                  <a:tcPr marL="7620" marR="7620" marT="7620" marB="0" anchor="ctr"/>
                </a:tc>
                <a:tc>
                  <a:txBody>
                    <a:bodyPr/>
                    <a:lstStyle/>
                    <a:p>
                      <a:pPr algn="l" fontAlgn="ctr">
                        <a:buNone/>
                      </a:pPr>
                      <a:r>
                        <a:rPr lang="en-AU" sz="1100" i="1" u="none" strike="noStrike">
                          <a:solidFill>
                            <a:srgbClr val="51247A"/>
                          </a:solidFill>
                          <a:effectLst/>
                        </a:rPr>
                        <a:t>butt(hole)</a:t>
                      </a:r>
                      <a:endParaRPr lang="en-AU" sz="1100" b="0" i="1" u="none" strike="noStrike">
                        <a:solidFill>
                          <a:srgbClr val="51247A"/>
                        </a:solidFill>
                        <a:effectLst/>
                        <a:latin typeface="Aptos Narrow" panose="020B0004020202020204" pitchFamily="34" charset="0"/>
                      </a:endParaRPr>
                    </a:p>
                  </a:txBody>
                  <a:tcPr marL="7620" marR="7620" marT="7620" marB="0" anchor="ctr"/>
                </a:tc>
                <a:tc>
                  <a:txBody>
                    <a:bodyPr/>
                    <a:lstStyle/>
                    <a:p>
                      <a:pPr algn="l" fontAlgn="ctr">
                        <a:buNone/>
                      </a:pPr>
                      <a:r>
                        <a:rPr lang="en-AU" sz="1100" u="none" strike="noStrike">
                          <a:solidFill>
                            <a:srgbClr val="51247A"/>
                          </a:solidFill>
                          <a:effectLst/>
                        </a:rPr>
                        <a:t>Preferred</a:t>
                      </a:r>
                      <a:endParaRPr lang="en-AU" sz="1100" b="0" i="0" u="none" strike="noStrike">
                        <a:solidFill>
                          <a:srgbClr val="51247A"/>
                        </a:solidFill>
                        <a:effectLst/>
                        <a:latin typeface="Aptos Narrow" panose="020B0004020202020204" pitchFamily="34" charset="0"/>
                      </a:endParaRPr>
                    </a:p>
                  </a:txBody>
                  <a:tcPr marL="7620" marR="7620" marT="7620" marB="0" anchor="ctr"/>
                </a:tc>
                <a:tc>
                  <a:txBody>
                    <a:bodyPr/>
                    <a:lstStyle/>
                    <a:p>
                      <a:pPr algn="r" fontAlgn="ctr">
                        <a:buNone/>
                      </a:pPr>
                      <a:r>
                        <a:rPr lang="en-AU" sz="1100" u="none" strike="noStrike">
                          <a:solidFill>
                            <a:schemeClr val="tx2"/>
                          </a:solidFill>
                          <a:effectLst/>
                        </a:rPr>
                        <a:t>842</a:t>
                      </a:r>
                      <a:endParaRPr lang="en-AU" sz="1100" b="0" i="0" u="none" strike="noStrike">
                        <a:solidFill>
                          <a:schemeClr val="tx2"/>
                        </a:solidFill>
                        <a:effectLst/>
                        <a:latin typeface="Aptos Narrow" panose="020B0004020202020204" pitchFamily="34" charset="0"/>
                      </a:endParaRPr>
                    </a:p>
                  </a:txBody>
                  <a:tcPr marL="7620" marR="7620" marT="7620" marB="0" anchor="ctr"/>
                </a:tc>
                <a:tc>
                  <a:txBody>
                    <a:bodyPr/>
                    <a:lstStyle/>
                    <a:p>
                      <a:pPr algn="r" fontAlgn="ctr">
                        <a:buNone/>
                      </a:pPr>
                      <a:r>
                        <a:rPr lang="en-AU" sz="1100" u="none" strike="noStrike">
                          <a:solidFill>
                            <a:schemeClr val="tx2"/>
                          </a:solidFill>
                          <a:effectLst/>
                        </a:rPr>
                        <a:t>239.6</a:t>
                      </a:r>
                      <a:endParaRPr lang="en-AU" sz="1100" b="0" i="0" u="none" strike="noStrike">
                        <a:solidFill>
                          <a:schemeClr val="tx2"/>
                        </a:solidFill>
                        <a:effectLst/>
                        <a:latin typeface="Aptos Narrow" panose="020B0004020202020204" pitchFamily="34" charset="0"/>
                      </a:endParaRPr>
                    </a:p>
                  </a:txBody>
                  <a:tcPr marL="7620" marR="7620" marT="7620" marB="0" anchor="ctr"/>
                </a:tc>
                <a:tc>
                  <a:txBody>
                    <a:bodyPr/>
                    <a:lstStyle/>
                    <a:p>
                      <a:pPr algn="r" fontAlgn="ctr">
                        <a:buNone/>
                      </a:pPr>
                      <a:r>
                        <a:rPr lang="en-AU" sz="1100" u="none" strike="noStrike">
                          <a:solidFill>
                            <a:schemeClr val="tx2"/>
                          </a:solidFill>
                          <a:effectLst/>
                        </a:rPr>
                        <a:t>1514.5</a:t>
                      </a:r>
                      <a:endParaRPr lang="en-AU" sz="1100" b="0" i="0" u="none" strike="noStrike">
                        <a:solidFill>
                          <a:schemeClr val="tx2"/>
                        </a:solidFill>
                        <a:effectLst/>
                        <a:latin typeface="Aptos Narrow" panose="020B0004020202020204" pitchFamily="34" charset="0"/>
                      </a:endParaRPr>
                    </a:p>
                  </a:txBody>
                  <a:tcPr marL="7620" marR="7620" marT="7620" marB="0" anchor="ctr"/>
                </a:tc>
                <a:tc>
                  <a:txBody>
                    <a:bodyPr/>
                    <a:lstStyle/>
                    <a:p>
                      <a:pPr algn="r" fontAlgn="ctr">
                        <a:buNone/>
                      </a:pPr>
                      <a:r>
                        <a:rPr lang="en-AU" sz="1100" u="none" strike="noStrike">
                          <a:solidFill>
                            <a:schemeClr val="tx2"/>
                          </a:solidFill>
                          <a:effectLst/>
                        </a:rPr>
                        <a:t>0.00157</a:t>
                      </a:r>
                      <a:endParaRPr lang="en-AU" sz="1100" b="0" i="0" u="none" strike="noStrike">
                        <a:solidFill>
                          <a:schemeClr val="tx2"/>
                        </a:solidFill>
                        <a:effectLst/>
                        <a:latin typeface="Aptos Narrow" panose="020B0004020202020204" pitchFamily="34" charset="0"/>
                      </a:endParaRPr>
                    </a:p>
                  </a:txBody>
                  <a:tcPr marL="7620" marR="7620" marT="7620" marB="0" anchor="ctr"/>
                </a:tc>
                <a:tc>
                  <a:txBody>
                    <a:bodyPr/>
                    <a:lstStyle/>
                    <a:p>
                      <a:pPr algn="l" fontAlgn="ctr">
                        <a:buNone/>
                      </a:pPr>
                      <a:r>
                        <a:rPr lang="en-AU" sz="1100" u="none" strike="noStrike" dirty="0">
                          <a:solidFill>
                            <a:schemeClr val="tx2"/>
                          </a:solidFill>
                          <a:effectLst/>
                        </a:rPr>
                        <a:t>&lt; 0.001***</a:t>
                      </a:r>
                      <a:endParaRPr lang="en-AU" sz="1100" b="0" i="0" u="none" strike="noStrike" dirty="0">
                        <a:solidFill>
                          <a:schemeClr val="tx2"/>
                        </a:solidFill>
                        <a:effectLst/>
                        <a:latin typeface="Aptos Narrow" panose="020B0004020202020204" pitchFamily="34" charset="0"/>
                      </a:endParaRPr>
                    </a:p>
                  </a:txBody>
                  <a:tcPr marL="7620" marR="7620" marT="7620" marB="0" anchor="ctr"/>
                </a:tc>
                <a:tc>
                  <a:txBody>
                    <a:bodyPr/>
                    <a:lstStyle/>
                    <a:p>
                      <a:pPr algn="r" fontAlgn="ctr">
                        <a:buNone/>
                      </a:pPr>
                      <a:r>
                        <a:rPr lang="en-AU" sz="1100" u="none" strike="noStrike">
                          <a:solidFill>
                            <a:schemeClr val="tx2"/>
                          </a:solidFill>
                          <a:effectLst/>
                        </a:rPr>
                        <a:t>0.063</a:t>
                      </a:r>
                      <a:endParaRPr lang="en-AU" sz="1100" b="0" i="0" u="none" strike="noStrike">
                        <a:solidFill>
                          <a:schemeClr val="tx2"/>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853861221"/>
                  </a:ext>
                </a:extLst>
              </a:tr>
              <a:tr h="282795">
                <a:tc>
                  <a:txBody>
                    <a:bodyPr/>
                    <a:lstStyle/>
                    <a:p>
                      <a:pPr algn="ctr" fontAlgn="ctr">
                        <a:buNone/>
                      </a:pPr>
                      <a:r>
                        <a:rPr lang="en-AU" sz="1100" u="none" strike="noStrike" dirty="0">
                          <a:solidFill>
                            <a:srgbClr val="51247A"/>
                          </a:solidFill>
                          <a:effectLst/>
                        </a:rPr>
                        <a:t>United States</a:t>
                      </a:r>
                      <a:endParaRPr lang="en-AU" sz="1100" b="0" i="0" u="none" strike="noStrike" dirty="0">
                        <a:solidFill>
                          <a:srgbClr val="51247A"/>
                        </a:solidFill>
                        <a:effectLst/>
                        <a:latin typeface="Aptos Narrow" panose="020B0004020202020204" pitchFamily="34" charset="0"/>
                      </a:endParaRPr>
                    </a:p>
                  </a:txBody>
                  <a:tcPr marL="7620" marR="7620" marT="7620" marB="0" anchor="ctr"/>
                </a:tc>
                <a:tc>
                  <a:txBody>
                    <a:bodyPr/>
                    <a:lstStyle/>
                    <a:p>
                      <a:pPr algn="l" fontAlgn="ctr">
                        <a:buNone/>
                      </a:pPr>
                      <a:r>
                        <a:rPr lang="en-AU" sz="1100" i="1" u="none" strike="noStrike" dirty="0">
                          <a:solidFill>
                            <a:srgbClr val="51247A"/>
                          </a:solidFill>
                          <a:effectLst/>
                        </a:rPr>
                        <a:t>bloody</a:t>
                      </a:r>
                      <a:endParaRPr lang="en-AU" sz="1100" b="0" i="1" u="none" strike="noStrike" dirty="0">
                        <a:solidFill>
                          <a:srgbClr val="51247A"/>
                        </a:solidFill>
                        <a:effectLst/>
                        <a:latin typeface="Aptos Narrow" panose="020B0004020202020204" pitchFamily="34" charset="0"/>
                      </a:endParaRPr>
                    </a:p>
                  </a:txBody>
                  <a:tcPr marL="7620" marR="7620" marT="7620" marB="0" anchor="ctr"/>
                </a:tc>
                <a:tc>
                  <a:txBody>
                    <a:bodyPr/>
                    <a:lstStyle/>
                    <a:p>
                      <a:pPr algn="l" fontAlgn="ctr">
                        <a:buNone/>
                      </a:pPr>
                      <a:r>
                        <a:rPr lang="en-AU" sz="1100" u="none" strike="noStrike">
                          <a:solidFill>
                            <a:srgbClr val="51247A"/>
                          </a:solidFill>
                          <a:effectLst/>
                        </a:rPr>
                        <a:t>Avoided</a:t>
                      </a:r>
                      <a:endParaRPr lang="en-AU" sz="1100" b="0" i="0" u="none" strike="noStrike">
                        <a:solidFill>
                          <a:srgbClr val="51247A"/>
                        </a:solidFill>
                        <a:effectLst/>
                        <a:latin typeface="Aptos Narrow" panose="020B0004020202020204" pitchFamily="34" charset="0"/>
                      </a:endParaRPr>
                    </a:p>
                  </a:txBody>
                  <a:tcPr marL="7620" marR="7620" marT="7620" marB="0" anchor="ctr"/>
                </a:tc>
                <a:tc>
                  <a:txBody>
                    <a:bodyPr/>
                    <a:lstStyle/>
                    <a:p>
                      <a:pPr algn="r" fontAlgn="ctr">
                        <a:buNone/>
                      </a:pPr>
                      <a:r>
                        <a:rPr lang="en-AU" sz="1100" u="none" strike="noStrike">
                          <a:solidFill>
                            <a:schemeClr val="tx2"/>
                          </a:solidFill>
                          <a:effectLst/>
                        </a:rPr>
                        <a:t>5205</a:t>
                      </a:r>
                      <a:endParaRPr lang="en-AU" sz="1100" b="0" i="0" u="none" strike="noStrike">
                        <a:solidFill>
                          <a:schemeClr val="tx2"/>
                        </a:solidFill>
                        <a:effectLst/>
                        <a:latin typeface="Aptos Narrow" panose="020B0004020202020204" pitchFamily="34" charset="0"/>
                      </a:endParaRPr>
                    </a:p>
                  </a:txBody>
                  <a:tcPr marL="7620" marR="7620" marT="7620" marB="0" anchor="ctr"/>
                </a:tc>
                <a:tc>
                  <a:txBody>
                    <a:bodyPr/>
                    <a:lstStyle/>
                    <a:p>
                      <a:pPr algn="r" fontAlgn="ctr">
                        <a:buNone/>
                      </a:pPr>
                      <a:r>
                        <a:rPr lang="en-AU" sz="1100" u="none" strike="noStrike">
                          <a:solidFill>
                            <a:schemeClr val="tx2"/>
                          </a:solidFill>
                          <a:effectLst/>
                        </a:rPr>
                        <a:t>12039.1</a:t>
                      </a:r>
                      <a:endParaRPr lang="en-AU" sz="1100" b="0" i="0" u="none" strike="noStrike">
                        <a:solidFill>
                          <a:schemeClr val="tx2"/>
                        </a:solidFill>
                        <a:effectLst/>
                        <a:latin typeface="Aptos Narrow" panose="020B0004020202020204" pitchFamily="34" charset="0"/>
                      </a:endParaRPr>
                    </a:p>
                  </a:txBody>
                  <a:tcPr marL="7620" marR="7620" marT="7620" marB="0" anchor="ctr"/>
                </a:tc>
                <a:tc>
                  <a:txBody>
                    <a:bodyPr/>
                    <a:lstStyle/>
                    <a:p>
                      <a:pPr algn="r" fontAlgn="ctr">
                        <a:buNone/>
                      </a:pPr>
                      <a:r>
                        <a:rPr lang="en-AU" sz="1100" u="none" strike="noStrike">
                          <a:solidFill>
                            <a:schemeClr val="tx2"/>
                          </a:solidFill>
                          <a:effectLst/>
                        </a:rPr>
                        <a:t>3879.5</a:t>
                      </a:r>
                      <a:endParaRPr lang="en-AU" sz="1100" b="0" i="0" u="none" strike="noStrike">
                        <a:solidFill>
                          <a:schemeClr val="tx2"/>
                        </a:solidFill>
                        <a:effectLst/>
                        <a:latin typeface="Aptos Narrow" panose="020B0004020202020204" pitchFamily="34" charset="0"/>
                      </a:endParaRPr>
                    </a:p>
                  </a:txBody>
                  <a:tcPr marL="7620" marR="7620" marT="7620" marB="0" anchor="ctr"/>
                </a:tc>
                <a:tc>
                  <a:txBody>
                    <a:bodyPr/>
                    <a:lstStyle/>
                    <a:p>
                      <a:pPr algn="r" fontAlgn="ctr">
                        <a:buNone/>
                      </a:pPr>
                      <a:r>
                        <a:rPr lang="en-AU" sz="1100" u="none" strike="noStrike">
                          <a:solidFill>
                            <a:schemeClr val="tx2"/>
                          </a:solidFill>
                          <a:effectLst/>
                        </a:rPr>
                        <a:t>0.01832</a:t>
                      </a:r>
                      <a:endParaRPr lang="en-AU" sz="1100" b="0" i="0" u="none" strike="noStrike">
                        <a:solidFill>
                          <a:schemeClr val="tx2"/>
                        </a:solidFill>
                        <a:effectLst/>
                        <a:latin typeface="Aptos Narrow" panose="020B0004020202020204" pitchFamily="34" charset="0"/>
                      </a:endParaRPr>
                    </a:p>
                  </a:txBody>
                  <a:tcPr marL="7620" marR="7620" marT="7620" marB="0" anchor="ctr"/>
                </a:tc>
                <a:tc>
                  <a:txBody>
                    <a:bodyPr/>
                    <a:lstStyle/>
                    <a:p>
                      <a:pPr algn="l" fontAlgn="ctr">
                        <a:buNone/>
                      </a:pPr>
                      <a:r>
                        <a:rPr lang="en-AU" sz="1100" u="none" strike="noStrike">
                          <a:solidFill>
                            <a:schemeClr val="tx2"/>
                          </a:solidFill>
                          <a:effectLst/>
                        </a:rPr>
                        <a:t>&lt; 0.001***</a:t>
                      </a:r>
                      <a:endParaRPr lang="en-AU" sz="1100" b="0" i="0" u="none" strike="noStrike">
                        <a:solidFill>
                          <a:schemeClr val="tx2"/>
                        </a:solidFill>
                        <a:effectLst/>
                        <a:latin typeface="Aptos Narrow" panose="020B0004020202020204" pitchFamily="34" charset="0"/>
                      </a:endParaRPr>
                    </a:p>
                  </a:txBody>
                  <a:tcPr marL="7620" marR="7620" marT="7620" marB="0" anchor="ctr"/>
                </a:tc>
                <a:tc>
                  <a:txBody>
                    <a:bodyPr/>
                    <a:lstStyle/>
                    <a:p>
                      <a:pPr algn="l" fontAlgn="ctr">
                        <a:buNone/>
                      </a:pPr>
                      <a:r>
                        <a:rPr lang="en-AU" sz="1100" u="none" strike="noStrike" dirty="0">
                          <a:solidFill>
                            <a:schemeClr val="tx2"/>
                          </a:solidFill>
                          <a:effectLst/>
                        </a:rPr>
                        <a:t>−0.1</a:t>
                      </a:r>
                      <a:endParaRPr lang="en-AU" sz="1100" b="0" i="0" u="none" strike="noStrike" dirty="0">
                        <a:solidFill>
                          <a:schemeClr val="tx2"/>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3458891647"/>
                  </a:ext>
                </a:extLst>
              </a:tr>
            </a:tbl>
          </a:graphicData>
        </a:graphic>
      </p:graphicFrame>
      <p:sp>
        <p:nvSpPr>
          <p:cNvPr id="14" name="TextBox 13">
            <a:extLst>
              <a:ext uri="{FF2B5EF4-FFF2-40B4-BE49-F238E27FC236}">
                <a16:creationId xmlns:a16="http://schemas.microsoft.com/office/drawing/2014/main" id="{B1ECF3CF-2193-542F-E714-78B3D4D6045C}"/>
              </a:ext>
            </a:extLst>
          </p:cNvPr>
          <p:cNvSpPr txBox="1"/>
          <p:nvPr/>
        </p:nvSpPr>
        <p:spPr>
          <a:xfrm>
            <a:off x="5694800" y="2636912"/>
            <a:ext cx="6480720" cy="415498"/>
          </a:xfrm>
          <a:prstGeom prst="rect">
            <a:avLst/>
          </a:prstGeom>
          <a:noFill/>
        </p:spPr>
        <p:txBody>
          <a:bodyPr wrap="square" rtlCol="0">
            <a:spAutoFit/>
          </a:bodyPr>
          <a:lstStyle/>
          <a:p>
            <a:pPr algn="r"/>
            <a:r>
              <a:rPr lang="en-US" sz="1050" dirty="0">
                <a:solidFill>
                  <a:srgbClr val="51247A"/>
                </a:solidFill>
              </a:rPr>
              <a:t>Results of the CFA </a:t>
            </a:r>
            <a:r>
              <a:rPr lang="en-US" sz="1050" dirty="0" err="1">
                <a:solidFill>
                  <a:srgbClr val="51247A"/>
                </a:solidFill>
              </a:rPr>
              <a:t>analysing</a:t>
            </a:r>
            <a:r>
              <a:rPr lang="en-US" sz="1050" dirty="0">
                <a:solidFill>
                  <a:srgbClr val="51247A"/>
                </a:solidFill>
              </a:rPr>
              <a:t> significant preferences (types) for and avoidance (antitypes) of vulgar lemmas across English-speaking regions.</a:t>
            </a:r>
            <a:endParaRPr lang="en-AU" sz="1050" dirty="0">
              <a:solidFill>
                <a:srgbClr val="51247A"/>
              </a:solidFill>
            </a:endParaRPr>
          </a:p>
        </p:txBody>
      </p:sp>
    </p:spTree>
    <p:extLst>
      <p:ext uri="{BB962C8B-B14F-4D97-AF65-F5344CB8AC3E}">
        <p14:creationId xmlns:p14="http://schemas.microsoft.com/office/powerpoint/2010/main" val="1842757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D9D79B-1D0E-9358-BE15-44231672B369}"/>
              </a:ext>
            </a:extLst>
          </p:cNvPr>
          <p:cNvSpPr>
            <a:spLocks noGrp="1"/>
          </p:cNvSpPr>
          <p:nvPr>
            <p:ph sz="quarter" idx="10"/>
          </p:nvPr>
        </p:nvSpPr>
        <p:spPr/>
        <p:txBody>
          <a:bodyPr>
            <a:normAutofit/>
          </a:bodyPr>
          <a:lstStyle/>
          <a:p>
            <a:r>
              <a:rPr lang="de-DE" dirty="0">
                <a:solidFill>
                  <a:srgbClr val="51247A"/>
                </a:solidFill>
              </a:rPr>
              <a:t>In 2021, together with colleagues from UQ, The Queensland University of Technology, and the University of Eastern Finland, we applied for funding for a project called </a:t>
            </a:r>
            <a:r>
              <a:rPr lang="en-US" b="1" dirty="0">
                <a:solidFill>
                  <a:srgbClr val="51247A"/>
                </a:solidFill>
              </a:rPr>
              <a:t>F%$# Twitter </a:t>
            </a:r>
            <a:r>
              <a:rPr lang="en-US" dirty="0">
                <a:solidFill>
                  <a:srgbClr val="51247A"/>
                </a:solidFill>
              </a:rPr>
              <a:t>from the UQ Centre for Digital Cultures and Societies.</a:t>
            </a:r>
          </a:p>
          <a:p>
            <a:r>
              <a:rPr lang="de-DE" dirty="0">
                <a:solidFill>
                  <a:srgbClr val="51247A"/>
                </a:solidFill>
              </a:rPr>
              <a:t>The results of this project have led to several presentations at international conferences and a </a:t>
            </a:r>
            <a:r>
              <a:rPr lang="de-DE" i="1" dirty="0">
                <a:solidFill>
                  <a:srgbClr val="51247A"/>
                </a:solidFill>
              </a:rPr>
              <a:t>Lingua</a:t>
            </a:r>
            <a:r>
              <a:rPr lang="de-DE" dirty="0">
                <a:solidFill>
                  <a:srgbClr val="51247A"/>
                </a:solidFill>
              </a:rPr>
              <a:t> Special Issue </a:t>
            </a:r>
            <a:r>
              <a:rPr lang="en-US" b="1" i="1" dirty="0">
                <a:solidFill>
                  <a:srgbClr val="51247A"/>
                </a:solidFill>
              </a:rPr>
              <a:t>Bad Language and Vulgarity Online and in Public Discourse</a:t>
            </a:r>
            <a:r>
              <a:rPr lang="en-US" b="1" dirty="0">
                <a:solidFill>
                  <a:srgbClr val="51247A"/>
                </a:solidFill>
              </a:rPr>
              <a:t> </a:t>
            </a:r>
            <a:r>
              <a:rPr lang="en-US" dirty="0">
                <a:solidFill>
                  <a:srgbClr val="51247A"/>
                </a:solidFill>
              </a:rPr>
              <a:t>(Eds. Martin Schweinberger, Paula Rautionaho, &amp; Kate Burridge) and submissions to other journals.</a:t>
            </a:r>
          </a:p>
          <a:p>
            <a:r>
              <a:rPr lang="en-US" dirty="0">
                <a:solidFill>
                  <a:srgbClr val="51247A"/>
                </a:solidFill>
              </a:rPr>
              <a:t>Schweinberger &amp; Burridge (2025) Vulgarity in online discourse around the English-speaking world went viral…</a:t>
            </a:r>
          </a:p>
          <a:p>
            <a:pPr marL="285750" indent="-285750">
              <a:buClr>
                <a:srgbClr val="51247A"/>
              </a:buClr>
              <a:buFont typeface="Courier New" panose="02070309020205020404" pitchFamily="49" charset="0"/>
              <a:buChar char="o"/>
            </a:pPr>
            <a:r>
              <a:rPr lang="en-US" dirty="0">
                <a:solidFill>
                  <a:srgbClr val="51247A"/>
                </a:solidFill>
              </a:rPr>
              <a:t>Features in the national afternoon and evening news in Australia (Channel 10)</a:t>
            </a:r>
          </a:p>
          <a:p>
            <a:pPr marL="285750" indent="-285750">
              <a:buClr>
                <a:srgbClr val="51247A"/>
              </a:buClr>
              <a:buFont typeface="Courier New" panose="02070309020205020404" pitchFamily="49" charset="0"/>
              <a:buChar char="o"/>
            </a:pPr>
            <a:r>
              <a:rPr lang="en-US" dirty="0">
                <a:solidFill>
                  <a:srgbClr val="51247A"/>
                </a:solidFill>
              </a:rPr>
              <a:t>Over 90 newspaper articles including </a:t>
            </a:r>
            <a:r>
              <a:rPr lang="en-US" i="1" dirty="0">
                <a:solidFill>
                  <a:srgbClr val="51247A"/>
                </a:solidFill>
              </a:rPr>
              <a:t>The Guardian</a:t>
            </a:r>
            <a:r>
              <a:rPr lang="en-US" dirty="0">
                <a:solidFill>
                  <a:srgbClr val="51247A"/>
                </a:solidFill>
              </a:rPr>
              <a:t>, </a:t>
            </a:r>
            <a:r>
              <a:rPr lang="en-US" i="1" dirty="0">
                <a:solidFill>
                  <a:srgbClr val="51247A"/>
                </a:solidFill>
              </a:rPr>
              <a:t>CNN</a:t>
            </a:r>
            <a:r>
              <a:rPr lang="en-US" dirty="0">
                <a:solidFill>
                  <a:srgbClr val="51247A"/>
                </a:solidFill>
              </a:rPr>
              <a:t>, </a:t>
            </a:r>
            <a:r>
              <a:rPr lang="en-US" i="1" dirty="0">
                <a:solidFill>
                  <a:srgbClr val="51247A"/>
                </a:solidFill>
              </a:rPr>
              <a:t>The Conversation</a:t>
            </a:r>
            <a:r>
              <a:rPr lang="en-US" dirty="0">
                <a:solidFill>
                  <a:srgbClr val="51247A"/>
                </a:solidFill>
              </a:rPr>
              <a:t>, </a:t>
            </a:r>
            <a:br>
              <a:rPr lang="en-US" dirty="0">
                <a:solidFill>
                  <a:srgbClr val="51247A"/>
                </a:solidFill>
              </a:rPr>
            </a:br>
            <a:r>
              <a:rPr lang="en-US" i="1" dirty="0">
                <a:solidFill>
                  <a:srgbClr val="51247A"/>
                </a:solidFill>
              </a:rPr>
              <a:t>The Washington Times</a:t>
            </a:r>
            <a:r>
              <a:rPr lang="en-US" dirty="0">
                <a:solidFill>
                  <a:srgbClr val="51247A"/>
                </a:solidFill>
              </a:rPr>
              <a:t>, etc.</a:t>
            </a:r>
          </a:p>
          <a:p>
            <a:pPr marL="285750" indent="-285750">
              <a:buClr>
                <a:srgbClr val="51247A"/>
              </a:buClr>
              <a:buFont typeface="Courier New" panose="02070309020205020404" pitchFamily="49" charset="0"/>
              <a:buChar char="o"/>
            </a:pPr>
            <a:r>
              <a:rPr lang="en-US" dirty="0">
                <a:solidFill>
                  <a:srgbClr val="51247A"/>
                </a:solidFill>
              </a:rPr>
              <a:t>Several live radio interviews (I alone appeared on 5 ABC radio shows)</a:t>
            </a:r>
          </a:p>
        </p:txBody>
      </p:sp>
      <p:sp>
        <p:nvSpPr>
          <p:cNvPr id="3" name="Title 2">
            <a:extLst>
              <a:ext uri="{FF2B5EF4-FFF2-40B4-BE49-F238E27FC236}">
                <a16:creationId xmlns:a16="http://schemas.microsoft.com/office/drawing/2014/main" id="{901C32B9-8EA3-FA0B-673C-171286A43061}"/>
              </a:ext>
            </a:extLst>
          </p:cNvPr>
          <p:cNvSpPr>
            <a:spLocks noGrp="1"/>
          </p:cNvSpPr>
          <p:nvPr>
            <p:ph type="title"/>
          </p:nvPr>
        </p:nvSpPr>
        <p:spPr/>
        <p:txBody>
          <a:bodyPr/>
          <a:lstStyle/>
          <a:p>
            <a:r>
              <a:rPr lang="de-DE" dirty="0"/>
              <a:t>Background</a:t>
            </a:r>
            <a:endParaRPr lang="en-AU" dirty="0"/>
          </a:p>
        </p:txBody>
      </p:sp>
      <p:sp>
        <p:nvSpPr>
          <p:cNvPr id="4" name="Text Placeholder 3">
            <a:extLst>
              <a:ext uri="{FF2B5EF4-FFF2-40B4-BE49-F238E27FC236}">
                <a16:creationId xmlns:a16="http://schemas.microsoft.com/office/drawing/2014/main" id="{B6176F90-BB2D-CEA5-0411-29176C20547E}"/>
              </a:ext>
            </a:extLst>
          </p:cNvPr>
          <p:cNvSpPr>
            <a:spLocks noGrp="1"/>
          </p:cNvSpPr>
          <p:nvPr>
            <p:ph type="body" sz="quarter" idx="15"/>
          </p:nvPr>
        </p:nvSpPr>
        <p:spPr/>
        <p:txBody>
          <a:bodyPr/>
          <a:lstStyle/>
          <a:p>
            <a:r>
              <a:rPr lang="de-DE" b="0" dirty="0"/>
              <a:t>Schweinberger: Vulgarity in World Englishes</a:t>
            </a:r>
            <a:endParaRPr lang="en-AU" b="0" dirty="0"/>
          </a:p>
        </p:txBody>
      </p:sp>
      <p:sp>
        <p:nvSpPr>
          <p:cNvPr id="6" name="Slide Number Placeholder 5">
            <a:extLst>
              <a:ext uri="{FF2B5EF4-FFF2-40B4-BE49-F238E27FC236}">
                <a16:creationId xmlns:a16="http://schemas.microsoft.com/office/drawing/2014/main" id="{AE91596B-1874-C784-097A-F1D57BCBFB4F}"/>
              </a:ext>
            </a:extLst>
          </p:cNvPr>
          <p:cNvSpPr>
            <a:spLocks noGrp="1"/>
          </p:cNvSpPr>
          <p:nvPr>
            <p:ph type="sldNum" sz="quarter" idx="18"/>
          </p:nvPr>
        </p:nvSpPr>
        <p:spPr/>
        <p:txBody>
          <a:bodyPr/>
          <a:lstStyle/>
          <a:p>
            <a:fld id="{E917DE0E-AFB1-41FD-BC35-27DB61CA125F}" type="slidenum">
              <a:rPr lang="en-AU" smtClean="0"/>
              <a:pPr/>
              <a:t>2</a:t>
            </a:fld>
            <a:endParaRPr lang="en-AU" dirty="0"/>
          </a:p>
        </p:txBody>
      </p:sp>
      <p:pic>
        <p:nvPicPr>
          <p:cNvPr id="8" name="Picture 7" descr="A screen shot of a phone&#10;&#10;AI-generated content may be incorrect.">
            <a:extLst>
              <a:ext uri="{FF2B5EF4-FFF2-40B4-BE49-F238E27FC236}">
                <a16:creationId xmlns:a16="http://schemas.microsoft.com/office/drawing/2014/main" id="{D1A62351-CBE1-F9D5-0BDC-511E02642909}"/>
              </a:ext>
            </a:extLst>
          </p:cNvPr>
          <p:cNvPicPr>
            <a:picLocks noChangeAspect="1"/>
          </p:cNvPicPr>
          <p:nvPr/>
        </p:nvPicPr>
        <p:blipFill>
          <a:blip r:embed="rId2"/>
          <a:stretch>
            <a:fillRect/>
          </a:stretch>
        </p:blipFill>
        <p:spPr>
          <a:xfrm>
            <a:off x="8256240" y="5135190"/>
            <a:ext cx="2029263" cy="1558688"/>
          </a:xfrm>
          <a:prstGeom prst="rect">
            <a:avLst/>
          </a:prstGeom>
        </p:spPr>
      </p:pic>
      <p:pic>
        <p:nvPicPr>
          <p:cNvPr id="10" name="Picture 9" descr="A person wearing glasses&#10;&#10;AI-generated content may be incorrect.">
            <a:extLst>
              <a:ext uri="{FF2B5EF4-FFF2-40B4-BE49-F238E27FC236}">
                <a16:creationId xmlns:a16="http://schemas.microsoft.com/office/drawing/2014/main" id="{429E2BE2-DBE0-5F17-E760-549677050279}"/>
              </a:ext>
            </a:extLst>
          </p:cNvPr>
          <p:cNvPicPr>
            <a:picLocks noChangeAspect="1"/>
          </p:cNvPicPr>
          <p:nvPr/>
        </p:nvPicPr>
        <p:blipFill>
          <a:blip r:embed="rId3"/>
          <a:stretch>
            <a:fillRect/>
          </a:stretch>
        </p:blipFill>
        <p:spPr>
          <a:xfrm>
            <a:off x="9336360" y="4105594"/>
            <a:ext cx="1668049" cy="940386"/>
          </a:xfrm>
          <a:prstGeom prst="rect">
            <a:avLst/>
          </a:prstGeom>
        </p:spPr>
      </p:pic>
      <p:pic>
        <p:nvPicPr>
          <p:cNvPr id="12" name="Picture 11" descr="A person and a bird&#10;&#10;AI-generated content may be incorrect.">
            <a:extLst>
              <a:ext uri="{FF2B5EF4-FFF2-40B4-BE49-F238E27FC236}">
                <a16:creationId xmlns:a16="http://schemas.microsoft.com/office/drawing/2014/main" id="{B44D17B1-0775-20E5-BCB6-58464CE95399}"/>
              </a:ext>
            </a:extLst>
          </p:cNvPr>
          <p:cNvPicPr>
            <a:picLocks noChangeAspect="1"/>
          </p:cNvPicPr>
          <p:nvPr/>
        </p:nvPicPr>
        <p:blipFill>
          <a:blip r:embed="rId4"/>
          <a:stretch>
            <a:fillRect/>
          </a:stretch>
        </p:blipFill>
        <p:spPr>
          <a:xfrm>
            <a:off x="9941210" y="5578785"/>
            <a:ext cx="2215734" cy="819150"/>
          </a:xfrm>
          <a:prstGeom prst="rect">
            <a:avLst/>
          </a:prstGeom>
        </p:spPr>
      </p:pic>
    </p:spTree>
    <p:extLst>
      <p:ext uri="{BB962C8B-B14F-4D97-AF65-F5344CB8AC3E}">
        <p14:creationId xmlns:p14="http://schemas.microsoft.com/office/powerpoint/2010/main" val="3932812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878B1-143E-0ED3-F0B3-7C5CF3CFAFA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2C2CEA-DAFA-0D6B-F675-188CB564BEEB}"/>
              </a:ext>
            </a:extLst>
          </p:cNvPr>
          <p:cNvSpPr>
            <a:spLocks noGrp="1"/>
          </p:cNvSpPr>
          <p:nvPr>
            <p:ph sz="quarter" idx="10"/>
          </p:nvPr>
        </p:nvSpPr>
        <p:spPr>
          <a:xfrm>
            <a:off x="695326" y="1700213"/>
            <a:ext cx="10369226" cy="4608512"/>
          </a:xfrm>
        </p:spPr>
        <p:txBody>
          <a:bodyPr>
            <a:normAutofit/>
          </a:bodyPr>
          <a:lstStyle/>
          <a:p>
            <a:pPr marL="285750" indent="-285750">
              <a:spcBef>
                <a:spcPts val="600"/>
              </a:spcBef>
              <a:spcAft>
                <a:spcPts val="600"/>
              </a:spcAft>
              <a:buClr>
                <a:srgbClr val="51247A"/>
              </a:buClr>
              <a:buFont typeface="Courier New" panose="02070309020205020404" pitchFamily="49" charset="0"/>
              <a:buChar char="o"/>
            </a:pPr>
            <a:r>
              <a:rPr lang="en-US" sz="2000" dirty="0">
                <a:solidFill>
                  <a:srgbClr val="51247A"/>
                </a:solidFill>
              </a:rPr>
              <a:t>Vulgarity is notably more frequent in inner-circle varieties – particularly the US, UK, and Australia – than among users from outer circle varieties.</a:t>
            </a:r>
          </a:p>
          <a:p>
            <a:pPr marL="285750" indent="-285750">
              <a:spcBef>
                <a:spcPts val="600"/>
              </a:spcBef>
              <a:spcAft>
                <a:spcPts val="600"/>
              </a:spcAft>
              <a:buClr>
                <a:srgbClr val="51247A"/>
              </a:buClr>
              <a:buFont typeface="Courier New" panose="02070309020205020404" pitchFamily="49" charset="0"/>
              <a:buChar char="o"/>
            </a:pPr>
            <a:r>
              <a:rPr lang="en-US" sz="2000" dirty="0">
                <a:solidFill>
                  <a:srgbClr val="51247A"/>
                </a:solidFill>
              </a:rPr>
              <a:t>Similarly, users from inner-circle varieties are more creative (show higher variability) in the use of English(!) vulgarity.</a:t>
            </a:r>
          </a:p>
          <a:p>
            <a:pPr marL="285750" indent="-285750">
              <a:spcBef>
                <a:spcPts val="600"/>
              </a:spcBef>
              <a:spcAft>
                <a:spcPts val="600"/>
              </a:spcAft>
              <a:buClr>
                <a:srgbClr val="51247A"/>
              </a:buClr>
              <a:buFont typeface="Courier New" panose="02070309020205020404" pitchFamily="49" charset="0"/>
              <a:buChar char="o"/>
            </a:pPr>
            <a:r>
              <a:rPr lang="en-US" sz="2000" dirty="0">
                <a:solidFill>
                  <a:srgbClr val="51247A"/>
                </a:solidFill>
              </a:rPr>
              <a:t>Vulgarity is more likely to surface in blog data compared </a:t>
            </a:r>
            <a:br>
              <a:rPr lang="en-US" sz="2000" dirty="0">
                <a:solidFill>
                  <a:srgbClr val="51247A"/>
                </a:solidFill>
              </a:rPr>
            </a:br>
            <a:r>
              <a:rPr lang="en-US" sz="2000" dirty="0">
                <a:solidFill>
                  <a:srgbClr val="51247A"/>
                </a:solidFill>
              </a:rPr>
              <a:t>to general web data (probably due to the more personal </a:t>
            </a:r>
            <a:br>
              <a:rPr lang="en-US" sz="2000" dirty="0">
                <a:solidFill>
                  <a:srgbClr val="51247A"/>
                </a:solidFill>
              </a:rPr>
            </a:br>
            <a:r>
              <a:rPr lang="en-US" sz="2000" dirty="0">
                <a:solidFill>
                  <a:srgbClr val="51247A"/>
                </a:solidFill>
              </a:rPr>
              <a:t>and less corporate style and content)</a:t>
            </a:r>
          </a:p>
          <a:p>
            <a:pPr marL="285750" indent="-285750">
              <a:spcBef>
                <a:spcPts val="600"/>
              </a:spcBef>
              <a:spcAft>
                <a:spcPts val="600"/>
              </a:spcAft>
              <a:buClr>
                <a:srgbClr val="51247A"/>
              </a:buClr>
              <a:buFont typeface="Courier New" panose="02070309020205020404" pitchFamily="49" charset="0"/>
              <a:buChar char="o"/>
            </a:pPr>
            <a:r>
              <a:rPr lang="en-US" sz="2000" dirty="0">
                <a:solidFill>
                  <a:srgbClr val="51247A"/>
                </a:solidFill>
              </a:rPr>
              <a:t>There are some regional preferences for specific forms </a:t>
            </a:r>
            <a:br>
              <a:rPr lang="en-US" sz="2000" dirty="0">
                <a:solidFill>
                  <a:srgbClr val="51247A"/>
                </a:solidFill>
              </a:rPr>
            </a:br>
            <a:r>
              <a:rPr lang="en-US" sz="2000" dirty="0">
                <a:solidFill>
                  <a:srgbClr val="51247A"/>
                </a:solidFill>
              </a:rPr>
              <a:t>reflecting dialectal language use.</a:t>
            </a:r>
          </a:p>
        </p:txBody>
      </p:sp>
      <p:sp>
        <p:nvSpPr>
          <p:cNvPr id="3" name="Title 2">
            <a:extLst>
              <a:ext uri="{FF2B5EF4-FFF2-40B4-BE49-F238E27FC236}">
                <a16:creationId xmlns:a16="http://schemas.microsoft.com/office/drawing/2014/main" id="{0489E25D-C718-8F7F-6274-360710217C25}"/>
              </a:ext>
            </a:extLst>
          </p:cNvPr>
          <p:cNvSpPr>
            <a:spLocks noGrp="1"/>
          </p:cNvSpPr>
          <p:nvPr>
            <p:ph type="title"/>
          </p:nvPr>
        </p:nvSpPr>
        <p:spPr/>
        <p:txBody>
          <a:bodyPr/>
          <a:lstStyle/>
          <a:p>
            <a:r>
              <a:rPr lang="de-DE" dirty="0"/>
              <a:t>Key Findings</a:t>
            </a:r>
            <a:endParaRPr lang="en-AU" dirty="0"/>
          </a:p>
        </p:txBody>
      </p:sp>
      <p:sp>
        <p:nvSpPr>
          <p:cNvPr id="4" name="Text Placeholder 3">
            <a:extLst>
              <a:ext uri="{FF2B5EF4-FFF2-40B4-BE49-F238E27FC236}">
                <a16:creationId xmlns:a16="http://schemas.microsoft.com/office/drawing/2014/main" id="{96EAF7C2-7360-AD16-3001-6718D6CA3ACD}"/>
              </a:ext>
            </a:extLst>
          </p:cNvPr>
          <p:cNvSpPr>
            <a:spLocks noGrp="1"/>
          </p:cNvSpPr>
          <p:nvPr>
            <p:ph type="body" sz="quarter" idx="15"/>
          </p:nvPr>
        </p:nvSpPr>
        <p:spPr/>
        <p:txBody>
          <a:bodyPr/>
          <a:lstStyle/>
          <a:p>
            <a:r>
              <a:rPr lang="de-DE" b="0" dirty="0"/>
              <a:t>Schweinberger: Vulgarity in World Englishes</a:t>
            </a:r>
            <a:endParaRPr lang="en-AU" b="0" dirty="0"/>
          </a:p>
        </p:txBody>
      </p:sp>
      <p:sp>
        <p:nvSpPr>
          <p:cNvPr id="6" name="Slide Number Placeholder 5">
            <a:extLst>
              <a:ext uri="{FF2B5EF4-FFF2-40B4-BE49-F238E27FC236}">
                <a16:creationId xmlns:a16="http://schemas.microsoft.com/office/drawing/2014/main" id="{EA1CDA93-FD38-89A3-9A3B-C747C06B3224}"/>
              </a:ext>
            </a:extLst>
          </p:cNvPr>
          <p:cNvSpPr>
            <a:spLocks noGrp="1"/>
          </p:cNvSpPr>
          <p:nvPr>
            <p:ph type="sldNum" sz="quarter" idx="18"/>
          </p:nvPr>
        </p:nvSpPr>
        <p:spPr/>
        <p:txBody>
          <a:bodyPr/>
          <a:lstStyle/>
          <a:p>
            <a:fld id="{E917DE0E-AFB1-41FD-BC35-27DB61CA125F}" type="slidenum">
              <a:rPr lang="en-AU" smtClean="0"/>
              <a:pPr/>
              <a:t>20</a:t>
            </a:fld>
            <a:endParaRPr lang="en-AU" dirty="0"/>
          </a:p>
        </p:txBody>
      </p:sp>
      <p:pic>
        <p:nvPicPr>
          <p:cNvPr id="5" name="Picture 4" descr="A graph showing the different countries/regions&#10;&#10;AI-generated content may be incorrect.">
            <a:extLst>
              <a:ext uri="{FF2B5EF4-FFF2-40B4-BE49-F238E27FC236}">
                <a16:creationId xmlns:a16="http://schemas.microsoft.com/office/drawing/2014/main" id="{8C631F2C-A437-122A-942D-9C8C524A1A80}"/>
              </a:ext>
            </a:extLst>
          </p:cNvPr>
          <p:cNvPicPr>
            <a:picLocks noChangeAspect="1"/>
          </p:cNvPicPr>
          <p:nvPr/>
        </p:nvPicPr>
        <p:blipFill>
          <a:blip r:embed="rId2"/>
          <a:stretch>
            <a:fillRect/>
          </a:stretch>
        </p:blipFill>
        <p:spPr>
          <a:xfrm>
            <a:off x="7752184" y="3254175"/>
            <a:ext cx="4329239" cy="3042605"/>
          </a:xfrm>
          <a:prstGeom prst="rect">
            <a:avLst/>
          </a:prstGeom>
        </p:spPr>
      </p:pic>
    </p:spTree>
    <p:extLst>
      <p:ext uri="{BB962C8B-B14F-4D97-AF65-F5344CB8AC3E}">
        <p14:creationId xmlns:p14="http://schemas.microsoft.com/office/powerpoint/2010/main" val="1524810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F907E-FD1A-AC0D-A734-56B329CD6AA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20F76D6-D9F8-782B-9672-64BEEA8D5DA2}"/>
              </a:ext>
            </a:extLst>
          </p:cNvPr>
          <p:cNvSpPr>
            <a:spLocks noGrp="1"/>
          </p:cNvSpPr>
          <p:nvPr>
            <p:ph sz="quarter" idx="10"/>
          </p:nvPr>
        </p:nvSpPr>
        <p:spPr>
          <a:xfrm>
            <a:off x="695326" y="1700213"/>
            <a:ext cx="10513242" cy="4608512"/>
          </a:xfrm>
        </p:spPr>
        <p:txBody>
          <a:bodyPr>
            <a:normAutofit/>
          </a:bodyPr>
          <a:lstStyle/>
          <a:p>
            <a:pPr>
              <a:spcBef>
                <a:spcPts val="600"/>
              </a:spcBef>
              <a:spcAft>
                <a:spcPts val="600"/>
              </a:spcAft>
              <a:buClr>
                <a:srgbClr val="51247A"/>
              </a:buClr>
            </a:pPr>
            <a:r>
              <a:rPr lang="en-US" b="1" dirty="0">
                <a:solidFill>
                  <a:srgbClr val="51247A"/>
                </a:solidFill>
              </a:rPr>
              <a:t>Corpus related</a:t>
            </a:r>
          </a:p>
          <a:p>
            <a:pPr marL="285750" indent="-285750">
              <a:spcBef>
                <a:spcPts val="600"/>
              </a:spcBef>
              <a:spcAft>
                <a:spcPts val="600"/>
              </a:spcAft>
              <a:buClr>
                <a:srgbClr val="51247A"/>
              </a:buClr>
              <a:buFont typeface="Courier New" panose="02070309020205020404" pitchFamily="49" charset="0"/>
              <a:buChar char="o"/>
            </a:pPr>
            <a:r>
              <a:rPr lang="en-US" dirty="0">
                <a:solidFill>
                  <a:srgbClr val="51247A"/>
                </a:solidFill>
              </a:rPr>
              <a:t>Corpus quite “noisy” (e.g., includes texts from other regions and literary texts)</a:t>
            </a:r>
          </a:p>
          <a:p>
            <a:pPr>
              <a:spcBef>
                <a:spcPts val="600"/>
              </a:spcBef>
              <a:spcAft>
                <a:spcPts val="600"/>
              </a:spcAft>
              <a:buClr>
                <a:srgbClr val="51247A"/>
              </a:buClr>
            </a:pPr>
            <a:r>
              <a:rPr lang="en-US" b="1" dirty="0">
                <a:solidFill>
                  <a:srgbClr val="51247A"/>
                </a:solidFill>
              </a:rPr>
              <a:t>General</a:t>
            </a:r>
          </a:p>
          <a:p>
            <a:pPr marL="285750" indent="-285750">
              <a:spcBef>
                <a:spcPts val="600"/>
              </a:spcBef>
              <a:spcAft>
                <a:spcPts val="600"/>
              </a:spcAft>
              <a:buClr>
                <a:srgbClr val="51247A"/>
              </a:buClr>
              <a:buFont typeface="Courier New" panose="02070309020205020404" pitchFamily="49" charset="0"/>
              <a:buChar char="o"/>
            </a:pPr>
            <a:r>
              <a:rPr lang="en-US" dirty="0">
                <a:solidFill>
                  <a:srgbClr val="51247A"/>
                </a:solidFill>
              </a:rPr>
              <a:t>“True” behavior hard to capture – users are aware that their data </a:t>
            </a:r>
            <a:br>
              <a:rPr lang="en-US" dirty="0">
                <a:solidFill>
                  <a:srgbClr val="51247A"/>
                </a:solidFill>
              </a:rPr>
            </a:br>
            <a:r>
              <a:rPr lang="en-US" dirty="0">
                <a:solidFill>
                  <a:srgbClr val="51247A"/>
                </a:solidFill>
              </a:rPr>
              <a:t>is available publicly</a:t>
            </a:r>
          </a:p>
          <a:p>
            <a:pPr marL="285750" indent="-285750">
              <a:spcBef>
                <a:spcPts val="600"/>
              </a:spcBef>
              <a:spcAft>
                <a:spcPts val="600"/>
              </a:spcAft>
              <a:buClr>
                <a:srgbClr val="51247A"/>
              </a:buClr>
              <a:buFont typeface="Courier New" panose="02070309020205020404" pitchFamily="49" charset="0"/>
              <a:buChar char="o"/>
            </a:pPr>
            <a:r>
              <a:rPr lang="en-US" dirty="0">
                <a:solidFill>
                  <a:srgbClr val="51247A"/>
                </a:solidFill>
              </a:rPr>
              <a:t>There is likely content moderation at play – the extend will </a:t>
            </a:r>
            <a:br>
              <a:rPr lang="en-US" dirty="0">
                <a:solidFill>
                  <a:srgbClr val="51247A"/>
                </a:solidFill>
              </a:rPr>
            </a:br>
            <a:r>
              <a:rPr lang="en-US" dirty="0">
                <a:solidFill>
                  <a:srgbClr val="51247A"/>
                </a:solidFill>
              </a:rPr>
              <a:t>likely vary across regions</a:t>
            </a:r>
          </a:p>
          <a:p>
            <a:pPr marL="285750" indent="-285750">
              <a:spcBef>
                <a:spcPts val="600"/>
              </a:spcBef>
              <a:spcAft>
                <a:spcPts val="600"/>
              </a:spcAft>
              <a:buClr>
                <a:srgbClr val="51247A"/>
              </a:buClr>
              <a:buFont typeface="Courier New" panose="02070309020205020404" pitchFamily="49" charset="0"/>
              <a:buChar char="o"/>
            </a:pPr>
            <a:r>
              <a:rPr lang="en-US" dirty="0">
                <a:solidFill>
                  <a:srgbClr val="51247A"/>
                </a:solidFill>
              </a:rPr>
              <a:t>Outer-circle speakers are likely using non-English forms of </a:t>
            </a:r>
            <a:br>
              <a:rPr lang="en-US" dirty="0">
                <a:solidFill>
                  <a:srgbClr val="51247A"/>
                </a:solidFill>
              </a:rPr>
            </a:br>
            <a:r>
              <a:rPr lang="en-US" dirty="0">
                <a:solidFill>
                  <a:srgbClr val="51247A"/>
                </a:solidFill>
              </a:rPr>
              <a:t>vulgarity</a:t>
            </a:r>
          </a:p>
          <a:p>
            <a:pPr marL="285750" indent="-285750">
              <a:spcBef>
                <a:spcPts val="600"/>
              </a:spcBef>
              <a:spcAft>
                <a:spcPts val="600"/>
              </a:spcAft>
              <a:buClr>
                <a:srgbClr val="51247A"/>
              </a:buClr>
              <a:buFont typeface="Courier New" panose="02070309020205020404" pitchFamily="49" charset="0"/>
              <a:buChar char="o"/>
            </a:pPr>
            <a:r>
              <a:rPr lang="en-US" dirty="0">
                <a:solidFill>
                  <a:srgbClr val="51247A"/>
                </a:solidFill>
              </a:rPr>
              <a:t>Norm around what users feel comfortable with sharing online </a:t>
            </a:r>
            <a:br>
              <a:rPr lang="en-US" dirty="0">
                <a:solidFill>
                  <a:srgbClr val="51247A"/>
                </a:solidFill>
              </a:rPr>
            </a:br>
            <a:r>
              <a:rPr lang="en-US" dirty="0">
                <a:solidFill>
                  <a:srgbClr val="51247A"/>
                </a:solidFill>
              </a:rPr>
              <a:t>differ across regions </a:t>
            </a:r>
            <a:br>
              <a:rPr lang="en-US" dirty="0">
                <a:solidFill>
                  <a:srgbClr val="51247A"/>
                </a:solidFill>
              </a:rPr>
            </a:br>
            <a:r>
              <a:rPr lang="en-US" dirty="0">
                <a:solidFill>
                  <a:srgbClr val="51247A"/>
                </a:solidFill>
              </a:rPr>
              <a:t>(stylistic rather than behavioral or linguistic difference)</a:t>
            </a:r>
          </a:p>
        </p:txBody>
      </p:sp>
      <p:sp>
        <p:nvSpPr>
          <p:cNvPr id="3" name="Title 2">
            <a:extLst>
              <a:ext uri="{FF2B5EF4-FFF2-40B4-BE49-F238E27FC236}">
                <a16:creationId xmlns:a16="http://schemas.microsoft.com/office/drawing/2014/main" id="{03FEB704-0393-C422-BBBF-D4AD6A8FBCDC}"/>
              </a:ext>
            </a:extLst>
          </p:cNvPr>
          <p:cNvSpPr>
            <a:spLocks noGrp="1"/>
          </p:cNvSpPr>
          <p:nvPr>
            <p:ph type="title"/>
          </p:nvPr>
        </p:nvSpPr>
        <p:spPr/>
        <p:txBody>
          <a:bodyPr/>
          <a:lstStyle/>
          <a:p>
            <a:r>
              <a:rPr lang="de-DE" dirty="0"/>
              <a:t>Problems | Limitations</a:t>
            </a:r>
            <a:endParaRPr lang="en-AU" dirty="0"/>
          </a:p>
        </p:txBody>
      </p:sp>
      <p:sp>
        <p:nvSpPr>
          <p:cNvPr id="4" name="Text Placeholder 3">
            <a:extLst>
              <a:ext uri="{FF2B5EF4-FFF2-40B4-BE49-F238E27FC236}">
                <a16:creationId xmlns:a16="http://schemas.microsoft.com/office/drawing/2014/main" id="{5EF54D45-C753-B51C-D151-E74E3C1F69F6}"/>
              </a:ext>
            </a:extLst>
          </p:cNvPr>
          <p:cNvSpPr>
            <a:spLocks noGrp="1"/>
          </p:cNvSpPr>
          <p:nvPr>
            <p:ph type="body" sz="quarter" idx="15"/>
          </p:nvPr>
        </p:nvSpPr>
        <p:spPr/>
        <p:txBody>
          <a:bodyPr/>
          <a:lstStyle/>
          <a:p>
            <a:r>
              <a:rPr lang="de-DE" b="0" dirty="0"/>
              <a:t>Schweinberger: Vulgarity in World Englishes</a:t>
            </a:r>
            <a:endParaRPr lang="en-AU" b="0" dirty="0"/>
          </a:p>
        </p:txBody>
      </p:sp>
      <p:sp>
        <p:nvSpPr>
          <p:cNvPr id="6" name="Slide Number Placeholder 5">
            <a:extLst>
              <a:ext uri="{FF2B5EF4-FFF2-40B4-BE49-F238E27FC236}">
                <a16:creationId xmlns:a16="http://schemas.microsoft.com/office/drawing/2014/main" id="{42F6C305-757D-11DC-E99B-A9CB7A105ABE}"/>
              </a:ext>
            </a:extLst>
          </p:cNvPr>
          <p:cNvSpPr>
            <a:spLocks noGrp="1"/>
          </p:cNvSpPr>
          <p:nvPr>
            <p:ph type="sldNum" sz="quarter" idx="18"/>
          </p:nvPr>
        </p:nvSpPr>
        <p:spPr/>
        <p:txBody>
          <a:bodyPr/>
          <a:lstStyle/>
          <a:p>
            <a:fld id="{E917DE0E-AFB1-41FD-BC35-27DB61CA125F}" type="slidenum">
              <a:rPr lang="en-AU" smtClean="0"/>
              <a:pPr/>
              <a:t>21</a:t>
            </a:fld>
            <a:endParaRPr lang="en-AU" dirty="0"/>
          </a:p>
        </p:txBody>
      </p:sp>
      <p:pic>
        <p:nvPicPr>
          <p:cNvPr id="5" name="Picture 4" descr="A graph showing the different countries/regions&#10;&#10;AI-generated content may be incorrect.">
            <a:extLst>
              <a:ext uri="{FF2B5EF4-FFF2-40B4-BE49-F238E27FC236}">
                <a16:creationId xmlns:a16="http://schemas.microsoft.com/office/drawing/2014/main" id="{8EBD9562-9C1A-B443-1785-410B44A76CFD}"/>
              </a:ext>
            </a:extLst>
          </p:cNvPr>
          <p:cNvPicPr>
            <a:picLocks noChangeAspect="1"/>
          </p:cNvPicPr>
          <p:nvPr/>
        </p:nvPicPr>
        <p:blipFill>
          <a:blip r:embed="rId2"/>
          <a:stretch>
            <a:fillRect/>
          </a:stretch>
        </p:blipFill>
        <p:spPr>
          <a:xfrm>
            <a:off x="7752184" y="3254175"/>
            <a:ext cx="4329239" cy="3042605"/>
          </a:xfrm>
          <a:prstGeom prst="rect">
            <a:avLst/>
          </a:prstGeom>
        </p:spPr>
      </p:pic>
    </p:spTree>
    <p:extLst>
      <p:ext uri="{BB962C8B-B14F-4D97-AF65-F5344CB8AC3E}">
        <p14:creationId xmlns:p14="http://schemas.microsoft.com/office/powerpoint/2010/main" val="2221734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F9D3E-88B8-851F-7C46-3BA4F2832216}"/>
            </a:ext>
          </a:extLst>
        </p:cNvPr>
        <p:cNvGrpSpPr/>
        <p:nvPr/>
      </p:nvGrpSpPr>
      <p:grpSpPr>
        <a:xfrm>
          <a:off x="0" y="0"/>
          <a:ext cx="0" cy="0"/>
          <a:chOff x="0" y="0"/>
          <a:chExt cx="0" cy="0"/>
        </a:xfrm>
      </p:grpSpPr>
      <p:pic>
        <p:nvPicPr>
          <p:cNvPr id="7" name="Picture 6" descr="A person with a bird head and a kangaroo&#10;&#10;AI-generated content may be incorrect.">
            <a:extLst>
              <a:ext uri="{FF2B5EF4-FFF2-40B4-BE49-F238E27FC236}">
                <a16:creationId xmlns:a16="http://schemas.microsoft.com/office/drawing/2014/main" id="{3DEE8B9A-1485-C0C2-6E49-025BE7D31854}"/>
              </a:ext>
            </a:extLst>
          </p:cNvPr>
          <p:cNvPicPr>
            <a:picLocks noChangeAspect="1"/>
          </p:cNvPicPr>
          <p:nvPr/>
        </p:nvPicPr>
        <p:blipFill>
          <a:blip r:embed="rId2">
            <a:alphaModFix amt="10000"/>
          </a:blip>
          <a:stretch>
            <a:fillRect/>
          </a:stretch>
        </p:blipFill>
        <p:spPr>
          <a:xfrm>
            <a:off x="0" y="636294"/>
            <a:ext cx="12192000" cy="6221706"/>
          </a:xfrm>
          <a:prstGeom prst="rect">
            <a:avLst/>
          </a:prstGeom>
        </p:spPr>
      </p:pic>
      <p:sp>
        <p:nvSpPr>
          <p:cNvPr id="3" name="Title 2">
            <a:extLst>
              <a:ext uri="{FF2B5EF4-FFF2-40B4-BE49-F238E27FC236}">
                <a16:creationId xmlns:a16="http://schemas.microsoft.com/office/drawing/2014/main" id="{6C2755B7-4537-1EE1-4B34-D0C21CFB4CA8}"/>
              </a:ext>
            </a:extLst>
          </p:cNvPr>
          <p:cNvSpPr>
            <a:spLocks noGrp="1"/>
          </p:cNvSpPr>
          <p:nvPr>
            <p:ph type="title"/>
          </p:nvPr>
        </p:nvSpPr>
        <p:spPr>
          <a:xfrm>
            <a:off x="695326" y="3140968"/>
            <a:ext cx="10801350" cy="1008112"/>
          </a:xfrm>
        </p:spPr>
        <p:txBody>
          <a:bodyPr/>
          <a:lstStyle/>
          <a:p>
            <a:pPr algn="ctr"/>
            <a:r>
              <a:rPr lang="de-DE" dirty="0">
                <a:solidFill>
                  <a:srgbClr val="51247A"/>
                </a:solidFill>
              </a:rPr>
              <a:t>Study 2: Vulgarity in Face-to-Face Conversation</a:t>
            </a:r>
          </a:p>
        </p:txBody>
      </p:sp>
      <p:sp>
        <p:nvSpPr>
          <p:cNvPr id="8" name="TextBox 7">
            <a:extLst>
              <a:ext uri="{FF2B5EF4-FFF2-40B4-BE49-F238E27FC236}">
                <a16:creationId xmlns:a16="http://schemas.microsoft.com/office/drawing/2014/main" id="{A0C2485B-EB72-D2E6-00B8-8911F8F369A6}"/>
              </a:ext>
            </a:extLst>
          </p:cNvPr>
          <p:cNvSpPr txBox="1"/>
          <p:nvPr/>
        </p:nvSpPr>
        <p:spPr>
          <a:xfrm>
            <a:off x="0" y="6556965"/>
            <a:ext cx="12192000" cy="276999"/>
          </a:xfrm>
          <a:prstGeom prst="rect">
            <a:avLst/>
          </a:prstGeom>
          <a:noFill/>
        </p:spPr>
        <p:txBody>
          <a:bodyPr wrap="square" rtlCol="0">
            <a:spAutoFit/>
          </a:bodyPr>
          <a:lstStyle/>
          <a:p>
            <a:pPr algn="ctr"/>
            <a:r>
              <a:rPr lang="en-AU" sz="1200" dirty="0">
                <a:solidFill>
                  <a:schemeClr val="accent1"/>
                </a:solidFill>
              </a:rPr>
              <a:t>Schweinberger, M., &amp; Burridge, K. </a:t>
            </a:r>
            <a:r>
              <a:rPr lang="en-US" sz="1200" dirty="0">
                <a:solidFill>
                  <a:schemeClr val="accent1"/>
                </a:solidFill>
              </a:rPr>
              <a:t>Vulgarity in spoken interaction across selected varieties of English </a:t>
            </a:r>
            <a:r>
              <a:rPr lang="en-AU" sz="1200" dirty="0">
                <a:solidFill>
                  <a:schemeClr val="accent1"/>
                </a:solidFill>
              </a:rPr>
              <a:t>[Manuscript in preparation]. </a:t>
            </a:r>
            <a:r>
              <a:rPr lang="en-AU" sz="1200" i="1" dirty="0">
                <a:solidFill>
                  <a:schemeClr val="accent1"/>
                </a:solidFill>
              </a:rPr>
              <a:t>English World-Wide.</a:t>
            </a:r>
          </a:p>
        </p:txBody>
      </p:sp>
    </p:spTree>
    <p:extLst>
      <p:ext uri="{BB962C8B-B14F-4D97-AF65-F5344CB8AC3E}">
        <p14:creationId xmlns:p14="http://schemas.microsoft.com/office/powerpoint/2010/main" val="3177408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C5D3C-EF0F-7CC7-7B7D-A006316896C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9393DB2-6A50-8658-C6AE-125DDBF7BD4C}"/>
              </a:ext>
            </a:extLst>
          </p:cNvPr>
          <p:cNvSpPr>
            <a:spLocks noGrp="1"/>
          </p:cNvSpPr>
          <p:nvPr>
            <p:ph sz="quarter" idx="10"/>
          </p:nvPr>
        </p:nvSpPr>
        <p:spPr/>
        <p:txBody>
          <a:bodyPr>
            <a:normAutofit/>
          </a:bodyPr>
          <a:lstStyle/>
          <a:p>
            <a:r>
              <a:rPr lang="en-US" dirty="0">
                <a:solidFill>
                  <a:srgbClr val="51247A"/>
                </a:solidFill>
              </a:rPr>
              <a:t>When presenting the results on vulgarity online, the most common question was: </a:t>
            </a:r>
          </a:p>
          <a:p>
            <a:endParaRPr lang="en-US" dirty="0">
              <a:solidFill>
                <a:srgbClr val="51247A"/>
              </a:solidFill>
            </a:endParaRPr>
          </a:p>
          <a:p>
            <a:endParaRPr lang="en-US" dirty="0">
              <a:solidFill>
                <a:srgbClr val="51247A"/>
              </a:solidFill>
            </a:endParaRPr>
          </a:p>
          <a:p>
            <a:endParaRPr lang="en-US" dirty="0">
              <a:solidFill>
                <a:srgbClr val="51247A"/>
              </a:solidFill>
            </a:endParaRPr>
          </a:p>
          <a:p>
            <a:endParaRPr lang="en-US" dirty="0">
              <a:solidFill>
                <a:srgbClr val="51247A"/>
              </a:solidFill>
            </a:endParaRPr>
          </a:p>
          <a:p>
            <a:endParaRPr lang="en-US" dirty="0">
              <a:solidFill>
                <a:srgbClr val="51247A"/>
              </a:solidFill>
            </a:endParaRPr>
          </a:p>
          <a:p>
            <a:r>
              <a:rPr lang="en-US" dirty="0">
                <a:solidFill>
                  <a:srgbClr val="51247A"/>
                </a:solidFill>
              </a:rPr>
              <a:t>Some reactions were quite emotional, and people felt “offended” </a:t>
            </a:r>
            <a:br>
              <a:rPr lang="en-US" dirty="0">
                <a:solidFill>
                  <a:srgbClr val="51247A"/>
                </a:solidFill>
              </a:rPr>
            </a:br>
            <a:r>
              <a:rPr lang="en-US" dirty="0">
                <a:solidFill>
                  <a:srgbClr val="51247A"/>
                </a:solidFill>
              </a:rPr>
              <a:t>that their regional variety was not further up in the list!</a:t>
            </a:r>
            <a:endParaRPr lang="en-AU" b="1" dirty="0">
              <a:solidFill>
                <a:srgbClr val="51247A"/>
              </a:solidFill>
            </a:endParaRPr>
          </a:p>
        </p:txBody>
      </p:sp>
      <p:sp>
        <p:nvSpPr>
          <p:cNvPr id="3" name="Title 2">
            <a:extLst>
              <a:ext uri="{FF2B5EF4-FFF2-40B4-BE49-F238E27FC236}">
                <a16:creationId xmlns:a16="http://schemas.microsoft.com/office/drawing/2014/main" id="{E7F9A0BF-1B45-2F41-DCD0-0754710FF654}"/>
              </a:ext>
            </a:extLst>
          </p:cNvPr>
          <p:cNvSpPr>
            <a:spLocks noGrp="1"/>
          </p:cNvSpPr>
          <p:nvPr>
            <p:ph type="title"/>
          </p:nvPr>
        </p:nvSpPr>
        <p:spPr/>
        <p:txBody>
          <a:bodyPr/>
          <a:lstStyle/>
          <a:p>
            <a:r>
              <a:rPr lang="de-DE" dirty="0"/>
              <a:t>Motivation</a:t>
            </a:r>
            <a:endParaRPr lang="en-AU" dirty="0"/>
          </a:p>
        </p:txBody>
      </p:sp>
      <p:sp>
        <p:nvSpPr>
          <p:cNvPr id="4" name="Text Placeholder 3">
            <a:extLst>
              <a:ext uri="{FF2B5EF4-FFF2-40B4-BE49-F238E27FC236}">
                <a16:creationId xmlns:a16="http://schemas.microsoft.com/office/drawing/2014/main" id="{A67A6D79-EC8D-D047-164B-827223A0B451}"/>
              </a:ext>
            </a:extLst>
          </p:cNvPr>
          <p:cNvSpPr>
            <a:spLocks noGrp="1"/>
          </p:cNvSpPr>
          <p:nvPr>
            <p:ph type="body" sz="quarter" idx="15"/>
          </p:nvPr>
        </p:nvSpPr>
        <p:spPr/>
        <p:txBody>
          <a:bodyPr/>
          <a:lstStyle/>
          <a:p>
            <a:r>
              <a:rPr lang="de-DE" b="0" dirty="0"/>
              <a:t>Schweinberger: Vulgarity in World Englishes</a:t>
            </a:r>
            <a:endParaRPr lang="en-AU" b="0" dirty="0"/>
          </a:p>
        </p:txBody>
      </p:sp>
      <p:sp>
        <p:nvSpPr>
          <p:cNvPr id="6" name="Slide Number Placeholder 5">
            <a:extLst>
              <a:ext uri="{FF2B5EF4-FFF2-40B4-BE49-F238E27FC236}">
                <a16:creationId xmlns:a16="http://schemas.microsoft.com/office/drawing/2014/main" id="{C4BE8427-EA89-07D2-0E5D-3CC930A70071}"/>
              </a:ext>
            </a:extLst>
          </p:cNvPr>
          <p:cNvSpPr>
            <a:spLocks noGrp="1"/>
          </p:cNvSpPr>
          <p:nvPr>
            <p:ph type="sldNum" sz="quarter" idx="18"/>
          </p:nvPr>
        </p:nvSpPr>
        <p:spPr/>
        <p:txBody>
          <a:bodyPr/>
          <a:lstStyle/>
          <a:p>
            <a:fld id="{E917DE0E-AFB1-41FD-BC35-27DB61CA125F}" type="slidenum">
              <a:rPr lang="en-AU" smtClean="0"/>
              <a:pPr/>
              <a:t>23</a:t>
            </a:fld>
            <a:endParaRPr lang="en-AU" dirty="0"/>
          </a:p>
        </p:txBody>
      </p:sp>
      <p:sp>
        <p:nvSpPr>
          <p:cNvPr id="5" name="TextBox 4">
            <a:extLst>
              <a:ext uri="{FF2B5EF4-FFF2-40B4-BE49-F238E27FC236}">
                <a16:creationId xmlns:a16="http://schemas.microsoft.com/office/drawing/2014/main" id="{78F7A350-FF40-FDAD-C4D0-75338DB41711}"/>
              </a:ext>
            </a:extLst>
          </p:cNvPr>
          <p:cNvSpPr txBox="1"/>
          <p:nvPr/>
        </p:nvSpPr>
        <p:spPr>
          <a:xfrm>
            <a:off x="695324" y="2237527"/>
            <a:ext cx="6480720" cy="1200329"/>
          </a:xfrm>
          <a:prstGeom prst="rect">
            <a:avLst/>
          </a:prstGeom>
          <a:noFill/>
          <a:ln w="38100">
            <a:solidFill>
              <a:srgbClr val="51247A"/>
            </a:solidFill>
          </a:ln>
        </p:spPr>
        <p:txBody>
          <a:bodyPr wrap="square" rtlCol="0">
            <a:spAutoFit/>
          </a:bodyPr>
          <a:lstStyle/>
          <a:p>
            <a:endParaRPr lang="de-DE" b="1" dirty="0">
              <a:solidFill>
                <a:srgbClr val="51247A"/>
              </a:solidFill>
            </a:endParaRPr>
          </a:p>
          <a:p>
            <a:pPr algn="ctr"/>
            <a:r>
              <a:rPr lang="en-US" b="1" dirty="0">
                <a:solidFill>
                  <a:srgbClr val="51247A"/>
                </a:solidFill>
              </a:rPr>
              <a:t>What would results be </a:t>
            </a:r>
          </a:p>
          <a:p>
            <a:pPr algn="ctr"/>
            <a:r>
              <a:rPr lang="en-US" b="1" dirty="0">
                <a:solidFill>
                  <a:srgbClr val="51247A"/>
                </a:solidFill>
              </a:rPr>
              <a:t>if you looked at face-to-face interaction?!</a:t>
            </a:r>
          </a:p>
          <a:p>
            <a:r>
              <a:rPr lang="de-DE" dirty="0"/>
              <a:t> </a:t>
            </a:r>
            <a:endParaRPr lang="en-AU" dirty="0"/>
          </a:p>
        </p:txBody>
      </p:sp>
      <p:pic>
        <p:nvPicPr>
          <p:cNvPr id="8" name="Picture 7">
            <a:hlinkClick r:id="rId2"/>
            <a:extLst>
              <a:ext uri="{FF2B5EF4-FFF2-40B4-BE49-F238E27FC236}">
                <a16:creationId xmlns:a16="http://schemas.microsoft.com/office/drawing/2014/main" id="{14A90832-EBEF-1AD0-A365-C308116A7EEB}"/>
              </a:ext>
            </a:extLst>
          </p:cNvPr>
          <p:cNvPicPr>
            <a:picLocks noChangeAspect="1"/>
          </p:cNvPicPr>
          <p:nvPr/>
        </p:nvPicPr>
        <p:blipFill>
          <a:blip r:embed="rId3"/>
          <a:stretch>
            <a:fillRect/>
          </a:stretch>
        </p:blipFill>
        <p:spPr>
          <a:xfrm>
            <a:off x="9512943" y="2157411"/>
            <a:ext cx="2569184" cy="4608513"/>
          </a:xfrm>
          <a:prstGeom prst="rect">
            <a:avLst/>
          </a:prstGeom>
        </p:spPr>
      </p:pic>
    </p:spTree>
    <p:extLst>
      <p:ext uri="{BB962C8B-B14F-4D97-AF65-F5344CB8AC3E}">
        <p14:creationId xmlns:p14="http://schemas.microsoft.com/office/powerpoint/2010/main" val="299391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BAE96-5417-C20D-51DF-AA2D86F7E85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2EA0A8-C9EF-8D26-8800-16A1151CACE9}"/>
              </a:ext>
            </a:extLst>
          </p:cNvPr>
          <p:cNvSpPr>
            <a:spLocks noGrp="1"/>
          </p:cNvSpPr>
          <p:nvPr>
            <p:ph sz="quarter" idx="10"/>
          </p:nvPr>
        </p:nvSpPr>
        <p:spPr/>
        <p:txBody>
          <a:bodyPr>
            <a:normAutofit/>
          </a:bodyPr>
          <a:lstStyle/>
          <a:p>
            <a:r>
              <a:rPr lang="de-DE" b="1" dirty="0">
                <a:solidFill>
                  <a:srgbClr val="51247A"/>
                </a:solidFill>
              </a:rPr>
              <a:t>Relevant findings from prior research </a:t>
            </a:r>
          </a:p>
          <a:p>
            <a:pPr marL="285750" indent="-285750">
              <a:buClr>
                <a:srgbClr val="51247A"/>
              </a:buClr>
              <a:buFont typeface="Courier New" panose="02070309020205020404" pitchFamily="49" charset="0"/>
              <a:buChar char="o"/>
            </a:pPr>
            <a:r>
              <a:rPr lang="de-DE" dirty="0">
                <a:solidFill>
                  <a:srgbClr val="51247A"/>
                </a:solidFill>
              </a:rPr>
              <a:t>online, speakers/users from inner circle varieties and espcially speakers from the US use most vulgarity </a:t>
            </a:r>
            <a:r>
              <a:rPr lang="de-DE" sz="1200" dirty="0">
                <a:solidFill>
                  <a:schemeClr val="bg1">
                    <a:lumMod val="75000"/>
                  </a:schemeClr>
                </a:solidFill>
              </a:rPr>
              <a:t>(</a:t>
            </a:r>
            <a:r>
              <a:rPr lang="en-US" sz="1200" dirty="0">
                <a:solidFill>
                  <a:schemeClr val="bg1">
                    <a:lumMod val="75000"/>
                  </a:schemeClr>
                </a:solidFill>
              </a:rPr>
              <a:t>Laitinen,  Rautionaho, Fatemi, &amp; Halonen, 2025</a:t>
            </a:r>
            <a:r>
              <a:rPr lang="de-DE" sz="1200" dirty="0">
                <a:solidFill>
                  <a:schemeClr val="bg1">
                    <a:lumMod val="75000"/>
                  </a:schemeClr>
                </a:solidFill>
              </a:rPr>
              <a:t>; Schweinberger &amp; Burridge, 2025; </a:t>
            </a:r>
            <a:r>
              <a:rPr lang="en-US" sz="1200" dirty="0">
                <a:solidFill>
                  <a:schemeClr val="bg1">
                    <a:lumMod val="75000"/>
                  </a:schemeClr>
                </a:solidFill>
              </a:rPr>
              <a:t>Schweinberger, Laitinen, Haugh, Rautionaho, Fatemi, Hames, &amp; Takahashi, n.d.; Schweinberger, Haugh, Laitinen, Fatemi, Hames, Rautionaho, &amp; Takahashi, n.d.</a:t>
            </a:r>
            <a:r>
              <a:rPr lang="de-DE" sz="1200" dirty="0">
                <a:solidFill>
                  <a:schemeClr val="bg1">
                    <a:lumMod val="75000"/>
                  </a:schemeClr>
                </a:solidFill>
              </a:rPr>
              <a:t>).</a:t>
            </a:r>
          </a:p>
          <a:p>
            <a:pPr marL="285750" indent="-285750">
              <a:buClr>
                <a:srgbClr val="51247A"/>
              </a:buClr>
              <a:buFont typeface="Courier New" panose="02070309020205020404" pitchFamily="49" charset="0"/>
              <a:buChar char="o"/>
            </a:pPr>
            <a:r>
              <a:rPr lang="de-DE" dirty="0">
                <a:solidFill>
                  <a:srgbClr val="51247A"/>
                </a:solidFill>
              </a:rPr>
              <a:t>Younger speakers and young males in particular exhibit higher rates of vulgarity compared with older speakers or female speakers </a:t>
            </a:r>
            <a:r>
              <a:rPr lang="de-DE" sz="1200" dirty="0">
                <a:solidFill>
                  <a:schemeClr val="bg1">
                    <a:lumMod val="75000"/>
                  </a:schemeClr>
                </a:solidFill>
              </a:rPr>
              <a:t>(Schweinberger, 2018)</a:t>
            </a:r>
          </a:p>
          <a:p>
            <a:r>
              <a:rPr lang="de-DE" b="1" dirty="0">
                <a:solidFill>
                  <a:srgbClr val="51247A"/>
                </a:solidFill>
              </a:rPr>
              <a:t>Hypotheses</a:t>
            </a:r>
          </a:p>
          <a:p>
            <a:r>
              <a:rPr lang="de-DE" dirty="0">
                <a:solidFill>
                  <a:srgbClr val="51247A"/>
                </a:solidFill>
              </a:rPr>
              <a:t>Based on the use of vulgarity in spoken discourse in public settings (advertisement ads and outbursts of former Prime Miniters on televsion), we assumed that </a:t>
            </a:r>
          </a:p>
          <a:p>
            <a:pPr marL="285750" indent="-285750">
              <a:buClr>
                <a:srgbClr val="51247A"/>
              </a:buClr>
              <a:buFont typeface="Courier New" panose="02070309020205020404" pitchFamily="49" charset="0"/>
              <a:buChar char="o"/>
            </a:pPr>
            <a:r>
              <a:rPr lang="de-DE" dirty="0">
                <a:solidFill>
                  <a:srgbClr val="51247A"/>
                </a:solidFill>
              </a:rPr>
              <a:t>Australians would exhibit higher frequencies of vulgarity in face-to-face conversations while the use of vulgarity among US speakers would be lower.</a:t>
            </a:r>
          </a:p>
          <a:p>
            <a:pPr marL="285750" indent="-285750">
              <a:buClr>
                <a:srgbClr val="51247A"/>
              </a:buClr>
              <a:buFont typeface="Courier New" panose="02070309020205020404" pitchFamily="49" charset="0"/>
              <a:buChar char="o"/>
            </a:pPr>
            <a:r>
              <a:rPr lang="de-DE" dirty="0">
                <a:solidFill>
                  <a:srgbClr val="51247A"/>
                </a:solidFill>
              </a:rPr>
              <a:t>Inner circle varieties exhibit a tendency for higher use fo vulgarity compared to outer circle vareities.</a:t>
            </a:r>
          </a:p>
          <a:p>
            <a:pPr marL="285750" indent="-285750">
              <a:buClr>
                <a:srgbClr val="51247A"/>
              </a:buClr>
              <a:buFont typeface="Courier New" panose="02070309020205020404" pitchFamily="49" charset="0"/>
              <a:buChar char="o"/>
            </a:pPr>
            <a:r>
              <a:rPr lang="de-DE" dirty="0">
                <a:solidFill>
                  <a:srgbClr val="51247A"/>
                </a:solidFill>
              </a:rPr>
              <a:t>Younger speakers, and young males in particular, use more vulgarity than older speakers</a:t>
            </a:r>
          </a:p>
          <a:p>
            <a:endParaRPr lang="de-DE" dirty="0">
              <a:solidFill>
                <a:srgbClr val="51247A"/>
              </a:solidFill>
            </a:endParaRPr>
          </a:p>
          <a:p>
            <a:endParaRPr lang="de-DE" dirty="0">
              <a:solidFill>
                <a:srgbClr val="51247A"/>
              </a:solidFill>
            </a:endParaRPr>
          </a:p>
          <a:p>
            <a:endParaRPr lang="de-DE" dirty="0">
              <a:solidFill>
                <a:srgbClr val="51247A"/>
              </a:solidFill>
            </a:endParaRPr>
          </a:p>
        </p:txBody>
      </p:sp>
      <p:sp>
        <p:nvSpPr>
          <p:cNvPr id="3" name="Title 2">
            <a:extLst>
              <a:ext uri="{FF2B5EF4-FFF2-40B4-BE49-F238E27FC236}">
                <a16:creationId xmlns:a16="http://schemas.microsoft.com/office/drawing/2014/main" id="{D5C8FDAD-A906-B7FE-4931-566DE71AB873}"/>
              </a:ext>
            </a:extLst>
          </p:cNvPr>
          <p:cNvSpPr>
            <a:spLocks noGrp="1"/>
          </p:cNvSpPr>
          <p:nvPr>
            <p:ph type="title"/>
          </p:nvPr>
        </p:nvSpPr>
        <p:spPr/>
        <p:txBody>
          <a:bodyPr/>
          <a:lstStyle/>
          <a:p>
            <a:r>
              <a:rPr lang="de-DE" dirty="0"/>
              <a:t>Research questions and hypotheses</a:t>
            </a:r>
            <a:endParaRPr lang="en-AU" dirty="0"/>
          </a:p>
        </p:txBody>
      </p:sp>
      <p:sp>
        <p:nvSpPr>
          <p:cNvPr id="4" name="Text Placeholder 3">
            <a:extLst>
              <a:ext uri="{FF2B5EF4-FFF2-40B4-BE49-F238E27FC236}">
                <a16:creationId xmlns:a16="http://schemas.microsoft.com/office/drawing/2014/main" id="{8DD7772D-5855-FC5C-33F4-A1534F43ADF1}"/>
              </a:ext>
            </a:extLst>
          </p:cNvPr>
          <p:cNvSpPr>
            <a:spLocks noGrp="1"/>
          </p:cNvSpPr>
          <p:nvPr>
            <p:ph type="body" sz="quarter" idx="15"/>
          </p:nvPr>
        </p:nvSpPr>
        <p:spPr/>
        <p:txBody>
          <a:bodyPr/>
          <a:lstStyle/>
          <a:p>
            <a:r>
              <a:rPr lang="de-DE" b="0" dirty="0"/>
              <a:t>Schweinberger: Vulgarity in World Englishes</a:t>
            </a:r>
            <a:endParaRPr lang="en-AU" b="0" dirty="0"/>
          </a:p>
        </p:txBody>
      </p:sp>
      <p:sp>
        <p:nvSpPr>
          <p:cNvPr id="6" name="Slide Number Placeholder 5">
            <a:extLst>
              <a:ext uri="{FF2B5EF4-FFF2-40B4-BE49-F238E27FC236}">
                <a16:creationId xmlns:a16="http://schemas.microsoft.com/office/drawing/2014/main" id="{0F0E108B-A94B-98DB-A982-1778EB258C74}"/>
              </a:ext>
            </a:extLst>
          </p:cNvPr>
          <p:cNvSpPr>
            <a:spLocks noGrp="1"/>
          </p:cNvSpPr>
          <p:nvPr>
            <p:ph type="sldNum" sz="quarter" idx="18"/>
          </p:nvPr>
        </p:nvSpPr>
        <p:spPr/>
        <p:txBody>
          <a:bodyPr/>
          <a:lstStyle/>
          <a:p>
            <a:fld id="{E917DE0E-AFB1-41FD-BC35-27DB61CA125F}" type="slidenum">
              <a:rPr lang="en-AU" smtClean="0"/>
              <a:pPr/>
              <a:t>24</a:t>
            </a:fld>
            <a:endParaRPr lang="en-AU" dirty="0"/>
          </a:p>
        </p:txBody>
      </p:sp>
    </p:spTree>
    <p:extLst>
      <p:ext uri="{BB962C8B-B14F-4D97-AF65-F5344CB8AC3E}">
        <p14:creationId xmlns:p14="http://schemas.microsoft.com/office/powerpoint/2010/main" val="4159637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1653A-C33C-9166-9265-F6D5A600C37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3D39839-AFF2-F450-0165-FF4FD14898A5}"/>
              </a:ext>
            </a:extLst>
          </p:cNvPr>
          <p:cNvSpPr>
            <a:spLocks noGrp="1"/>
          </p:cNvSpPr>
          <p:nvPr>
            <p:ph sz="quarter" idx="10"/>
          </p:nvPr>
        </p:nvSpPr>
        <p:spPr/>
        <p:txBody>
          <a:bodyPr>
            <a:normAutofit/>
          </a:bodyPr>
          <a:lstStyle/>
          <a:p>
            <a:r>
              <a:rPr lang="de-DE" b="1" dirty="0">
                <a:solidFill>
                  <a:srgbClr val="51247A"/>
                </a:solidFill>
              </a:rPr>
              <a:t>International Corpus of English (ICE)</a:t>
            </a:r>
          </a:p>
          <a:p>
            <a:r>
              <a:rPr lang="de-DE" dirty="0">
                <a:solidFill>
                  <a:srgbClr val="51247A"/>
                </a:solidFill>
              </a:rPr>
              <a:t>Spoken sections of ICE Australia, Canada, East Africa (Kenya &amp; Tanzania), Great Britain, Hong Kong, Ireland, India, Jamaica, New Zealand, Philippines, Sri Lanka, Singapore, and the Santa Barbraa Corpus of Spoken American English</a:t>
            </a:r>
          </a:p>
          <a:p>
            <a:r>
              <a:rPr lang="de-DE" b="1" dirty="0">
                <a:solidFill>
                  <a:srgbClr val="51247A"/>
                </a:solidFill>
              </a:rPr>
              <a:t>Data Processing</a:t>
            </a:r>
          </a:p>
          <a:p>
            <a:r>
              <a:rPr lang="de-DE" dirty="0">
                <a:solidFill>
                  <a:srgbClr val="51247A"/>
                </a:solidFill>
              </a:rPr>
              <a:t>All in R version 4.4.2 </a:t>
            </a:r>
            <a:r>
              <a:rPr lang="de-DE" sz="1200" dirty="0">
                <a:solidFill>
                  <a:schemeClr val="bg1">
                    <a:lumMod val="75000"/>
                  </a:schemeClr>
                </a:solidFill>
              </a:rPr>
              <a:t>(R Core Team, 2024) </a:t>
            </a:r>
            <a:r>
              <a:rPr lang="de-DE" dirty="0">
                <a:solidFill>
                  <a:srgbClr val="51247A"/>
                </a:solidFill>
              </a:rPr>
              <a:t>via RStudio </a:t>
            </a:r>
            <a:r>
              <a:rPr lang="de-DE" sz="1200" dirty="0">
                <a:solidFill>
                  <a:schemeClr val="bg1">
                    <a:lumMod val="75000"/>
                  </a:schemeClr>
                </a:solidFill>
              </a:rPr>
              <a:t>(Posit team, 2025)</a:t>
            </a:r>
            <a:r>
              <a:rPr lang="de-DE" dirty="0">
                <a:solidFill>
                  <a:srgbClr val="51247A"/>
                </a:solidFill>
              </a:rPr>
              <a:t>: analysis details will be made available)</a:t>
            </a:r>
          </a:p>
          <a:p>
            <a:pPr marL="285750" indent="-285750">
              <a:buClr>
                <a:srgbClr val="51247A"/>
              </a:buClr>
              <a:buFont typeface="Courier New" panose="02070309020205020404" pitchFamily="49" charset="0"/>
              <a:buChar char="o"/>
            </a:pPr>
            <a:r>
              <a:rPr lang="de-DE" dirty="0">
                <a:solidFill>
                  <a:srgbClr val="51247A"/>
                </a:solidFill>
              </a:rPr>
              <a:t>Split into untterances</a:t>
            </a:r>
          </a:p>
          <a:p>
            <a:pPr marL="285750" indent="-285750">
              <a:buClr>
                <a:srgbClr val="51247A"/>
              </a:buClr>
              <a:buFont typeface="Courier New" panose="02070309020205020404" pitchFamily="49" charset="0"/>
              <a:buChar char="o"/>
            </a:pPr>
            <a:r>
              <a:rPr lang="de-DE" dirty="0">
                <a:solidFill>
                  <a:srgbClr val="51247A"/>
                </a:solidFill>
              </a:rPr>
              <a:t>Extracted speaker reference and cleaned utterance</a:t>
            </a:r>
          </a:p>
          <a:p>
            <a:pPr marL="285750" indent="-285750">
              <a:buClr>
                <a:srgbClr val="51247A"/>
              </a:buClr>
              <a:buFont typeface="Courier New" panose="02070309020205020404" pitchFamily="49" charset="0"/>
              <a:buChar char="o"/>
            </a:pPr>
            <a:r>
              <a:rPr lang="de-DE" dirty="0">
                <a:solidFill>
                  <a:srgbClr val="51247A"/>
                </a:solidFill>
              </a:rPr>
              <a:t>Added speaker information and determined the number of tokens in each utterance</a:t>
            </a:r>
          </a:p>
          <a:p>
            <a:pPr marL="285750" indent="-285750">
              <a:buClr>
                <a:srgbClr val="51247A"/>
              </a:buClr>
              <a:buFont typeface="Courier New" panose="02070309020205020404" pitchFamily="49" charset="0"/>
              <a:buChar char="o"/>
            </a:pPr>
            <a:r>
              <a:rPr lang="de-DE" dirty="0">
                <a:solidFill>
                  <a:srgbClr val="51247A"/>
                </a:solidFill>
              </a:rPr>
              <a:t>Concordancing of vulgar elements using a list of regular expressions </a:t>
            </a:r>
            <a:br>
              <a:rPr lang="de-DE" dirty="0">
                <a:solidFill>
                  <a:srgbClr val="51247A"/>
                </a:solidFill>
              </a:rPr>
            </a:br>
            <a:r>
              <a:rPr lang="de-DE" dirty="0">
                <a:solidFill>
                  <a:srgbClr val="51247A"/>
                </a:solidFill>
              </a:rPr>
              <a:t>(same as Schweinberger &amp; Burridge, 2025)</a:t>
            </a:r>
          </a:p>
          <a:p>
            <a:pPr marL="285750" indent="-285750">
              <a:buClr>
                <a:srgbClr val="51247A"/>
              </a:buClr>
              <a:buFont typeface="Courier New" panose="02070309020205020404" pitchFamily="49" charset="0"/>
              <a:buChar char="o"/>
            </a:pPr>
            <a:r>
              <a:rPr lang="de-DE" dirty="0">
                <a:solidFill>
                  <a:srgbClr val="51247A"/>
                </a:solidFill>
              </a:rPr>
              <a:t>Tabullation and visualisation</a:t>
            </a:r>
          </a:p>
          <a:p>
            <a:endParaRPr lang="de-DE" dirty="0">
              <a:solidFill>
                <a:srgbClr val="51247A"/>
              </a:solidFill>
            </a:endParaRPr>
          </a:p>
        </p:txBody>
      </p:sp>
      <p:sp>
        <p:nvSpPr>
          <p:cNvPr id="3" name="Title 2">
            <a:extLst>
              <a:ext uri="{FF2B5EF4-FFF2-40B4-BE49-F238E27FC236}">
                <a16:creationId xmlns:a16="http://schemas.microsoft.com/office/drawing/2014/main" id="{E938DD86-5B79-B184-A5EC-B8905309C05F}"/>
              </a:ext>
            </a:extLst>
          </p:cNvPr>
          <p:cNvSpPr>
            <a:spLocks noGrp="1"/>
          </p:cNvSpPr>
          <p:nvPr>
            <p:ph type="title"/>
          </p:nvPr>
        </p:nvSpPr>
        <p:spPr/>
        <p:txBody>
          <a:bodyPr/>
          <a:lstStyle/>
          <a:p>
            <a:r>
              <a:rPr lang="de-DE" dirty="0"/>
              <a:t>Data and Data Processing</a:t>
            </a:r>
            <a:endParaRPr lang="en-AU" dirty="0"/>
          </a:p>
        </p:txBody>
      </p:sp>
      <p:sp>
        <p:nvSpPr>
          <p:cNvPr id="4" name="Text Placeholder 3">
            <a:extLst>
              <a:ext uri="{FF2B5EF4-FFF2-40B4-BE49-F238E27FC236}">
                <a16:creationId xmlns:a16="http://schemas.microsoft.com/office/drawing/2014/main" id="{70CA79C5-D576-D792-A24E-D13DE696A30E}"/>
              </a:ext>
            </a:extLst>
          </p:cNvPr>
          <p:cNvSpPr>
            <a:spLocks noGrp="1"/>
          </p:cNvSpPr>
          <p:nvPr>
            <p:ph type="body" sz="quarter" idx="15"/>
          </p:nvPr>
        </p:nvSpPr>
        <p:spPr/>
        <p:txBody>
          <a:bodyPr/>
          <a:lstStyle/>
          <a:p>
            <a:r>
              <a:rPr lang="de-DE" b="0" dirty="0"/>
              <a:t>Schweinberger: Vulgarity in World Englishes</a:t>
            </a:r>
            <a:endParaRPr lang="en-AU" b="0" dirty="0"/>
          </a:p>
        </p:txBody>
      </p:sp>
      <p:sp>
        <p:nvSpPr>
          <p:cNvPr id="6" name="Slide Number Placeholder 5">
            <a:extLst>
              <a:ext uri="{FF2B5EF4-FFF2-40B4-BE49-F238E27FC236}">
                <a16:creationId xmlns:a16="http://schemas.microsoft.com/office/drawing/2014/main" id="{F7845A6A-7397-8139-FD06-1A463596FA56}"/>
              </a:ext>
            </a:extLst>
          </p:cNvPr>
          <p:cNvSpPr>
            <a:spLocks noGrp="1"/>
          </p:cNvSpPr>
          <p:nvPr>
            <p:ph type="sldNum" sz="quarter" idx="18"/>
          </p:nvPr>
        </p:nvSpPr>
        <p:spPr/>
        <p:txBody>
          <a:bodyPr/>
          <a:lstStyle/>
          <a:p>
            <a:fld id="{E917DE0E-AFB1-41FD-BC35-27DB61CA125F}" type="slidenum">
              <a:rPr lang="en-AU" smtClean="0"/>
              <a:pPr/>
              <a:t>25</a:t>
            </a:fld>
            <a:endParaRPr lang="en-AU" dirty="0"/>
          </a:p>
        </p:txBody>
      </p:sp>
      <p:pic>
        <p:nvPicPr>
          <p:cNvPr id="9" name="Picture 8" descr="A close up of a logo&#10;&#10;AI-generated content may be incorrect.">
            <a:extLst>
              <a:ext uri="{FF2B5EF4-FFF2-40B4-BE49-F238E27FC236}">
                <a16:creationId xmlns:a16="http://schemas.microsoft.com/office/drawing/2014/main" id="{0FF6136D-C88A-7084-5DBC-41F36BA7558B}"/>
              </a:ext>
            </a:extLst>
          </p:cNvPr>
          <p:cNvPicPr>
            <a:picLocks noChangeAspect="1"/>
          </p:cNvPicPr>
          <p:nvPr/>
        </p:nvPicPr>
        <p:blipFill>
          <a:blip r:embed="rId2"/>
          <a:stretch>
            <a:fillRect/>
          </a:stretch>
        </p:blipFill>
        <p:spPr>
          <a:xfrm>
            <a:off x="8328249" y="664002"/>
            <a:ext cx="3673575" cy="857789"/>
          </a:xfrm>
          <a:prstGeom prst="rect">
            <a:avLst/>
          </a:prstGeom>
        </p:spPr>
      </p:pic>
    </p:spTree>
    <p:extLst>
      <p:ext uri="{BB962C8B-B14F-4D97-AF65-F5344CB8AC3E}">
        <p14:creationId xmlns:p14="http://schemas.microsoft.com/office/powerpoint/2010/main" val="3177247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C00F5-1CC5-63EB-D5CF-5DCEC7983A3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3A4829-258A-249A-243F-9E8BA4EA4623}"/>
              </a:ext>
            </a:extLst>
          </p:cNvPr>
          <p:cNvSpPr>
            <a:spLocks noGrp="1"/>
          </p:cNvSpPr>
          <p:nvPr>
            <p:ph sz="quarter" idx="10"/>
          </p:nvPr>
        </p:nvSpPr>
        <p:spPr/>
        <p:txBody>
          <a:bodyPr>
            <a:normAutofit lnSpcReduction="10000"/>
          </a:bodyPr>
          <a:lstStyle/>
          <a:p>
            <a:r>
              <a:rPr lang="de-DE" b="1" dirty="0">
                <a:solidFill>
                  <a:srgbClr val="51247A"/>
                </a:solidFill>
              </a:rPr>
              <a:t>Data Extraction</a:t>
            </a:r>
          </a:p>
          <a:p>
            <a:r>
              <a:rPr lang="de-DE" dirty="0">
                <a:solidFill>
                  <a:srgbClr val="51247A"/>
                </a:solidFill>
              </a:rPr>
              <a:t>To extract vulgar elements we used the same list of regular expressions as Schweinberger and Burrdige (2025).</a:t>
            </a:r>
          </a:p>
          <a:p>
            <a:r>
              <a:rPr lang="de-DE" dirty="0">
                <a:solidFill>
                  <a:srgbClr val="51247A"/>
                </a:solidFill>
              </a:rPr>
              <a:t>Started with terms listed in online content modertation, previous research, and what the OED considers „vulgar“. Then manually checked the lists and enhanced them using regular expressions to be able to find vulgarity with non-normalised spellings and other variants (plurals, progressive forms, etc.).</a:t>
            </a:r>
          </a:p>
          <a:p>
            <a:r>
              <a:rPr lang="de-DE" b="1" dirty="0">
                <a:solidFill>
                  <a:srgbClr val="51247A"/>
                </a:solidFill>
              </a:rPr>
              <a:t>Statistical Methods</a:t>
            </a:r>
          </a:p>
          <a:p>
            <a:pPr marL="285750" indent="-285750">
              <a:buClr>
                <a:srgbClr val="51247A"/>
              </a:buClr>
              <a:buFont typeface="Courier New" panose="02070309020205020404" pitchFamily="49" charset="0"/>
              <a:buChar char="o"/>
            </a:pPr>
            <a:r>
              <a:rPr lang="de-DE" b="1" dirty="0">
                <a:solidFill>
                  <a:srgbClr val="51247A"/>
                </a:solidFill>
              </a:rPr>
              <a:t>Frequency tabulation </a:t>
            </a:r>
            <a:r>
              <a:rPr lang="de-DE" dirty="0">
                <a:solidFill>
                  <a:srgbClr val="51247A"/>
                </a:solidFill>
              </a:rPr>
              <a:t>(normalised by N tokens)</a:t>
            </a:r>
          </a:p>
          <a:p>
            <a:pPr marL="285750" indent="-285750">
              <a:buClr>
                <a:srgbClr val="51247A"/>
              </a:buClr>
              <a:buFont typeface="Courier New" panose="02070309020205020404" pitchFamily="49" charset="0"/>
              <a:buChar char="o"/>
            </a:pPr>
            <a:r>
              <a:rPr lang="de-DE" b="1" dirty="0">
                <a:solidFill>
                  <a:srgbClr val="51247A"/>
                </a:solidFill>
              </a:rPr>
              <a:t>Adjusted Corrected Type-Token Ratios (aCTTR) </a:t>
            </a:r>
            <a:br>
              <a:rPr lang="de-DE" dirty="0">
                <a:solidFill>
                  <a:srgbClr val="51247A"/>
                </a:solidFill>
              </a:rPr>
            </a:br>
            <a:r>
              <a:rPr lang="de-DE" dirty="0">
                <a:solidFill>
                  <a:srgbClr val="51247A"/>
                </a:solidFill>
              </a:rPr>
              <a:t>to investigate variability and creativity in use: the higher the aCTTR, the more different variants the speaker form a region are using.</a:t>
            </a:r>
          </a:p>
          <a:p>
            <a:pPr marL="285750" indent="-285750">
              <a:buClr>
                <a:srgbClr val="51247A"/>
              </a:buClr>
              <a:buFont typeface="Courier New" panose="02070309020205020404" pitchFamily="49" charset="0"/>
              <a:buChar char="o"/>
            </a:pPr>
            <a:r>
              <a:rPr lang="de-DE" b="1" dirty="0">
                <a:solidFill>
                  <a:srgbClr val="51247A"/>
                </a:solidFill>
              </a:rPr>
              <a:t>Conditional Inference Trees (CIT) </a:t>
            </a:r>
            <a:br>
              <a:rPr lang="de-DE" dirty="0">
                <a:solidFill>
                  <a:srgbClr val="51247A"/>
                </a:solidFill>
              </a:rPr>
            </a:br>
            <a:r>
              <a:rPr lang="de-DE" dirty="0">
                <a:solidFill>
                  <a:srgbClr val="51247A"/>
                </a:solidFill>
              </a:rPr>
              <a:t>to check for differences along social categories </a:t>
            </a:r>
            <a:br>
              <a:rPr lang="de-DE" dirty="0">
                <a:solidFill>
                  <a:srgbClr val="51247A"/>
                </a:solidFill>
              </a:rPr>
            </a:br>
            <a:r>
              <a:rPr lang="de-DE" dirty="0">
                <a:solidFill>
                  <a:srgbClr val="51247A"/>
                </a:solidFill>
              </a:rPr>
              <a:t>(dependent variable: speaker uses or vulgar element vs does not use a vulgar element).</a:t>
            </a:r>
          </a:p>
          <a:p>
            <a:endParaRPr lang="de-DE" dirty="0">
              <a:solidFill>
                <a:srgbClr val="51247A"/>
              </a:solidFill>
            </a:endParaRPr>
          </a:p>
        </p:txBody>
      </p:sp>
      <p:sp>
        <p:nvSpPr>
          <p:cNvPr id="3" name="Title 2">
            <a:extLst>
              <a:ext uri="{FF2B5EF4-FFF2-40B4-BE49-F238E27FC236}">
                <a16:creationId xmlns:a16="http://schemas.microsoft.com/office/drawing/2014/main" id="{4FC6BF32-675C-9E73-3824-8F9FD69372A0}"/>
              </a:ext>
            </a:extLst>
          </p:cNvPr>
          <p:cNvSpPr>
            <a:spLocks noGrp="1"/>
          </p:cNvSpPr>
          <p:nvPr>
            <p:ph type="title"/>
          </p:nvPr>
        </p:nvSpPr>
        <p:spPr/>
        <p:txBody>
          <a:bodyPr/>
          <a:lstStyle/>
          <a:p>
            <a:r>
              <a:rPr lang="de-DE" dirty="0"/>
              <a:t>Methodology</a:t>
            </a:r>
            <a:endParaRPr lang="en-AU" dirty="0"/>
          </a:p>
        </p:txBody>
      </p:sp>
      <p:sp>
        <p:nvSpPr>
          <p:cNvPr id="4" name="Text Placeholder 3">
            <a:extLst>
              <a:ext uri="{FF2B5EF4-FFF2-40B4-BE49-F238E27FC236}">
                <a16:creationId xmlns:a16="http://schemas.microsoft.com/office/drawing/2014/main" id="{0C8B3605-CAE2-5488-3C65-E15E87D6E1E4}"/>
              </a:ext>
            </a:extLst>
          </p:cNvPr>
          <p:cNvSpPr>
            <a:spLocks noGrp="1"/>
          </p:cNvSpPr>
          <p:nvPr>
            <p:ph type="body" sz="quarter" idx="15"/>
          </p:nvPr>
        </p:nvSpPr>
        <p:spPr/>
        <p:txBody>
          <a:bodyPr/>
          <a:lstStyle/>
          <a:p>
            <a:r>
              <a:rPr lang="de-DE" b="0" dirty="0"/>
              <a:t>Schweinberger: Vulgarity in World Englishes</a:t>
            </a:r>
            <a:endParaRPr lang="en-AU" b="0" dirty="0"/>
          </a:p>
        </p:txBody>
      </p:sp>
      <p:sp>
        <p:nvSpPr>
          <p:cNvPr id="6" name="Slide Number Placeholder 5">
            <a:extLst>
              <a:ext uri="{FF2B5EF4-FFF2-40B4-BE49-F238E27FC236}">
                <a16:creationId xmlns:a16="http://schemas.microsoft.com/office/drawing/2014/main" id="{1FA56B4D-FCE0-D38E-418D-A687FB4E1560}"/>
              </a:ext>
            </a:extLst>
          </p:cNvPr>
          <p:cNvSpPr>
            <a:spLocks noGrp="1"/>
          </p:cNvSpPr>
          <p:nvPr>
            <p:ph type="sldNum" sz="quarter" idx="18"/>
          </p:nvPr>
        </p:nvSpPr>
        <p:spPr/>
        <p:txBody>
          <a:bodyPr/>
          <a:lstStyle/>
          <a:p>
            <a:fld id="{E917DE0E-AFB1-41FD-BC35-27DB61CA125F}" type="slidenum">
              <a:rPr lang="en-AU" smtClean="0"/>
              <a:pPr/>
              <a:t>26</a:t>
            </a:fld>
            <a:endParaRPr lang="en-AU" dirty="0"/>
          </a:p>
        </p:txBody>
      </p:sp>
    </p:spTree>
    <p:extLst>
      <p:ext uri="{BB962C8B-B14F-4D97-AF65-F5344CB8AC3E}">
        <p14:creationId xmlns:p14="http://schemas.microsoft.com/office/powerpoint/2010/main" val="74462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A0E5B-1D4D-AEE2-EE4F-2DAADFF2F6E2}"/>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4D52B1F3-80DD-A892-A6F8-631BFF8A0887}"/>
              </a:ext>
            </a:extLst>
          </p:cNvPr>
          <p:cNvSpPr>
            <a:spLocks noGrp="1"/>
          </p:cNvSpPr>
          <p:nvPr>
            <p:ph type="body" sz="quarter" idx="15"/>
          </p:nvPr>
        </p:nvSpPr>
        <p:spPr/>
        <p:txBody>
          <a:bodyPr/>
          <a:lstStyle/>
          <a:p>
            <a:r>
              <a:rPr lang="de-DE" b="0" dirty="0"/>
              <a:t>Schweinberger: Vulgarity in World Englishes</a:t>
            </a:r>
            <a:endParaRPr lang="en-AU" b="0" dirty="0"/>
          </a:p>
        </p:txBody>
      </p:sp>
      <p:sp>
        <p:nvSpPr>
          <p:cNvPr id="6" name="Slide Number Placeholder 5">
            <a:extLst>
              <a:ext uri="{FF2B5EF4-FFF2-40B4-BE49-F238E27FC236}">
                <a16:creationId xmlns:a16="http://schemas.microsoft.com/office/drawing/2014/main" id="{3943997D-0CD5-0944-B7A0-E92741006426}"/>
              </a:ext>
            </a:extLst>
          </p:cNvPr>
          <p:cNvSpPr>
            <a:spLocks noGrp="1"/>
          </p:cNvSpPr>
          <p:nvPr>
            <p:ph type="sldNum" sz="quarter" idx="18"/>
          </p:nvPr>
        </p:nvSpPr>
        <p:spPr/>
        <p:txBody>
          <a:bodyPr/>
          <a:lstStyle/>
          <a:p>
            <a:fld id="{E917DE0E-AFB1-41FD-BC35-27DB61CA125F}" type="slidenum">
              <a:rPr lang="en-AU" smtClean="0"/>
              <a:pPr/>
              <a:t>27</a:t>
            </a:fld>
            <a:endParaRPr lang="en-AU" dirty="0"/>
          </a:p>
        </p:txBody>
      </p:sp>
      <p:graphicFrame>
        <p:nvGraphicFramePr>
          <p:cNvPr id="8" name="Table 7">
            <a:extLst>
              <a:ext uri="{FF2B5EF4-FFF2-40B4-BE49-F238E27FC236}">
                <a16:creationId xmlns:a16="http://schemas.microsoft.com/office/drawing/2014/main" id="{BE9A1467-F486-D5F5-687E-29387F4898BE}"/>
              </a:ext>
            </a:extLst>
          </p:cNvPr>
          <p:cNvGraphicFramePr>
            <a:graphicFrameLocks noGrp="1"/>
          </p:cNvGraphicFramePr>
          <p:nvPr>
            <p:extLst>
              <p:ext uri="{D42A27DB-BD31-4B8C-83A1-F6EECF244321}">
                <p14:modId xmlns:p14="http://schemas.microsoft.com/office/powerpoint/2010/main" val="887344873"/>
              </p:ext>
            </p:extLst>
          </p:nvPr>
        </p:nvGraphicFramePr>
        <p:xfrm>
          <a:off x="551384" y="1628800"/>
          <a:ext cx="11233251" cy="4176474"/>
        </p:xfrm>
        <a:graphic>
          <a:graphicData uri="http://schemas.openxmlformats.org/drawingml/2006/table">
            <a:tbl>
              <a:tblPr>
                <a:tableStyleId>{5C22544A-7EE6-4342-B048-85BDC9FD1C3A}</a:tableStyleId>
              </a:tblPr>
              <a:tblGrid>
                <a:gridCol w="1209975">
                  <a:extLst>
                    <a:ext uri="{9D8B030D-6E8A-4147-A177-3AD203B41FA5}">
                      <a16:colId xmlns:a16="http://schemas.microsoft.com/office/drawing/2014/main" val="1546746475"/>
                    </a:ext>
                  </a:extLst>
                </a:gridCol>
                <a:gridCol w="1007011">
                  <a:extLst>
                    <a:ext uri="{9D8B030D-6E8A-4147-A177-3AD203B41FA5}">
                      <a16:colId xmlns:a16="http://schemas.microsoft.com/office/drawing/2014/main" val="3472616743"/>
                    </a:ext>
                  </a:extLst>
                </a:gridCol>
                <a:gridCol w="749404">
                  <a:extLst>
                    <a:ext uri="{9D8B030D-6E8A-4147-A177-3AD203B41FA5}">
                      <a16:colId xmlns:a16="http://schemas.microsoft.com/office/drawing/2014/main" val="1909503035"/>
                    </a:ext>
                  </a:extLst>
                </a:gridCol>
                <a:gridCol w="749404">
                  <a:extLst>
                    <a:ext uri="{9D8B030D-6E8A-4147-A177-3AD203B41FA5}">
                      <a16:colId xmlns:a16="http://schemas.microsoft.com/office/drawing/2014/main" val="973147712"/>
                    </a:ext>
                  </a:extLst>
                </a:gridCol>
                <a:gridCol w="1007011">
                  <a:extLst>
                    <a:ext uri="{9D8B030D-6E8A-4147-A177-3AD203B41FA5}">
                      <a16:colId xmlns:a16="http://schemas.microsoft.com/office/drawing/2014/main" val="900175499"/>
                    </a:ext>
                  </a:extLst>
                </a:gridCol>
                <a:gridCol w="749404">
                  <a:extLst>
                    <a:ext uri="{9D8B030D-6E8A-4147-A177-3AD203B41FA5}">
                      <a16:colId xmlns:a16="http://schemas.microsoft.com/office/drawing/2014/main" val="2032995095"/>
                    </a:ext>
                  </a:extLst>
                </a:gridCol>
                <a:gridCol w="749404">
                  <a:extLst>
                    <a:ext uri="{9D8B030D-6E8A-4147-A177-3AD203B41FA5}">
                      <a16:colId xmlns:a16="http://schemas.microsoft.com/office/drawing/2014/main" val="769293306"/>
                    </a:ext>
                  </a:extLst>
                </a:gridCol>
                <a:gridCol w="1007011">
                  <a:extLst>
                    <a:ext uri="{9D8B030D-6E8A-4147-A177-3AD203B41FA5}">
                      <a16:colId xmlns:a16="http://schemas.microsoft.com/office/drawing/2014/main" val="241983897"/>
                    </a:ext>
                  </a:extLst>
                </a:gridCol>
                <a:gridCol w="749404">
                  <a:extLst>
                    <a:ext uri="{9D8B030D-6E8A-4147-A177-3AD203B41FA5}">
                      <a16:colId xmlns:a16="http://schemas.microsoft.com/office/drawing/2014/main" val="6501747"/>
                    </a:ext>
                  </a:extLst>
                </a:gridCol>
                <a:gridCol w="749404">
                  <a:extLst>
                    <a:ext uri="{9D8B030D-6E8A-4147-A177-3AD203B41FA5}">
                      <a16:colId xmlns:a16="http://schemas.microsoft.com/office/drawing/2014/main" val="465967609"/>
                    </a:ext>
                  </a:extLst>
                </a:gridCol>
                <a:gridCol w="1007011">
                  <a:extLst>
                    <a:ext uri="{9D8B030D-6E8A-4147-A177-3AD203B41FA5}">
                      <a16:colId xmlns:a16="http://schemas.microsoft.com/office/drawing/2014/main" val="3196700609"/>
                    </a:ext>
                  </a:extLst>
                </a:gridCol>
                <a:gridCol w="749404">
                  <a:extLst>
                    <a:ext uri="{9D8B030D-6E8A-4147-A177-3AD203B41FA5}">
                      <a16:colId xmlns:a16="http://schemas.microsoft.com/office/drawing/2014/main" val="204272169"/>
                    </a:ext>
                  </a:extLst>
                </a:gridCol>
                <a:gridCol w="749404">
                  <a:extLst>
                    <a:ext uri="{9D8B030D-6E8A-4147-A177-3AD203B41FA5}">
                      <a16:colId xmlns:a16="http://schemas.microsoft.com/office/drawing/2014/main" val="4157980577"/>
                    </a:ext>
                  </a:extLst>
                </a:gridCol>
              </a:tblGrid>
              <a:tr h="233649">
                <a:tc>
                  <a:txBody>
                    <a:bodyPr/>
                    <a:lstStyle/>
                    <a:p>
                      <a:pPr algn="l" fontAlgn="ctr"/>
                      <a:endParaRPr lang="en-AU" sz="1100" b="1" i="0" u="none" strike="noStrike" dirty="0">
                        <a:solidFill>
                          <a:srgbClr val="000000"/>
                        </a:solidFill>
                        <a:effectLst/>
                        <a:latin typeface="Aptos Narrow" panose="020B0004020202020204" pitchFamily="34" charset="0"/>
                      </a:endParaRPr>
                    </a:p>
                  </a:txBody>
                  <a:tcPr marL="7620" marR="7620" marT="7620" marB="0" anchor="ctr"/>
                </a:tc>
                <a:tc gridSpan="3">
                  <a:txBody>
                    <a:bodyPr/>
                    <a:lstStyle/>
                    <a:p>
                      <a:pPr algn="ctr" fontAlgn="ctr"/>
                      <a:r>
                        <a:rPr lang="en-AU" sz="1100" b="1" u="none" strike="noStrike" dirty="0">
                          <a:effectLst/>
                        </a:rPr>
                        <a:t>private dialogue</a:t>
                      </a:r>
                      <a:endParaRPr lang="en-AU" sz="1100" b="1" i="0" u="none" strike="noStrike" dirty="0">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hMerge="1">
                  <a:txBody>
                    <a:bodyPr/>
                    <a:lstStyle/>
                    <a:p>
                      <a:endParaRPr lang="en-AU"/>
                    </a:p>
                  </a:txBody>
                  <a:tcPr/>
                </a:tc>
                <a:tc hMerge="1">
                  <a:txBody>
                    <a:bodyPr/>
                    <a:lstStyle/>
                    <a:p>
                      <a:endParaRPr lang="en-AU"/>
                    </a:p>
                  </a:txBody>
                  <a:tcPr/>
                </a:tc>
                <a:tc gridSpan="3">
                  <a:txBody>
                    <a:bodyPr/>
                    <a:lstStyle/>
                    <a:p>
                      <a:pPr algn="ctr" fontAlgn="ctr"/>
                      <a:r>
                        <a:rPr lang="en-AU" sz="1100" b="1" u="none" strike="noStrike" dirty="0">
                          <a:effectLst/>
                        </a:rPr>
                        <a:t>public dialogue</a:t>
                      </a:r>
                      <a:endParaRPr lang="en-AU" sz="1100" b="1" i="0" u="none" strike="noStrike" dirty="0">
                        <a:solidFill>
                          <a:srgbClr val="000000"/>
                        </a:solidFill>
                        <a:effectLst/>
                        <a:latin typeface="Aptos Narrow" panose="020B0004020202020204" pitchFamily="34" charset="0"/>
                      </a:endParaRPr>
                    </a:p>
                  </a:txBody>
                  <a:tcPr marL="7620" marR="7620" marT="7620" marB="0" anchor="ctr"/>
                </a:tc>
                <a:tc hMerge="1">
                  <a:txBody>
                    <a:bodyPr/>
                    <a:lstStyle/>
                    <a:p>
                      <a:endParaRPr lang="en-AU"/>
                    </a:p>
                  </a:txBody>
                  <a:tcPr/>
                </a:tc>
                <a:tc hMerge="1">
                  <a:txBody>
                    <a:bodyPr/>
                    <a:lstStyle/>
                    <a:p>
                      <a:endParaRPr lang="en-AU"/>
                    </a:p>
                  </a:txBody>
                  <a:tcPr/>
                </a:tc>
                <a:tc gridSpan="3">
                  <a:txBody>
                    <a:bodyPr/>
                    <a:lstStyle/>
                    <a:p>
                      <a:pPr algn="ctr" fontAlgn="ctr"/>
                      <a:r>
                        <a:rPr lang="en-AU" sz="1100" b="1" u="none" strike="noStrike" dirty="0">
                          <a:effectLst/>
                        </a:rPr>
                        <a:t>unscripted monologue</a:t>
                      </a:r>
                      <a:endParaRPr lang="en-AU" sz="1100" b="1" i="0" u="none" strike="noStrike" dirty="0">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hMerge="1">
                  <a:txBody>
                    <a:bodyPr/>
                    <a:lstStyle/>
                    <a:p>
                      <a:endParaRPr lang="en-AU"/>
                    </a:p>
                  </a:txBody>
                  <a:tcPr/>
                </a:tc>
                <a:tc hMerge="1">
                  <a:txBody>
                    <a:bodyPr/>
                    <a:lstStyle/>
                    <a:p>
                      <a:endParaRPr lang="en-AU"/>
                    </a:p>
                  </a:txBody>
                  <a:tcPr/>
                </a:tc>
                <a:tc gridSpan="3">
                  <a:txBody>
                    <a:bodyPr/>
                    <a:lstStyle/>
                    <a:p>
                      <a:pPr algn="ctr" fontAlgn="ctr"/>
                      <a:r>
                        <a:rPr lang="en-AU" sz="1100" b="1" u="none" strike="noStrike">
                          <a:effectLst/>
                        </a:rPr>
                        <a:t>scripted monologue</a:t>
                      </a:r>
                      <a:endParaRPr lang="en-AU" sz="1100" b="1" i="0" u="none" strike="noStrike">
                        <a:solidFill>
                          <a:srgbClr val="000000"/>
                        </a:solidFill>
                        <a:effectLst/>
                        <a:latin typeface="Aptos Narrow" panose="020B0004020202020204" pitchFamily="34" charset="0"/>
                      </a:endParaRPr>
                    </a:p>
                  </a:txBody>
                  <a:tcPr marL="7620" marR="7620" marT="7620" marB="0" anchor="ct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1358369916"/>
                  </a:ext>
                </a:extLst>
              </a:tr>
              <a:tr h="438090">
                <a:tc>
                  <a:txBody>
                    <a:bodyPr/>
                    <a:lstStyle/>
                    <a:p>
                      <a:pPr algn="l" fontAlgn="ctr"/>
                      <a:r>
                        <a:rPr lang="en-AU" sz="1100" b="1" u="none" strike="noStrike">
                          <a:effectLst/>
                        </a:rPr>
                        <a:t>Region</a:t>
                      </a:r>
                      <a:endParaRPr lang="en-AU" sz="1100" b="1"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b="1" u="none" strike="noStrike" dirty="0">
                          <a:effectLst/>
                        </a:rPr>
                        <a:t>Vulgar Tokens</a:t>
                      </a:r>
                      <a:endParaRPr lang="en-AU" sz="1100" b="1" i="0" u="none" strike="noStrike" dirty="0">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b="1" u="none" strike="noStrike" dirty="0">
                          <a:effectLst/>
                        </a:rPr>
                        <a:t>Tokens</a:t>
                      </a:r>
                      <a:endParaRPr lang="en-AU" sz="1100" b="1" i="0" u="none" strike="noStrike" dirty="0">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b="1" u="none" strike="noStrike">
                          <a:effectLst/>
                        </a:rPr>
                        <a:t>Percent</a:t>
                      </a:r>
                      <a:endParaRPr lang="en-AU" sz="1100" b="1" i="0" u="none" strike="noStrike">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b="1" u="none" strike="noStrike">
                          <a:effectLst/>
                        </a:rPr>
                        <a:t>Vulgar Tokens</a:t>
                      </a:r>
                      <a:endParaRPr lang="en-AU" sz="1100" b="1"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b="1" u="none" strike="noStrike" dirty="0">
                          <a:effectLst/>
                        </a:rPr>
                        <a:t>Tokens</a:t>
                      </a:r>
                      <a:endParaRPr lang="en-AU" sz="1100" b="1" i="0" u="none" strike="noStrike" dirty="0">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b="1" u="none" strike="noStrike" dirty="0">
                          <a:effectLst/>
                        </a:rPr>
                        <a:t>Percent</a:t>
                      </a:r>
                      <a:endParaRPr lang="en-AU" sz="1100" b="1" i="0" u="none" strike="noStrike" dirty="0">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b="1" u="none" strike="noStrike" dirty="0">
                          <a:effectLst/>
                        </a:rPr>
                        <a:t>Vulgar Tokens</a:t>
                      </a:r>
                      <a:endParaRPr lang="en-AU" sz="1100" b="1" i="0" u="none" strike="noStrike" dirty="0">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b="1" u="none" strike="noStrike" dirty="0">
                          <a:effectLst/>
                        </a:rPr>
                        <a:t>Tokens</a:t>
                      </a:r>
                      <a:endParaRPr lang="en-AU" sz="1100" b="1" i="0" u="none" strike="noStrike" dirty="0">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b="1" u="none" strike="noStrike" dirty="0">
                          <a:effectLst/>
                        </a:rPr>
                        <a:t>Percent</a:t>
                      </a:r>
                      <a:endParaRPr lang="en-AU" sz="1100" b="1" i="0" u="none" strike="noStrike" dirty="0">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b="1" u="none" strike="noStrike" dirty="0">
                          <a:effectLst/>
                        </a:rPr>
                        <a:t>Vulgar Tokens</a:t>
                      </a:r>
                      <a:endParaRPr lang="en-AU" sz="1100" b="1" i="0" u="none" strike="noStrike" dirty="0">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b="1" u="none" strike="noStrike" dirty="0">
                          <a:effectLst/>
                        </a:rPr>
                        <a:t>Tokens</a:t>
                      </a:r>
                      <a:endParaRPr lang="en-AU" sz="1100" b="1" i="0" u="none" strike="noStrike" dirty="0">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b="1" u="none" strike="noStrike" dirty="0">
                          <a:effectLst/>
                        </a:rPr>
                        <a:t>Percent</a:t>
                      </a:r>
                      <a:endParaRPr lang="en-AU" sz="1100" b="1" i="0" u="none" strike="noStrike" dirty="0">
                        <a:solidFill>
                          <a:srgbClr val="000000"/>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1096177094"/>
                  </a:ext>
                </a:extLst>
              </a:tr>
              <a:tr h="233649">
                <a:tc>
                  <a:txBody>
                    <a:bodyPr/>
                    <a:lstStyle/>
                    <a:p>
                      <a:pPr algn="l" fontAlgn="ctr"/>
                      <a:r>
                        <a:rPr lang="en-AU" sz="1100" u="none" strike="noStrike" dirty="0">
                          <a:effectLst/>
                        </a:rPr>
                        <a:t>Australia</a:t>
                      </a:r>
                      <a:endParaRPr lang="en-AU" sz="1100" b="0" i="0" u="none" strike="noStrike" dirty="0">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u="none" strike="noStrike">
                          <a:effectLst/>
                        </a:rPr>
                        <a:t>146</a:t>
                      </a:r>
                      <a:endParaRPr lang="en-AU" sz="1100" b="0" i="0" u="none" strike="noStrike">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u="none" strike="noStrike" dirty="0">
                          <a:effectLst/>
                        </a:rPr>
                        <a:t>206,544</a:t>
                      </a:r>
                      <a:endParaRPr lang="en-AU" sz="1100" b="0" i="0" u="none" strike="noStrike" dirty="0">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u="none" strike="noStrike">
                          <a:effectLst/>
                        </a:rPr>
                        <a:t>0.071</a:t>
                      </a:r>
                      <a:endParaRPr lang="en-AU" sz="1100" b="0" i="0" u="none" strike="noStrike">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u="none" strike="noStrike">
                          <a:effectLst/>
                        </a:rPr>
                        <a:t>19</a:t>
                      </a:r>
                      <a:endParaRPr lang="en-AU" sz="11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u="none" strike="noStrike" dirty="0">
                          <a:effectLst/>
                        </a:rPr>
                        <a:t>163,595</a:t>
                      </a:r>
                      <a:endParaRPr lang="en-AU" sz="1100" b="0" i="0" u="none" strike="noStrike" dirty="0">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u="none" strike="noStrike">
                          <a:effectLst/>
                        </a:rPr>
                        <a:t>0.012</a:t>
                      </a:r>
                      <a:endParaRPr lang="en-AU" sz="11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u="none" strike="noStrike">
                          <a:effectLst/>
                        </a:rPr>
                        <a:t>23</a:t>
                      </a:r>
                      <a:endParaRPr lang="en-AU" sz="1100" b="0" i="0" u="none" strike="noStrike">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u="none" strike="noStrike" dirty="0">
                          <a:effectLst/>
                        </a:rPr>
                        <a:t>147,533</a:t>
                      </a:r>
                      <a:endParaRPr lang="en-AU" sz="1100" b="0" i="0" u="none" strike="noStrike" dirty="0">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u="none" strike="noStrike">
                          <a:effectLst/>
                        </a:rPr>
                        <a:t>0.016</a:t>
                      </a:r>
                      <a:endParaRPr lang="en-AU" sz="1100" b="0" i="0" u="none" strike="noStrike">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u="none" strike="noStrike">
                          <a:effectLst/>
                        </a:rPr>
                        <a:t>22</a:t>
                      </a:r>
                      <a:endParaRPr lang="en-AU" sz="11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u="none" strike="noStrike" dirty="0">
                          <a:effectLst/>
                        </a:rPr>
                        <a:t>109,371</a:t>
                      </a:r>
                      <a:endParaRPr lang="en-AU" sz="1100" b="0" i="0" u="none" strike="noStrike" dirty="0">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u="none" strike="noStrike">
                          <a:effectLst/>
                        </a:rPr>
                        <a:t>0.02</a:t>
                      </a:r>
                      <a:endParaRPr lang="en-AU" sz="1100" b="0" i="0" u="none" strike="noStrike">
                        <a:solidFill>
                          <a:srgbClr val="000000"/>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742052536"/>
                  </a:ext>
                </a:extLst>
              </a:tr>
              <a:tr h="233649">
                <a:tc>
                  <a:txBody>
                    <a:bodyPr/>
                    <a:lstStyle/>
                    <a:p>
                      <a:pPr algn="l" fontAlgn="ctr"/>
                      <a:r>
                        <a:rPr lang="en-AU" sz="1100" u="none" strike="noStrike" dirty="0">
                          <a:effectLst/>
                        </a:rPr>
                        <a:t>Canada</a:t>
                      </a:r>
                      <a:endParaRPr lang="en-AU" sz="1100" b="0" i="0" u="none" strike="noStrike" dirty="0">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u="none" strike="noStrike">
                          <a:effectLst/>
                        </a:rPr>
                        <a:t>72</a:t>
                      </a:r>
                      <a:endParaRPr lang="en-AU" sz="1100" b="0" i="0" u="none" strike="noStrike">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u="none" strike="noStrike" dirty="0">
                          <a:effectLst/>
                        </a:rPr>
                        <a:t>271,984</a:t>
                      </a:r>
                      <a:endParaRPr lang="en-AU" sz="1100" b="0" i="0" u="none" strike="noStrike" dirty="0">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u="none" strike="noStrike">
                          <a:effectLst/>
                        </a:rPr>
                        <a:t>0.026</a:t>
                      </a:r>
                      <a:endParaRPr lang="en-AU" sz="1100" b="0" i="0" u="none" strike="noStrike">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u="none" strike="noStrike">
                          <a:effectLst/>
                        </a:rPr>
                        <a:t>24</a:t>
                      </a:r>
                      <a:endParaRPr lang="en-AU" sz="11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u="none" strike="noStrike" dirty="0">
                          <a:effectLst/>
                        </a:rPr>
                        <a:t>297,391</a:t>
                      </a:r>
                      <a:endParaRPr lang="en-AU" sz="1100" b="0" i="0" u="none" strike="noStrike" dirty="0">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u="none" strike="noStrike" dirty="0">
                          <a:effectLst/>
                        </a:rPr>
                        <a:t>0.008</a:t>
                      </a:r>
                      <a:endParaRPr lang="en-AU" sz="1100" b="0" i="0" u="none" strike="noStrike" dirty="0">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u="none" strike="noStrike">
                          <a:effectLst/>
                        </a:rPr>
                        <a:t>10</a:t>
                      </a:r>
                      <a:endParaRPr lang="en-AU" sz="1100" b="0" i="0" u="none" strike="noStrike">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u="none" strike="noStrike" dirty="0">
                          <a:effectLst/>
                        </a:rPr>
                        <a:t>181,750</a:t>
                      </a:r>
                      <a:endParaRPr lang="en-AU" sz="1100" b="0" i="0" u="none" strike="noStrike" dirty="0">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u="none" strike="noStrike">
                          <a:effectLst/>
                        </a:rPr>
                        <a:t>0.006</a:t>
                      </a:r>
                      <a:endParaRPr lang="en-AU" sz="1100" b="0" i="0" u="none" strike="noStrike">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u="none" strike="noStrike">
                          <a:effectLst/>
                        </a:rPr>
                        <a:t>18</a:t>
                      </a:r>
                      <a:endParaRPr lang="en-AU" sz="11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u="none" strike="noStrike" dirty="0">
                          <a:effectLst/>
                        </a:rPr>
                        <a:t>298,530</a:t>
                      </a:r>
                      <a:endParaRPr lang="en-AU" sz="1100" b="0" i="0" u="none" strike="noStrike" dirty="0">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u="none" strike="noStrike">
                          <a:effectLst/>
                        </a:rPr>
                        <a:t>0.006</a:t>
                      </a:r>
                      <a:endParaRPr lang="en-AU" sz="1100" b="0" i="0" u="none" strike="noStrike">
                        <a:solidFill>
                          <a:srgbClr val="000000"/>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883436534"/>
                  </a:ext>
                </a:extLst>
              </a:tr>
              <a:tr h="233649">
                <a:tc>
                  <a:txBody>
                    <a:bodyPr/>
                    <a:lstStyle/>
                    <a:p>
                      <a:pPr algn="l" fontAlgn="ctr"/>
                      <a:r>
                        <a:rPr lang="en-AU" sz="1100" u="none" strike="noStrike">
                          <a:effectLst/>
                        </a:rPr>
                        <a:t>Great Britain</a:t>
                      </a:r>
                      <a:endParaRPr lang="en-AU" sz="11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u="none" strike="noStrike">
                          <a:effectLst/>
                        </a:rPr>
                        <a:t>126</a:t>
                      </a:r>
                      <a:endParaRPr lang="en-AU" sz="1100" b="0" i="0" u="none" strike="noStrike">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u="none" strike="noStrike" dirty="0">
                          <a:effectLst/>
                        </a:rPr>
                        <a:t>261,576</a:t>
                      </a:r>
                      <a:endParaRPr lang="en-AU" sz="1100" b="0" i="0" u="none" strike="noStrike" dirty="0">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u="none" strike="noStrike">
                          <a:effectLst/>
                        </a:rPr>
                        <a:t>0.048</a:t>
                      </a:r>
                      <a:endParaRPr lang="en-AU" sz="1100" b="0" i="0" u="none" strike="noStrike">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u="none" strike="noStrike">
                          <a:effectLst/>
                        </a:rPr>
                        <a:t>11</a:t>
                      </a:r>
                      <a:endParaRPr lang="en-AU" sz="11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u="none" strike="noStrike" dirty="0">
                          <a:effectLst/>
                        </a:rPr>
                        <a:t>192,483</a:t>
                      </a:r>
                      <a:endParaRPr lang="en-AU" sz="1100" b="0" i="0" u="none" strike="noStrike" dirty="0">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u="none" strike="noStrike" dirty="0">
                          <a:effectLst/>
                        </a:rPr>
                        <a:t>0.006</a:t>
                      </a:r>
                      <a:endParaRPr lang="en-AU" sz="1100" b="0" i="0" u="none" strike="noStrike" dirty="0">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u="none" strike="noStrike">
                          <a:effectLst/>
                        </a:rPr>
                        <a:t>12</a:t>
                      </a:r>
                      <a:endParaRPr lang="en-AU" sz="1100" b="0" i="0" u="none" strike="noStrike">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u="none" strike="noStrike" dirty="0">
                          <a:effectLst/>
                        </a:rPr>
                        <a:t>294,119</a:t>
                      </a:r>
                      <a:endParaRPr lang="en-AU" sz="1100" b="0" i="0" u="none" strike="noStrike" dirty="0">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u="none" strike="noStrike">
                          <a:effectLst/>
                        </a:rPr>
                        <a:t>0.004</a:t>
                      </a:r>
                      <a:endParaRPr lang="en-AU" sz="1100" b="0" i="0" u="none" strike="noStrike">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u="none" strike="noStrike">
                          <a:effectLst/>
                        </a:rPr>
                        <a:t>3</a:t>
                      </a:r>
                      <a:endParaRPr lang="en-AU" sz="11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u="none" strike="noStrike" dirty="0">
                          <a:effectLst/>
                        </a:rPr>
                        <a:t>174,120</a:t>
                      </a:r>
                      <a:endParaRPr lang="en-AU" sz="1100" b="0" i="0" u="none" strike="noStrike" dirty="0">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u="none" strike="noStrike">
                          <a:effectLst/>
                        </a:rPr>
                        <a:t>0.002</a:t>
                      </a:r>
                      <a:endParaRPr lang="en-AU" sz="1100" b="0" i="0" u="none" strike="noStrike">
                        <a:solidFill>
                          <a:srgbClr val="000000"/>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1926246741"/>
                  </a:ext>
                </a:extLst>
              </a:tr>
              <a:tr h="233649">
                <a:tc>
                  <a:txBody>
                    <a:bodyPr/>
                    <a:lstStyle/>
                    <a:p>
                      <a:pPr algn="l" fontAlgn="ctr"/>
                      <a:r>
                        <a:rPr lang="en-AU" sz="1100" u="none" strike="noStrike" dirty="0">
                          <a:effectLst/>
                        </a:rPr>
                        <a:t>Hong Kong</a:t>
                      </a:r>
                      <a:endParaRPr lang="en-AU" sz="1100" b="0" i="0" u="none" strike="noStrike" dirty="0">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u="none" strike="noStrike">
                          <a:effectLst/>
                        </a:rPr>
                        <a:t>74</a:t>
                      </a:r>
                      <a:endParaRPr lang="en-AU" sz="1100" b="0" i="0" u="none" strike="noStrike">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u="none" strike="noStrike" dirty="0">
                          <a:effectLst/>
                        </a:rPr>
                        <a:t>485,383</a:t>
                      </a:r>
                      <a:endParaRPr lang="en-AU" sz="1100" b="0" i="0" u="none" strike="noStrike" dirty="0">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u="none" strike="noStrike">
                          <a:effectLst/>
                        </a:rPr>
                        <a:t>0.015</a:t>
                      </a:r>
                      <a:endParaRPr lang="en-AU" sz="1100" b="0" i="0" u="none" strike="noStrike">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u="none" strike="noStrike">
                          <a:effectLst/>
                        </a:rPr>
                        <a:t>17</a:t>
                      </a:r>
                      <a:endParaRPr lang="en-AU" sz="11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u="none" strike="noStrike" dirty="0">
                          <a:effectLst/>
                        </a:rPr>
                        <a:t>293,478</a:t>
                      </a:r>
                      <a:endParaRPr lang="en-AU" sz="1100" b="0" i="0" u="none" strike="noStrike" dirty="0">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u="none" strike="noStrike" dirty="0">
                          <a:effectLst/>
                        </a:rPr>
                        <a:t>0.006</a:t>
                      </a:r>
                      <a:endParaRPr lang="en-AU" sz="1100" b="0" i="0" u="none" strike="noStrike" dirty="0">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u="none" strike="noStrike">
                          <a:effectLst/>
                        </a:rPr>
                        <a:t>8</a:t>
                      </a:r>
                      <a:endParaRPr lang="en-AU" sz="1100" b="0" i="0" u="none" strike="noStrike">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u="none" strike="noStrike" dirty="0">
                          <a:effectLst/>
                        </a:rPr>
                        <a:t>257,041</a:t>
                      </a:r>
                      <a:endParaRPr lang="en-AU" sz="1100" b="0" i="0" u="none" strike="noStrike" dirty="0">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u="none" strike="noStrike">
                          <a:effectLst/>
                        </a:rPr>
                        <a:t>0.003</a:t>
                      </a:r>
                      <a:endParaRPr lang="en-AU" sz="1100" b="0" i="0" u="none" strike="noStrike">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u="none" strike="noStrike">
                          <a:effectLst/>
                        </a:rPr>
                        <a:t>15</a:t>
                      </a:r>
                      <a:endParaRPr lang="en-AU" sz="11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u="none" strike="noStrike" dirty="0">
                          <a:effectLst/>
                        </a:rPr>
                        <a:t>257,831</a:t>
                      </a:r>
                      <a:endParaRPr lang="en-AU" sz="1100" b="0" i="0" u="none" strike="noStrike" dirty="0">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u="none" strike="noStrike">
                          <a:effectLst/>
                        </a:rPr>
                        <a:t>0.006</a:t>
                      </a:r>
                      <a:endParaRPr lang="en-AU" sz="1100" b="0" i="0" u="none" strike="noStrike">
                        <a:solidFill>
                          <a:srgbClr val="000000"/>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234793545"/>
                  </a:ext>
                </a:extLst>
              </a:tr>
              <a:tr h="233649">
                <a:tc>
                  <a:txBody>
                    <a:bodyPr/>
                    <a:lstStyle/>
                    <a:p>
                      <a:pPr algn="l" fontAlgn="ctr"/>
                      <a:r>
                        <a:rPr lang="en-AU" sz="1100" u="none" strike="noStrike" dirty="0">
                          <a:effectLst/>
                        </a:rPr>
                        <a:t>India</a:t>
                      </a:r>
                      <a:endParaRPr lang="en-AU" sz="1100" b="0" i="0" u="none" strike="noStrike" dirty="0">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u="none" strike="noStrike">
                          <a:effectLst/>
                        </a:rPr>
                        <a:t>16</a:t>
                      </a:r>
                      <a:endParaRPr lang="en-AU" sz="1100" b="0" i="0" u="none" strike="noStrike">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u="none" strike="noStrike" dirty="0">
                          <a:effectLst/>
                        </a:rPr>
                        <a:t>237,108</a:t>
                      </a:r>
                      <a:endParaRPr lang="en-AU" sz="1100" b="0" i="0" u="none" strike="noStrike" dirty="0">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u="none" strike="noStrike">
                          <a:effectLst/>
                        </a:rPr>
                        <a:t>0.007</a:t>
                      </a:r>
                      <a:endParaRPr lang="en-AU" sz="1100" b="0" i="0" u="none" strike="noStrike">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u="none" strike="noStrike">
                          <a:effectLst/>
                        </a:rPr>
                        <a:t>2</a:t>
                      </a:r>
                      <a:endParaRPr lang="en-AU" sz="11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u="none" strike="noStrike" dirty="0">
                          <a:effectLst/>
                        </a:rPr>
                        <a:t>195,321</a:t>
                      </a:r>
                      <a:endParaRPr lang="en-AU" sz="1100" b="0" i="0" u="none" strike="noStrike" dirty="0">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u="none" strike="noStrike" dirty="0">
                          <a:effectLst/>
                        </a:rPr>
                        <a:t>0.001</a:t>
                      </a:r>
                      <a:endParaRPr lang="en-AU" sz="1100" b="0" i="0" u="none" strike="noStrike" dirty="0">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u="none" strike="noStrike">
                          <a:effectLst/>
                        </a:rPr>
                        <a:t>4</a:t>
                      </a:r>
                      <a:endParaRPr lang="en-AU" sz="1100" b="0" i="0" u="none" strike="noStrike">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u="none" strike="noStrike" dirty="0">
                          <a:effectLst/>
                        </a:rPr>
                        <a:t>164,214</a:t>
                      </a:r>
                      <a:endParaRPr lang="en-AU" sz="1100" b="0" i="0" u="none" strike="noStrike" dirty="0">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u="none" strike="noStrike">
                          <a:effectLst/>
                        </a:rPr>
                        <a:t>0.002</a:t>
                      </a:r>
                      <a:endParaRPr lang="en-AU" sz="1100" b="0" i="0" u="none" strike="noStrike">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u="none" strike="noStrike">
                          <a:effectLst/>
                        </a:rPr>
                        <a:t>7</a:t>
                      </a:r>
                      <a:endParaRPr lang="en-AU" sz="11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u="none" strike="noStrike" dirty="0">
                          <a:effectLst/>
                        </a:rPr>
                        <a:t>153,340</a:t>
                      </a:r>
                      <a:endParaRPr lang="en-AU" sz="1100" b="0" i="0" u="none" strike="noStrike" dirty="0">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u="none" strike="noStrike">
                          <a:effectLst/>
                        </a:rPr>
                        <a:t>0.005</a:t>
                      </a:r>
                      <a:endParaRPr lang="en-AU" sz="1100" b="0" i="0" u="none" strike="noStrike">
                        <a:solidFill>
                          <a:srgbClr val="000000"/>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3863656851"/>
                  </a:ext>
                </a:extLst>
              </a:tr>
              <a:tr h="233649">
                <a:tc>
                  <a:txBody>
                    <a:bodyPr/>
                    <a:lstStyle/>
                    <a:p>
                      <a:pPr algn="l" fontAlgn="ctr"/>
                      <a:r>
                        <a:rPr lang="en-AU" sz="1100" u="none" strike="noStrike">
                          <a:effectLst/>
                        </a:rPr>
                        <a:t>Ireland</a:t>
                      </a:r>
                      <a:endParaRPr lang="en-AU" sz="11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u="none" strike="noStrike">
                          <a:effectLst/>
                        </a:rPr>
                        <a:t>196</a:t>
                      </a:r>
                      <a:endParaRPr lang="en-AU" sz="1100" b="0" i="0" u="none" strike="noStrike">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u="none" strike="noStrike" dirty="0">
                          <a:effectLst/>
                        </a:rPr>
                        <a:t>205,032</a:t>
                      </a:r>
                      <a:endParaRPr lang="en-AU" sz="1100" b="0" i="0" u="none" strike="noStrike" dirty="0">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u="none" strike="noStrike">
                          <a:effectLst/>
                        </a:rPr>
                        <a:t>0.096</a:t>
                      </a:r>
                      <a:endParaRPr lang="en-AU" sz="1100" b="0" i="0" u="none" strike="noStrike">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u="none" strike="noStrike">
                          <a:effectLst/>
                        </a:rPr>
                        <a:t>4</a:t>
                      </a:r>
                      <a:endParaRPr lang="en-AU" sz="11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u="none" strike="noStrike" dirty="0">
                          <a:effectLst/>
                        </a:rPr>
                        <a:t>169,785</a:t>
                      </a:r>
                      <a:endParaRPr lang="en-AU" sz="1100" b="0" i="0" u="none" strike="noStrike" dirty="0">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u="none" strike="noStrike" dirty="0">
                          <a:effectLst/>
                        </a:rPr>
                        <a:t>0.002</a:t>
                      </a:r>
                      <a:endParaRPr lang="en-AU" sz="1100" b="0" i="0" u="none" strike="noStrike" dirty="0">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u="none" strike="noStrike">
                          <a:effectLst/>
                        </a:rPr>
                        <a:t>13</a:t>
                      </a:r>
                      <a:endParaRPr lang="en-AU" sz="1100" b="0" i="0" u="none" strike="noStrike">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u="none" strike="noStrike" dirty="0">
                          <a:effectLst/>
                        </a:rPr>
                        <a:t>158,834</a:t>
                      </a:r>
                      <a:endParaRPr lang="en-AU" sz="1100" b="0" i="0" u="none" strike="noStrike" dirty="0">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u="none" strike="noStrike">
                          <a:effectLst/>
                        </a:rPr>
                        <a:t>0.008</a:t>
                      </a:r>
                      <a:endParaRPr lang="en-AU" sz="1100" b="0" i="0" u="none" strike="noStrike">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u="none" strike="noStrike">
                          <a:effectLst/>
                        </a:rPr>
                        <a:t>6</a:t>
                      </a:r>
                      <a:endParaRPr lang="en-AU" sz="11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u="none" strike="noStrike" dirty="0">
                          <a:effectLst/>
                        </a:rPr>
                        <a:t>108,709</a:t>
                      </a:r>
                      <a:endParaRPr lang="en-AU" sz="1100" b="0" i="0" u="none" strike="noStrike" dirty="0">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u="none" strike="noStrike">
                          <a:effectLst/>
                        </a:rPr>
                        <a:t>0.006</a:t>
                      </a:r>
                      <a:endParaRPr lang="en-AU" sz="1100" b="0" i="0" u="none" strike="noStrike">
                        <a:solidFill>
                          <a:srgbClr val="000000"/>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3425800522"/>
                  </a:ext>
                </a:extLst>
              </a:tr>
              <a:tr h="233649">
                <a:tc>
                  <a:txBody>
                    <a:bodyPr/>
                    <a:lstStyle/>
                    <a:p>
                      <a:pPr algn="l" fontAlgn="ctr"/>
                      <a:r>
                        <a:rPr lang="en-AU" sz="1100" u="none" strike="noStrike" dirty="0">
                          <a:effectLst/>
                        </a:rPr>
                        <a:t>Jamaica</a:t>
                      </a:r>
                      <a:endParaRPr lang="en-AU" sz="1100" b="0" i="0" u="none" strike="noStrike" dirty="0">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u="none" strike="noStrike">
                          <a:effectLst/>
                        </a:rPr>
                        <a:t>30</a:t>
                      </a:r>
                      <a:endParaRPr lang="en-AU" sz="1100" b="0" i="0" u="none" strike="noStrike">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u="none" strike="noStrike" dirty="0">
                          <a:effectLst/>
                        </a:rPr>
                        <a:t>236,258</a:t>
                      </a:r>
                      <a:endParaRPr lang="en-AU" sz="1100" b="0" i="0" u="none" strike="noStrike" dirty="0">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u="none" strike="noStrike">
                          <a:effectLst/>
                        </a:rPr>
                        <a:t>0.013</a:t>
                      </a:r>
                      <a:endParaRPr lang="en-AU" sz="1100" b="0" i="0" u="none" strike="noStrike">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u="none" strike="noStrike">
                          <a:effectLst/>
                        </a:rPr>
                        <a:t>8</a:t>
                      </a:r>
                      <a:endParaRPr lang="en-AU" sz="11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u="none" strike="noStrike" dirty="0">
                          <a:effectLst/>
                        </a:rPr>
                        <a:t>191,304</a:t>
                      </a:r>
                      <a:endParaRPr lang="en-AU" sz="1100" b="0" i="0" u="none" strike="noStrike" dirty="0">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u="none" strike="noStrike" dirty="0">
                          <a:effectLst/>
                        </a:rPr>
                        <a:t>0.004</a:t>
                      </a:r>
                      <a:endParaRPr lang="en-AU" sz="1100" b="0" i="0" u="none" strike="noStrike" dirty="0">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u="none" strike="noStrike">
                          <a:effectLst/>
                        </a:rPr>
                        <a:t>39</a:t>
                      </a:r>
                      <a:endParaRPr lang="en-AU" sz="1100" b="0" i="0" u="none" strike="noStrike">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u="none" strike="noStrike" dirty="0">
                          <a:effectLst/>
                        </a:rPr>
                        <a:t>221,205</a:t>
                      </a:r>
                      <a:endParaRPr lang="en-AU" sz="1100" b="0" i="0" u="none" strike="noStrike" dirty="0">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u="none" strike="noStrike">
                          <a:effectLst/>
                        </a:rPr>
                        <a:t>0.018</a:t>
                      </a:r>
                      <a:endParaRPr lang="en-AU" sz="1100" b="0" i="0" u="none" strike="noStrike">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u="none" strike="noStrike">
                          <a:effectLst/>
                        </a:rPr>
                        <a:t>5</a:t>
                      </a:r>
                      <a:endParaRPr lang="en-AU" sz="11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u="none" strike="noStrike" dirty="0">
                          <a:effectLst/>
                        </a:rPr>
                        <a:t>137,777</a:t>
                      </a:r>
                      <a:endParaRPr lang="en-AU" sz="1100" b="0" i="0" u="none" strike="noStrike" dirty="0">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u="none" strike="noStrike">
                          <a:effectLst/>
                        </a:rPr>
                        <a:t>0.004</a:t>
                      </a:r>
                      <a:endParaRPr lang="en-AU" sz="1100" b="0" i="0" u="none" strike="noStrike">
                        <a:solidFill>
                          <a:srgbClr val="000000"/>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3346590152"/>
                  </a:ext>
                </a:extLst>
              </a:tr>
              <a:tr h="233649">
                <a:tc>
                  <a:txBody>
                    <a:bodyPr/>
                    <a:lstStyle/>
                    <a:p>
                      <a:pPr algn="l" fontAlgn="ctr"/>
                      <a:r>
                        <a:rPr lang="en-AU" sz="1100" u="none" strike="noStrike" dirty="0">
                          <a:effectLst/>
                        </a:rPr>
                        <a:t>Kenya</a:t>
                      </a:r>
                      <a:endParaRPr lang="en-AU" sz="1100" b="0" i="0" u="none" strike="noStrike" dirty="0">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u="none" strike="noStrike">
                          <a:effectLst/>
                        </a:rPr>
                        <a:t>3</a:t>
                      </a:r>
                      <a:endParaRPr lang="en-AU" sz="1100" b="0" i="0" u="none" strike="noStrike">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u="none" strike="noStrike" dirty="0">
                          <a:effectLst/>
                        </a:rPr>
                        <a:t>63,073</a:t>
                      </a:r>
                      <a:endParaRPr lang="en-AU" sz="1100" b="0" i="0" u="none" strike="noStrike" dirty="0">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u="none" strike="noStrike">
                          <a:effectLst/>
                        </a:rPr>
                        <a:t>0.005</a:t>
                      </a:r>
                      <a:endParaRPr lang="en-AU" sz="1100" b="0" i="0" u="none" strike="noStrike">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u="none" strike="noStrike">
                          <a:effectLst/>
                        </a:rPr>
                        <a:t>9</a:t>
                      </a:r>
                      <a:endParaRPr lang="en-AU" sz="11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u="none" strike="noStrike" dirty="0">
                          <a:effectLst/>
                        </a:rPr>
                        <a:t>151,371</a:t>
                      </a:r>
                      <a:endParaRPr lang="en-AU" sz="1100" b="0" i="0" u="none" strike="noStrike" dirty="0">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u="none" strike="noStrike" dirty="0">
                          <a:effectLst/>
                        </a:rPr>
                        <a:t>0.006</a:t>
                      </a:r>
                      <a:endParaRPr lang="en-AU" sz="1100" b="0" i="0" u="none" strike="noStrike" dirty="0">
                        <a:solidFill>
                          <a:srgbClr val="000000"/>
                        </a:solidFill>
                        <a:effectLst/>
                        <a:latin typeface="Aptos Narrow" panose="020B0004020202020204" pitchFamily="34" charset="0"/>
                      </a:endParaRPr>
                    </a:p>
                  </a:txBody>
                  <a:tcPr marL="7620" marR="7620" marT="7620" marB="0" anchor="ctr"/>
                </a:tc>
                <a:tc>
                  <a:txBody>
                    <a:bodyPr/>
                    <a:lstStyle/>
                    <a:p>
                      <a:pPr algn="ctr" fontAlgn="ctr"/>
                      <a:endParaRPr lang="en-AU" sz="1100" b="0" i="0" u="none" strike="noStrike">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endParaRPr lang="en-AU" sz="1100" b="0" i="0" u="none" strike="noStrike" dirty="0">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endParaRPr lang="en-AU" sz="1100" b="0" i="0" u="none" strike="noStrike">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u="none" strike="noStrike">
                          <a:effectLst/>
                        </a:rPr>
                        <a:t>6</a:t>
                      </a:r>
                      <a:endParaRPr lang="en-AU" sz="11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u="none" strike="noStrike" dirty="0">
                          <a:effectLst/>
                        </a:rPr>
                        <a:t>122,646</a:t>
                      </a:r>
                      <a:endParaRPr lang="en-AU" sz="1100" b="0" i="0" u="none" strike="noStrike" dirty="0">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u="none" strike="noStrike">
                          <a:effectLst/>
                        </a:rPr>
                        <a:t>0.005</a:t>
                      </a:r>
                      <a:endParaRPr lang="en-AU" sz="1100" b="0" i="0" u="none" strike="noStrike">
                        <a:solidFill>
                          <a:srgbClr val="000000"/>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3509533477"/>
                  </a:ext>
                </a:extLst>
              </a:tr>
              <a:tr h="233649">
                <a:tc>
                  <a:txBody>
                    <a:bodyPr/>
                    <a:lstStyle/>
                    <a:p>
                      <a:pPr algn="l" fontAlgn="ctr"/>
                      <a:r>
                        <a:rPr lang="en-AU" sz="1100" u="none" strike="noStrike" dirty="0">
                          <a:effectLst/>
                        </a:rPr>
                        <a:t>New Zealand</a:t>
                      </a:r>
                      <a:endParaRPr lang="en-AU" sz="1100" b="0" i="0" u="none" strike="noStrike" dirty="0">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u="none" strike="noStrike">
                          <a:effectLst/>
                        </a:rPr>
                        <a:t>246</a:t>
                      </a:r>
                      <a:endParaRPr lang="en-AU" sz="1100" b="0" i="0" u="none" strike="noStrike">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u="none" strike="noStrike" dirty="0">
                          <a:effectLst/>
                        </a:rPr>
                        <a:t>225,457</a:t>
                      </a:r>
                      <a:endParaRPr lang="en-AU" sz="1100" b="0" i="0" u="none" strike="noStrike" dirty="0">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u="none" strike="noStrike">
                          <a:effectLst/>
                        </a:rPr>
                        <a:t>0.109</a:t>
                      </a:r>
                      <a:endParaRPr lang="en-AU" sz="1100" b="0" i="0" u="none" strike="noStrike">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u="none" strike="noStrike">
                          <a:effectLst/>
                        </a:rPr>
                        <a:t>9</a:t>
                      </a:r>
                      <a:endParaRPr lang="en-AU" sz="11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u="none" strike="noStrike" dirty="0">
                          <a:effectLst/>
                        </a:rPr>
                        <a:t>183,930</a:t>
                      </a:r>
                      <a:endParaRPr lang="en-AU" sz="1100" b="0" i="0" u="none" strike="noStrike" dirty="0">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u="none" strike="noStrike" dirty="0">
                          <a:effectLst/>
                        </a:rPr>
                        <a:t>0.005</a:t>
                      </a:r>
                      <a:endParaRPr lang="en-AU" sz="1100" b="0" i="0" u="none" strike="noStrike" dirty="0">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u="none" strike="noStrike">
                          <a:effectLst/>
                        </a:rPr>
                        <a:t>14</a:t>
                      </a:r>
                      <a:endParaRPr lang="en-AU" sz="1100" b="0" i="0" u="none" strike="noStrike">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u="none" strike="noStrike" dirty="0">
                          <a:effectLst/>
                        </a:rPr>
                        <a:t>171,280</a:t>
                      </a:r>
                      <a:endParaRPr lang="en-AU" sz="1100" b="0" i="0" u="none" strike="noStrike" dirty="0">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u="none" strike="noStrike" dirty="0">
                          <a:effectLst/>
                        </a:rPr>
                        <a:t>0.008</a:t>
                      </a:r>
                      <a:endParaRPr lang="en-AU" sz="1100" b="0" i="0" u="none" strike="noStrike" dirty="0">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u="none" strike="noStrike">
                          <a:effectLst/>
                        </a:rPr>
                        <a:t>9</a:t>
                      </a:r>
                      <a:endParaRPr lang="en-AU" sz="11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u="none" strike="noStrike" dirty="0">
                          <a:effectLst/>
                        </a:rPr>
                        <a:t>128,076</a:t>
                      </a:r>
                      <a:endParaRPr lang="en-AU" sz="1100" b="0" i="0" u="none" strike="noStrike" dirty="0">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u="none" strike="noStrike">
                          <a:effectLst/>
                        </a:rPr>
                        <a:t>0.007</a:t>
                      </a:r>
                      <a:endParaRPr lang="en-AU" sz="1100" b="0" i="0" u="none" strike="noStrike">
                        <a:solidFill>
                          <a:srgbClr val="000000"/>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3869199"/>
                  </a:ext>
                </a:extLst>
              </a:tr>
              <a:tr h="233649">
                <a:tc>
                  <a:txBody>
                    <a:bodyPr/>
                    <a:lstStyle/>
                    <a:p>
                      <a:pPr algn="l" fontAlgn="ctr"/>
                      <a:r>
                        <a:rPr lang="en-AU" sz="1100" u="none" strike="noStrike" dirty="0">
                          <a:effectLst/>
                        </a:rPr>
                        <a:t>Philippines</a:t>
                      </a:r>
                      <a:endParaRPr lang="en-AU" sz="1100" b="0" i="0" u="none" strike="noStrike" dirty="0">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u="none" strike="noStrike">
                          <a:effectLst/>
                        </a:rPr>
                        <a:t>28</a:t>
                      </a:r>
                      <a:endParaRPr lang="en-AU" sz="1100" b="0" i="0" u="none" strike="noStrike">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u="none" strike="noStrike" dirty="0">
                          <a:effectLst/>
                        </a:rPr>
                        <a:t>204,346</a:t>
                      </a:r>
                      <a:endParaRPr lang="en-AU" sz="1100" b="0" i="0" u="none" strike="noStrike" dirty="0">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u="none" strike="noStrike">
                          <a:effectLst/>
                        </a:rPr>
                        <a:t>0.014</a:t>
                      </a:r>
                      <a:endParaRPr lang="en-AU" sz="1100" b="0" i="0" u="none" strike="noStrike">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u="none" strike="noStrike">
                          <a:effectLst/>
                        </a:rPr>
                        <a:t>2</a:t>
                      </a:r>
                      <a:endParaRPr lang="en-AU" sz="11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u="none" strike="noStrike" dirty="0">
                          <a:effectLst/>
                        </a:rPr>
                        <a:t>162,356</a:t>
                      </a:r>
                      <a:endParaRPr lang="en-AU" sz="1100" b="0" i="0" u="none" strike="noStrike" dirty="0">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u="none" strike="noStrike" dirty="0">
                          <a:effectLst/>
                        </a:rPr>
                        <a:t>0.001</a:t>
                      </a:r>
                      <a:endParaRPr lang="en-AU" sz="1100" b="0" i="0" u="none" strike="noStrike" dirty="0">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u="none" strike="noStrike">
                          <a:effectLst/>
                        </a:rPr>
                        <a:t>2</a:t>
                      </a:r>
                      <a:endParaRPr lang="en-AU" sz="1100" b="0" i="0" u="none" strike="noStrike">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u="none" strike="noStrike" dirty="0">
                          <a:effectLst/>
                        </a:rPr>
                        <a:t>215,569</a:t>
                      </a:r>
                      <a:endParaRPr lang="en-AU" sz="1100" b="0" i="0" u="none" strike="noStrike" dirty="0">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u="none" strike="noStrike" dirty="0">
                          <a:effectLst/>
                        </a:rPr>
                        <a:t>0.001</a:t>
                      </a:r>
                      <a:endParaRPr lang="en-AU" sz="1100" b="0" i="0" u="none" strike="noStrike" dirty="0">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u="none" strike="noStrike">
                          <a:effectLst/>
                        </a:rPr>
                        <a:t>4</a:t>
                      </a:r>
                      <a:endParaRPr lang="en-AU" sz="11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u="none" strike="noStrike" dirty="0">
                          <a:effectLst/>
                        </a:rPr>
                        <a:t>184,170</a:t>
                      </a:r>
                      <a:endParaRPr lang="en-AU" sz="1100" b="0" i="0" u="none" strike="noStrike" dirty="0">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u="none" strike="noStrike">
                          <a:effectLst/>
                        </a:rPr>
                        <a:t>0.002</a:t>
                      </a:r>
                      <a:endParaRPr lang="en-AU" sz="1100" b="0" i="0" u="none" strike="noStrike">
                        <a:solidFill>
                          <a:srgbClr val="000000"/>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1776628900"/>
                  </a:ext>
                </a:extLst>
              </a:tr>
              <a:tr h="233649">
                <a:tc>
                  <a:txBody>
                    <a:bodyPr/>
                    <a:lstStyle/>
                    <a:p>
                      <a:pPr algn="l" fontAlgn="ctr"/>
                      <a:r>
                        <a:rPr lang="en-AU" sz="1100" u="none" strike="noStrike" dirty="0">
                          <a:effectLst/>
                        </a:rPr>
                        <a:t>Singapore</a:t>
                      </a:r>
                      <a:endParaRPr lang="en-AU" sz="1100" b="0" i="0" u="none" strike="noStrike" dirty="0">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u="none" strike="noStrike">
                          <a:effectLst/>
                        </a:rPr>
                        <a:t>82</a:t>
                      </a:r>
                      <a:endParaRPr lang="en-AU" sz="1100" b="0" i="0" u="none" strike="noStrike">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u="none" strike="noStrike" dirty="0">
                          <a:effectLst/>
                        </a:rPr>
                        <a:t>226,537</a:t>
                      </a:r>
                      <a:endParaRPr lang="en-AU" sz="1100" b="0" i="0" u="none" strike="noStrike" dirty="0">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u="none" strike="noStrike">
                          <a:effectLst/>
                        </a:rPr>
                        <a:t>0.036</a:t>
                      </a:r>
                      <a:endParaRPr lang="en-AU" sz="1100" b="0" i="0" u="none" strike="noStrike">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u="none" strike="noStrike">
                          <a:effectLst/>
                        </a:rPr>
                        <a:t>9</a:t>
                      </a:r>
                      <a:endParaRPr lang="en-AU" sz="11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u="none" strike="noStrike" dirty="0">
                          <a:effectLst/>
                        </a:rPr>
                        <a:t>181,943</a:t>
                      </a:r>
                      <a:endParaRPr lang="en-AU" sz="1100" b="0" i="0" u="none" strike="noStrike" dirty="0">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u="none" strike="noStrike" dirty="0">
                          <a:effectLst/>
                        </a:rPr>
                        <a:t>0.005</a:t>
                      </a:r>
                      <a:endParaRPr lang="en-AU" sz="1100" b="0" i="0" u="none" strike="noStrike" dirty="0">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u="none" strike="noStrike">
                          <a:effectLst/>
                        </a:rPr>
                        <a:t>3</a:t>
                      </a:r>
                      <a:endParaRPr lang="en-AU" sz="1100" b="0" i="0" u="none" strike="noStrike">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u="none" strike="noStrike" dirty="0">
                          <a:effectLst/>
                        </a:rPr>
                        <a:t>147,228</a:t>
                      </a:r>
                      <a:endParaRPr lang="en-AU" sz="1100" b="0" i="0" u="none" strike="noStrike" dirty="0">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u="none" strike="noStrike" dirty="0">
                          <a:effectLst/>
                        </a:rPr>
                        <a:t>0.002</a:t>
                      </a:r>
                      <a:endParaRPr lang="en-AU" sz="1100" b="0" i="0" u="none" strike="noStrike" dirty="0">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u="none" strike="noStrike">
                          <a:effectLst/>
                        </a:rPr>
                        <a:t>13</a:t>
                      </a:r>
                      <a:endParaRPr lang="en-AU" sz="11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u="none" strike="noStrike" dirty="0">
                          <a:effectLst/>
                        </a:rPr>
                        <a:t>120,700</a:t>
                      </a:r>
                      <a:endParaRPr lang="en-AU" sz="1100" b="0" i="0" u="none" strike="noStrike" dirty="0">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u="none" strike="noStrike">
                          <a:effectLst/>
                        </a:rPr>
                        <a:t>0.011</a:t>
                      </a:r>
                      <a:endParaRPr lang="en-AU" sz="1100" b="0" i="0" u="none" strike="noStrike">
                        <a:solidFill>
                          <a:srgbClr val="000000"/>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1206094832"/>
                  </a:ext>
                </a:extLst>
              </a:tr>
              <a:tr h="233649">
                <a:tc>
                  <a:txBody>
                    <a:bodyPr/>
                    <a:lstStyle/>
                    <a:p>
                      <a:pPr algn="l" fontAlgn="ctr"/>
                      <a:r>
                        <a:rPr lang="en-AU" sz="1100" u="none" strike="noStrike" dirty="0">
                          <a:effectLst/>
                        </a:rPr>
                        <a:t>Sri Lanka</a:t>
                      </a:r>
                      <a:endParaRPr lang="en-AU" sz="1100" b="0" i="0" u="none" strike="noStrike" dirty="0">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u="none" strike="noStrike">
                          <a:effectLst/>
                        </a:rPr>
                        <a:t>108</a:t>
                      </a:r>
                      <a:endParaRPr lang="en-AU" sz="1100" b="0" i="0" u="none" strike="noStrike">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u="none" strike="noStrike" dirty="0">
                          <a:effectLst/>
                        </a:rPr>
                        <a:t>222,615</a:t>
                      </a:r>
                      <a:endParaRPr lang="en-AU" sz="1100" b="0" i="0" u="none" strike="noStrike" dirty="0">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u="none" strike="noStrike">
                          <a:effectLst/>
                        </a:rPr>
                        <a:t>0.049</a:t>
                      </a:r>
                      <a:endParaRPr lang="en-AU" sz="1100" b="0" i="0" u="none" strike="noStrike">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u="none" strike="noStrike">
                          <a:effectLst/>
                        </a:rPr>
                        <a:t>16</a:t>
                      </a:r>
                      <a:endParaRPr lang="en-AU" sz="11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u="none" strike="noStrike" dirty="0">
                          <a:effectLst/>
                        </a:rPr>
                        <a:t>177,260</a:t>
                      </a:r>
                      <a:endParaRPr lang="en-AU" sz="1100" b="0" i="0" u="none" strike="noStrike" dirty="0">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u="none" strike="noStrike" dirty="0">
                          <a:effectLst/>
                        </a:rPr>
                        <a:t>0.009</a:t>
                      </a:r>
                      <a:endParaRPr lang="en-AU" sz="1100" b="0" i="0" u="none" strike="noStrike" dirty="0">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u="none" strike="noStrike">
                          <a:effectLst/>
                        </a:rPr>
                        <a:t>4</a:t>
                      </a:r>
                      <a:endParaRPr lang="en-AU" sz="1100" b="0" i="0" u="none" strike="noStrike">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u="none" strike="noStrike" dirty="0">
                          <a:effectLst/>
                        </a:rPr>
                        <a:t>156,676</a:t>
                      </a:r>
                      <a:endParaRPr lang="en-AU" sz="1100" b="0" i="0" u="none" strike="noStrike" dirty="0">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u="none" strike="noStrike" dirty="0">
                          <a:effectLst/>
                        </a:rPr>
                        <a:t>0.003</a:t>
                      </a:r>
                      <a:endParaRPr lang="en-AU" sz="1100" b="0" i="0" u="none" strike="noStrike" dirty="0">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u="none" strike="noStrike">
                          <a:effectLst/>
                        </a:rPr>
                        <a:t>7</a:t>
                      </a:r>
                      <a:endParaRPr lang="en-AU" sz="11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u="none" strike="noStrike" dirty="0">
                          <a:effectLst/>
                        </a:rPr>
                        <a:t>113,641</a:t>
                      </a:r>
                      <a:endParaRPr lang="en-AU" sz="1100" b="0" i="0" u="none" strike="noStrike" dirty="0">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u="none" strike="noStrike">
                          <a:effectLst/>
                        </a:rPr>
                        <a:t>0.006</a:t>
                      </a:r>
                      <a:endParaRPr lang="en-AU" sz="1100" b="0" i="0" u="none" strike="noStrike">
                        <a:solidFill>
                          <a:srgbClr val="000000"/>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1839570514"/>
                  </a:ext>
                </a:extLst>
              </a:tr>
              <a:tr h="233649">
                <a:tc>
                  <a:txBody>
                    <a:bodyPr/>
                    <a:lstStyle/>
                    <a:p>
                      <a:pPr algn="l" fontAlgn="ctr"/>
                      <a:r>
                        <a:rPr lang="en-AU" sz="1100" u="none" strike="noStrike" dirty="0">
                          <a:effectLst/>
                        </a:rPr>
                        <a:t>Tanzania</a:t>
                      </a:r>
                      <a:endParaRPr lang="en-AU" sz="1100" b="0" i="0" u="none" strike="noStrike" dirty="0">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u="none" strike="noStrike">
                          <a:effectLst/>
                        </a:rPr>
                        <a:t>1</a:t>
                      </a:r>
                      <a:endParaRPr lang="en-AU" sz="1100" b="0" i="0" u="none" strike="noStrike">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u="none" strike="noStrike" dirty="0">
                          <a:effectLst/>
                        </a:rPr>
                        <a:t>8,625</a:t>
                      </a:r>
                      <a:endParaRPr lang="en-AU" sz="1100" b="0" i="0" u="none" strike="noStrike" dirty="0">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u="none" strike="noStrike" dirty="0">
                          <a:effectLst/>
                        </a:rPr>
                        <a:t>0.012</a:t>
                      </a:r>
                      <a:endParaRPr lang="en-AU" sz="1100" b="0" i="0" u="none" strike="noStrike" dirty="0">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u="none" strike="noStrike">
                          <a:effectLst/>
                        </a:rPr>
                        <a:t>16</a:t>
                      </a:r>
                      <a:endParaRPr lang="en-AU" sz="11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u="none" strike="noStrike" dirty="0">
                          <a:effectLst/>
                        </a:rPr>
                        <a:t>436,249</a:t>
                      </a:r>
                      <a:endParaRPr lang="en-AU" sz="1100" b="0" i="0" u="none" strike="noStrike" dirty="0">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u="none" strike="noStrike" dirty="0">
                          <a:effectLst/>
                        </a:rPr>
                        <a:t>0.004</a:t>
                      </a:r>
                      <a:endParaRPr lang="en-AU" sz="1100" b="0" i="0" u="none" strike="noStrike" dirty="0">
                        <a:solidFill>
                          <a:srgbClr val="000000"/>
                        </a:solidFill>
                        <a:effectLst/>
                        <a:latin typeface="Aptos Narrow" panose="020B0004020202020204" pitchFamily="34" charset="0"/>
                      </a:endParaRPr>
                    </a:p>
                  </a:txBody>
                  <a:tcPr marL="7620" marR="7620" marT="7620" marB="0" anchor="ctr"/>
                </a:tc>
                <a:tc>
                  <a:txBody>
                    <a:bodyPr/>
                    <a:lstStyle/>
                    <a:p>
                      <a:pPr algn="ctr" fontAlgn="ctr"/>
                      <a:endParaRPr lang="en-AU" sz="1100" b="0" i="0" u="none" strike="noStrike">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endParaRPr lang="en-AU" sz="1100" b="0" i="0" u="none" strike="noStrike">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endParaRPr lang="en-AU" sz="1100" b="0" i="0" u="none" strike="noStrike" dirty="0">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u="none" strike="noStrike">
                          <a:effectLst/>
                        </a:rPr>
                        <a:t>8</a:t>
                      </a:r>
                      <a:endParaRPr lang="en-AU" sz="11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u="none" strike="noStrike" dirty="0">
                          <a:effectLst/>
                        </a:rPr>
                        <a:t>102,479</a:t>
                      </a:r>
                      <a:endParaRPr lang="en-AU" sz="1100" b="0" i="0" u="none" strike="noStrike" dirty="0">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u="none" strike="noStrike">
                          <a:effectLst/>
                        </a:rPr>
                        <a:t>0.008</a:t>
                      </a:r>
                      <a:endParaRPr lang="en-AU" sz="1100" b="0" i="0" u="none" strike="noStrike">
                        <a:solidFill>
                          <a:srgbClr val="000000"/>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1693394715"/>
                  </a:ext>
                </a:extLst>
              </a:tr>
              <a:tr h="233649">
                <a:tc>
                  <a:txBody>
                    <a:bodyPr/>
                    <a:lstStyle/>
                    <a:p>
                      <a:pPr algn="l" fontAlgn="ctr"/>
                      <a:r>
                        <a:rPr lang="en-AU" sz="1100" u="none" strike="noStrike" dirty="0">
                          <a:effectLst/>
                        </a:rPr>
                        <a:t>United States</a:t>
                      </a:r>
                      <a:endParaRPr lang="en-AU" sz="1100" b="0" i="0" u="none" strike="noStrike" dirty="0">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u="none" strike="noStrike">
                          <a:effectLst/>
                        </a:rPr>
                        <a:t>80</a:t>
                      </a:r>
                      <a:endParaRPr lang="en-AU" sz="1100" b="0" i="0" u="none" strike="noStrike">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u="none" strike="noStrike" dirty="0">
                          <a:effectLst/>
                        </a:rPr>
                        <a:t>221,827</a:t>
                      </a:r>
                      <a:endParaRPr lang="en-AU" sz="1100" b="0" i="0" u="none" strike="noStrike" dirty="0">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u="none" strike="noStrike" dirty="0">
                          <a:effectLst/>
                        </a:rPr>
                        <a:t>0.036</a:t>
                      </a:r>
                      <a:endParaRPr lang="en-AU" sz="1100" b="0" i="0" u="none" strike="noStrike" dirty="0">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endParaRPr lang="en-AU" sz="11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endParaRPr lang="en-AU" sz="11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endParaRPr lang="en-AU" sz="1100" b="0" i="0" u="none" strike="noStrike" dirty="0">
                        <a:solidFill>
                          <a:srgbClr val="000000"/>
                        </a:solidFill>
                        <a:effectLst/>
                        <a:latin typeface="Aptos Narrow" panose="020B0004020202020204" pitchFamily="34" charset="0"/>
                      </a:endParaRPr>
                    </a:p>
                  </a:txBody>
                  <a:tcPr marL="7620" marR="7620" marT="7620" marB="0" anchor="ctr"/>
                </a:tc>
                <a:tc>
                  <a:txBody>
                    <a:bodyPr/>
                    <a:lstStyle/>
                    <a:p>
                      <a:pPr algn="ctr" fontAlgn="ctr"/>
                      <a:endParaRPr lang="en-AU" sz="1100" b="0" i="0" u="none" strike="noStrike">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endParaRPr lang="en-AU" sz="1100" b="0" i="0" u="none" strike="noStrike">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endParaRPr lang="en-AU" sz="1100" b="0" i="0" u="none" strike="noStrike" dirty="0">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endParaRPr lang="en-AU" sz="11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endParaRPr lang="en-AU" sz="11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endParaRPr lang="en-AU" sz="1100" b="0" i="0" u="none" strike="noStrike">
                        <a:solidFill>
                          <a:srgbClr val="000000"/>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4133697546"/>
                  </a:ext>
                </a:extLst>
              </a:tr>
              <a:tr h="233649">
                <a:tc>
                  <a:txBody>
                    <a:bodyPr/>
                    <a:lstStyle/>
                    <a:p>
                      <a:pPr algn="l" fontAlgn="ctr"/>
                      <a:r>
                        <a:rPr lang="en-AU" sz="1100" b="1" u="none" strike="noStrike" dirty="0">
                          <a:effectLst/>
                        </a:rPr>
                        <a:t>Total</a:t>
                      </a:r>
                      <a:endParaRPr lang="en-AU" sz="1100" b="1" i="0" u="none" strike="noStrike" dirty="0">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b="1" u="none" strike="noStrike" dirty="0">
                          <a:effectLst/>
                        </a:rPr>
                        <a:t>1,208</a:t>
                      </a:r>
                      <a:endParaRPr lang="en-AU" sz="1100" b="1" i="0" u="none" strike="noStrike" dirty="0">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b="1" u="none" strike="noStrike" dirty="0">
                          <a:effectLst/>
                        </a:rPr>
                        <a:t>3,076,365</a:t>
                      </a:r>
                      <a:endParaRPr lang="en-AU" sz="1100" b="1" i="0" u="none" strike="noStrike" dirty="0">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b="1" u="none" strike="noStrike" dirty="0">
                          <a:effectLst/>
                        </a:rPr>
                        <a:t>0.039</a:t>
                      </a:r>
                      <a:endParaRPr lang="en-AU" sz="1100" b="1" i="0" u="none" strike="noStrike" dirty="0">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b="1" u="none" strike="noStrike" dirty="0">
                          <a:effectLst/>
                        </a:rPr>
                        <a:t>146</a:t>
                      </a:r>
                      <a:endParaRPr lang="en-AU" sz="1100" b="1" i="0" u="none" strike="noStrike" dirty="0">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b="1" u="none" strike="noStrike" dirty="0">
                          <a:effectLst/>
                        </a:rPr>
                        <a:t>2,796,466</a:t>
                      </a:r>
                      <a:endParaRPr lang="en-AU" sz="1100" b="1" i="0" u="none" strike="noStrike" dirty="0">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b="1" u="none" strike="noStrike" dirty="0">
                          <a:effectLst/>
                        </a:rPr>
                        <a:t>0.005</a:t>
                      </a:r>
                      <a:endParaRPr lang="en-AU" sz="1100" b="1" i="0" u="none" strike="noStrike" dirty="0">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b="1" u="none" strike="noStrike" dirty="0">
                          <a:effectLst/>
                        </a:rPr>
                        <a:t>132</a:t>
                      </a:r>
                      <a:endParaRPr lang="en-AU" sz="1100" b="1" i="0" u="none" strike="noStrike" dirty="0">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b="1" u="none" strike="noStrike" dirty="0">
                          <a:effectLst/>
                        </a:rPr>
                        <a:t>2,115,449</a:t>
                      </a:r>
                      <a:endParaRPr lang="en-AU" sz="1100" b="1" i="0" u="none" strike="noStrike" dirty="0">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b="1" u="none" strike="noStrike" dirty="0">
                          <a:effectLst/>
                        </a:rPr>
                        <a:t>0.006</a:t>
                      </a:r>
                      <a:endParaRPr lang="en-AU" sz="1100" b="1" i="0" u="none" strike="noStrike" dirty="0">
                        <a:solidFill>
                          <a:srgbClr val="000000"/>
                        </a:solidFill>
                        <a:effectLst/>
                        <a:latin typeface="Aptos Narrow" panose="020B0004020202020204" pitchFamily="34" charset="0"/>
                      </a:endParaRPr>
                    </a:p>
                  </a:txBody>
                  <a:tcPr marL="7620" marR="7620" marT="7620" marB="0" anchor="ctr">
                    <a:solidFill>
                      <a:schemeClr val="bg1">
                        <a:lumMod val="85000"/>
                      </a:schemeClr>
                    </a:solidFill>
                  </a:tcPr>
                </a:tc>
                <a:tc>
                  <a:txBody>
                    <a:bodyPr/>
                    <a:lstStyle/>
                    <a:p>
                      <a:pPr algn="ctr" fontAlgn="ctr"/>
                      <a:r>
                        <a:rPr lang="en-AU" sz="1100" b="1" u="none" strike="noStrike" dirty="0">
                          <a:effectLst/>
                        </a:rPr>
                        <a:t>123</a:t>
                      </a:r>
                      <a:endParaRPr lang="en-AU" sz="1100" b="1" i="0" u="none" strike="noStrike" dirty="0">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b="1" u="none" strike="noStrike" dirty="0">
                          <a:effectLst/>
                        </a:rPr>
                        <a:t>2,011,390</a:t>
                      </a:r>
                      <a:endParaRPr lang="en-AU" sz="1100" b="1" i="0" u="none" strike="noStrike" dirty="0">
                        <a:solidFill>
                          <a:srgbClr val="000000"/>
                        </a:solidFill>
                        <a:effectLst/>
                        <a:latin typeface="Aptos Narrow" panose="020B0004020202020204" pitchFamily="34" charset="0"/>
                      </a:endParaRPr>
                    </a:p>
                  </a:txBody>
                  <a:tcPr marL="7620" marR="7620" marT="7620" marB="0" anchor="ctr"/>
                </a:tc>
                <a:tc>
                  <a:txBody>
                    <a:bodyPr/>
                    <a:lstStyle/>
                    <a:p>
                      <a:pPr algn="ctr" fontAlgn="ctr"/>
                      <a:r>
                        <a:rPr lang="en-AU" sz="1100" b="1" u="none" strike="noStrike" dirty="0">
                          <a:effectLst/>
                        </a:rPr>
                        <a:t>0.006</a:t>
                      </a:r>
                      <a:endParaRPr lang="en-AU" sz="1100" b="1" i="0" u="none" strike="noStrike" dirty="0">
                        <a:solidFill>
                          <a:srgbClr val="000000"/>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425937411"/>
                  </a:ext>
                </a:extLst>
              </a:tr>
            </a:tbl>
          </a:graphicData>
        </a:graphic>
      </p:graphicFrame>
    </p:spTree>
    <p:extLst>
      <p:ext uri="{BB962C8B-B14F-4D97-AF65-F5344CB8AC3E}">
        <p14:creationId xmlns:p14="http://schemas.microsoft.com/office/powerpoint/2010/main" val="2943303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A4FDE-85F9-F17C-ACD5-87267184A279}"/>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B0D19CE-87A8-BFB4-A078-9D65313FEDAF}"/>
              </a:ext>
            </a:extLst>
          </p:cNvPr>
          <p:cNvSpPr>
            <a:spLocks noGrp="1"/>
          </p:cNvSpPr>
          <p:nvPr>
            <p:ph type="sldNum" sz="quarter" idx="18"/>
          </p:nvPr>
        </p:nvSpPr>
        <p:spPr/>
        <p:txBody>
          <a:bodyPr/>
          <a:lstStyle/>
          <a:p>
            <a:fld id="{E917DE0E-AFB1-41FD-BC35-27DB61CA125F}" type="slidenum">
              <a:rPr lang="en-AU" smtClean="0"/>
              <a:pPr/>
              <a:t>28</a:t>
            </a:fld>
            <a:endParaRPr lang="en-AU" dirty="0"/>
          </a:p>
        </p:txBody>
      </p:sp>
      <p:pic>
        <p:nvPicPr>
          <p:cNvPr id="11" name="Picture 10" descr="A screenshot of a computer&#10;&#10;AI-generated content may be incorrect.">
            <a:extLst>
              <a:ext uri="{FF2B5EF4-FFF2-40B4-BE49-F238E27FC236}">
                <a16:creationId xmlns:a16="http://schemas.microsoft.com/office/drawing/2014/main" id="{488CB655-1EED-4BB4-44C5-9C070BD7CC07}"/>
              </a:ext>
            </a:extLst>
          </p:cNvPr>
          <p:cNvPicPr>
            <a:picLocks noChangeAspect="1"/>
          </p:cNvPicPr>
          <p:nvPr/>
        </p:nvPicPr>
        <p:blipFill>
          <a:blip r:embed="rId2"/>
          <a:stretch>
            <a:fillRect/>
          </a:stretch>
        </p:blipFill>
        <p:spPr>
          <a:xfrm>
            <a:off x="25159" y="620688"/>
            <a:ext cx="12174305" cy="6087152"/>
          </a:xfrm>
          <a:prstGeom prst="rect">
            <a:avLst/>
          </a:prstGeom>
        </p:spPr>
      </p:pic>
      <p:sp>
        <p:nvSpPr>
          <p:cNvPr id="2" name="TextBox 1">
            <a:extLst>
              <a:ext uri="{FF2B5EF4-FFF2-40B4-BE49-F238E27FC236}">
                <a16:creationId xmlns:a16="http://schemas.microsoft.com/office/drawing/2014/main" id="{FF4DCFD7-4A70-BE8B-185E-27A7130FB819}"/>
              </a:ext>
            </a:extLst>
          </p:cNvPr>
          <p:cNvSpPr txBox="1"/>
          <p:nvPr/>
        </p:nvSpPr>
        <p:spPr>
          <a:xfrm>
            <a:off x="6816080" y="6381328"/>
            <a:ext cx="1080120" cy="292388"/>
          </a:xfrm>
          <a:prstGeom prst="rect">
            <a:avLst/>
          </a:prstGeom>
          <a:noFill/>
        </p:spPr>
        <p:txBody>
          <a:bodyPr wrap="square" rtlCol="0">
            <a:spAutoFit/>
          </a:bodyPr>
          <a:lstStyle/>
          <a:p>
            <a:r>
              <a:rPr lang="de-DE" sz="1300" dirty="0"/>
              <a:t>of tokens</a:t>
            </a:r>
            <a:endParaRPr lang="en-AU" sz="1300" dirty="0"/>
          </a:p>
        </p:txBody>
      </p:sp>
    </p:spTree>
    <p:extLst>
      <p:ext uri="{BB962C8B-B14F-4D97-AF65-F5344CB8AC3E}">
        <p14:creationId xmlns:p14="http://schemas.microsoft.com/office/powerpoint/2010/main" val="1322611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ECCC9-C7E5-8034-2C38-38C0872D095E}"/>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6962413-E0FE-AFA1-07ED-25143D1AB4FC}"/>
              </a:ext>
            </a:extLst>
          </p:cNvPr>
          <p:cNvSpPr>
            <a:spLocks noGrp="1"/>
          </p:cNvSpPr>
          <p:nvPr>
            <p:ph type="sldNum" sz="quarter" idx="18"/>
          </p:nvPr>
        </p:nvSpPr>
        <p:spPr/>
        <p:txBody>
          <a:bodyPr/>
          <a:lstStyle/>
          <a:p>
            <a:fld id="{E917DE0E-AFB1-41FD-BC35-27DB61CA125F}" type="slidenum">
              <a:rPr lang="en-AU" smtClean="0"/>
              <a:pPr/>
              <a:t>29</a:t>
            </a:fld>
            <a:endParaRPr lang="en-AU" dirty="0"/>
          </a:p>
        </p:txBody>
      </p:sp>
      <p:pic>
        <p:nvPicPr>
          <p:cNvPr id="5" name="Picture 4" descr="A screenshot of a computer&#10;&#10;AI-generated content may be incorrect.">
            <a:extLst>
              <a:ext uri="{FF2B5EF4-FFF2-40B4-BE49-F238E27FC236}">
                <a16:creationId xmlns:a16="http://schemas.microsoft.com/office/drawing/2014/main" id="{CF09420B-8149-DF67-8A0E-8559E3C54088}"/>
              </a:ext>
            </a:extLst>
          </p:cNvPr>
          <p:cNvPicPr>
            <a:picLocks noChangeAspect="1"/>
          </p:cNvPicPr>
          <p:nvPr/>
        </p:nvPicPr>
        <p:blipFill>
          <a:blip r:embed="rId2"/>
          <a:stretch>
            <a:fillRect/>
          </a:stretch>
        </p:blipFill>
        <p:spPr>
          <a:xfrm>
            <a:off x="1" y="627832"/>
            <a:ext cx="12192000" cy="6095999"/>
          </a:xfrm>
          <a:prstGeom prst="rect">
            <a:avLst/>
          </a:prstGeom>
        </p:spPr>
      </p:pic>
      <p:sp>
        <p:nvSpPr>
          <p:cNvPr id="2" name="TextBox 1">
            <a:extLst>
              <a:ext uri="{FF2B5EF4-FFF2-40B4-BE49-F238E27FC236}">
                <a16:creationId xmlns:a16="http://schemas.microsoft.com/office/drawing/2014/main" id="{71716C64-66E7-D7C7-8175-6925EF587077}"/>
              </a:ext>
            </a:extLst>
          </p:cNvPr>
          <p:cNvSpPr txBox="1"/>
          <p:nvPr/>
        </p:nvSpPr>
        <p:spPr>
          <a:xfrm>
            <a:off x="6816080" y="6381328"/>
            <a:ext cx="1080120" cy="292388"/>
          </a:xfrm>
          <a:prstGeom prst="rect">
            <a:avLst/>
          </a:prstGeom>
          <a:noFill/>
        </p:spPr>
        <p:txBody>
          <a:bodyPr wrap="square" rtlCol="0">
            <a:spAutoFit/>
          </a:bodyPr>
          <a:lstStyle/>
          <a:p>
            <a:r>
              <a:rPr lang="de-DE" sz="1300" dirty="0"/>
              <a:t>of speakers</a:t>
            </a:r>
            <a:endParaRPr lang="en-AU" sz="1300" dirty="0"/>
          </a:p>
        </p:txBody>
      </p:sp>
    </p:spTree>
    <p:extLst>
      <p:ext uri="{BB962C8B-B14F-4D97-AF65-F5344CB8AC3E}">
        <p14:creationId xmlns:p14="http://schemas.microsoft.com/office/powerpoint/2010/main" val="1198054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B411FA-87AE-69EE-AF39-854BAA4C1CD7}"/>
            </a:ext>
          </a:extLst>
        </p:cNvPr>
        <p:cNvGrpSpPr/>
        <p:nvPr/>
      </p:nvGrpSpPr>
      <p:grpSpPr>
        <a:xfrm>
          <a:off x="0" y="0"/>
          <a:ext cx="0" cy="0"/>
          <a:chOff x="0" y="0"/>
          <a:chExt cx="0" cy="0"/>
        </a:xfrm>
      </p:grpSpPr>
      <p:pic>
        <p:nvPicPr>
          <p:cNvPr id="7" name="Picture 6" descr="A person with a bird head and a kangaroo&#10;&#10;AI-generated content may be incorrect.">
            <a:extLst>
              <a:ext uri="{FF2B5EF4-FFF2-40B4-BE49-F238E27FC236}">
                <a16:creationId xmlns:a16="http://schemas.microsoft.com/office/drawing/2014/main" id="{20264ED8-7AAE-165F-D12F-8EFD7390C250}"/>
              </a:ext>
            </a:extLst>
          </p:cNvPr>
          <p:cNvPicPr>
            <a:picLocks noChangeAspect="1"/>
          </p:cNvPicPr>
          <p:nvPr/>
        </p:nvPicPr>
        <p:blipFill>
          <a:blip r:embed="rId2">
            <a:alphaModFix amt="10000"/>
          </a:blip>
          <a:stretch>
            <a:fillRect/>
          </a:stretch>
        </p:blipFill>
        <p:spPr>
          <a:xfrm>
            <a:off x="0" y="636294"/>
            <a:ext cx="12192000" cy="6221706"/>
          </a:xfrm>
          <a:prstGeom prst="rect">
            <a:avLst/>
          </a:prstGeom>
        </p:spPr>
      </p:pic>
      <p:sp>
        <p:nvSpPr>
          <p:cNvPr id="2" name="Content Placeholder 1">
            <a:extLst>
              <a:ext uri="{FF2B5EF4-FFF2-40B4-BE49-F238E27FC236}">
                <a16:creationId xmlns:a16="http://schemas.microsoft.com/office/drawing/2014/main" id="{821F686F-4371-E878-BD0B-99C8DD624E2C}"/>
              </a:ext>
            </a:extLst>
          </p:cNvPr>
          <p:cNvSpPr>
            <a:spLocks noGrp="1"/>
          </p:cNvSpPr>
          <p:nvPr>
            <p:ph sz="quarter" idx="10"/>
          </p:nvPr>
        </p:nvSpPr>
        <p:spPr/>
        <p:txBody>
          <a:bodyPr>
            <a:normAutofit/>
          </a:bodyPr>
          <a:lstStyle/>
          <a:p>
            <a:pPr>
              <a:spcBef>
                <a:spcPts val="600"/>
              </a:spcBef>
              <a:spcAft>
                <a:spcPts val="600"/>
              </a:spcAft>
            </a:pPr>
            <a:r>
              <a:rPr lang="de-DE" sz="2000" dirty="0">
                <a:solidFill>
                  <a:srgbClr val="51247A"/>
                </a:solidFill>
              </a:rPr>
              <a:t>Introduction to Vulgarity (Research)</a:t>
            </a:r>
          </a:p>
          <a:p>
            <a:pPr>
              <a:spcBef>
                <a:spcPts val="600"/>
              </a:spcBef>
              <a:spcAft>
                <a:spcPts val="600"/>
              </a:spcAft>
            </a:pPr>
            <a:r>
              <a:rPr lang="de-DE" sz="2000" dirty="0">
                <a:solidFill>
                  <a:srgbClr val="51247A"/>
                </a:solidFill>
              </a:rPr>
              <a:t>Study 1: Vulgarity on the Web</a:t>
            </a:r>
          </a:p>
          <a:p>
            <a:pPr>
              <a:spcBef>
                <a:spcPts val="600"/>
              </a:spcBef>
              <a:spcAft>
                <a:spcPts val="600"/>
              </a:spcAft>
            </a:pPr>
            <a:r>
              <a:rPr lang="de-DE" sz="2000" dirty="0">
                <a:solidFill>
                  <a:srgbClr val="51247A"/>
                </a:solidFill>
              </a:rPr>
              <a:t>Study 2: Vulgarity in Face-to-Face Conversation</a:t>
            </a:r>
          </a:p>
          <a:p>
            <a:pPr>
              <a:spcBef>
                <a:spcPts val="600"/>
              </a:spcBef>
              <a:spcAft>
                <a:spcPts val="600"/>
              </a:spcAft>
            </a:pPr>
            <a:r>
              <a:rPr lang="de-DE" sz="2000" dirty="0">
                <a:solidFill>
                  <a:srgbClr val="51247A"/>
                </a:solidFill>
              </a:rPr>
              <a:t>Study 3: Vulgarity on Social Media</a:t>
            </a:r>
          </a:p>
          <a:p>
            <a:pPr>
              <a:spcBef>
                <a:spcPts val="600"/>
              </a:spcBef>
              <a:spcAft>
                <a:spcPts val="600"/>
              </a:spcAft>
            </a:pPr>
            <a:r>
              <a:rPr lang="de-DE" sz="2000" dirty="0">
                <a:solidFill>
                  <a:srgbClr val="51247A"/>
                </a:solidFill>
              </a:rPr>
              <a:t>Discussion and Outlook</a:t>
            </a:r>
            <a:endParaRPr lang="en-US" sz="2000" dirty="0">
              <a:solidFill>
                <a:srgbClr val="51247A"/>
              </a:solidFill>
            </a:endParaRPr>
          </a:p>
        </p:txBody>
      </p:sp>
      <p:sp>
        <p:nvSpPr>
          <p:cNvPr id="3" name="Title 2">
            <a:extLst>
              <a:ext uri="{FF2B5EF4-FFF2-40B4-BE49-F238E27FC236}">
                <a16:creationId xmlns:a16="http://schemas.microsoft.com/office/drawing/2014/main" id="{ABB75E57-718A-EF2B-427F-590413F35A29}"/>
              </a:ext>
            </a:extLst>
          </p:cNvPr>
          <p:cNvSpPr>
            <a:spLocks noGrp="1"/>
          </p:cNvSpPr>
          <p:nvPr>
            <p:ph type="title"/>
          </p:nvPr>
        </p:nvSpPr>
        <p:spPr/>
        <p:txBody>
          <a:bodyPr/>
          <a:lstStyle/>
          <a:p>
            <a:r>
              <a:rPr lang="de-DE" dirty="0"/>
              <a:t>Outline</a:t>
            </a:r>
            <a:endParaRPr lang="en-AU" dirty="0"/>
          </a:p>
        </p:txBody>
      </p:sp>
      <p:sp>
        <p:nvSpPr>
          <p:cNvPr id="4" name="Text Placeholder 3">
            <a:extLst>
              <a:ext uri="{FF2B5EF4-FFF2-40B4-BE49-F238E27FC236}">
                <a16:creationId xmlns:a16="http://schemas.microsoft.com/office/drawing/2014/main" id="{5F73971C-5E21-5AD4-28F5-575AED3E09D4}"/>
              </a:ext>
            </a:extLst>
          </p:cNvPr>
          <p:cNvSpPr>
            <a:spLocks noGrp="1"/>
          </p:cNvSpPr>
          <p:nvPr>
            <p:ph type="body" sz="quarter" idx="15"/>
          </p:nvPr>
        </p:nvSpPr>
        <p:spPr/>
        <p:txBody>
          <a:bodyPr/>
          <a:lstStyle/>
          <a:p>
            <a:r>
              <a:rPr lang="de-DE" b="0" dirty="0"/>
              <a:t>Schweinberger: Vulgarity in World Englishes</a:t>
            </a:r>
            <a:endParaRPr lang="en-AU" b="0" dirty="0"/>
          </a:p>
        </p:txBody>
      </p:sp>
      <p:sp>
        <p:nvSpPr>
          <p:cNvPr id="6" name="Slide Number Placeholder 5">
            <a:extLst>
              <a:ext uri="{FF2B5EF4-FFF2-40B4-BE49-F238E27FC236}">
                <a16:creationId xmlns:a16="http://schemas.microsoft.com/office/drawing/2014/main" id="{D1233666-E1C3-D641-B329-7C38F92300B4}"/>
              </a:ext>
            </a:extLst>
          </p:cNvPr>
          <p:cNvSpPr>
            <a:spLocks noGrp="1"/>
          </p:cNvSpPr>
          <p:nvPr>
            <p:ph type="sldNum" sz="quarter" idx="18"/>
          </p:nvPr>
        </p:nvSpPr>
        <p:spPr/>
        <p:txBody>
          <a:bodyPr/>
          <a:lstStyle/>
          <a:p>
            <a:fld id="{E917DE0E-AFB1-41FD-BC35-27DB61CA125F}" type="slidenum">
              <a:rPr lang="en-AU" smtClean="0"/>
              <a:pPr/>
              <a:t>3</a:t>
            </a:fld>
            <a:endParaRPr lang="en-AU" dirty="0"/>
          </a:p>
        </p:txBody>
      </p:sp>
      <p:pic>
        <p:nvPicPr>
          <p:cNvPr id="8" name="Picture 7" descr="A group of black and white icons&#10;&#10;AI-generated content may be incorrect.">
            <a:extLst>
              <a:ext uri="{FF2B5EF4-FFF2-40B4-BE49-F238E27FC236}">
                <a16:creationId xmlns:a16="http://schemas.microsoft.com/office/drawing/2014/main" id="{22D0F9D4-9DFE-FAE0-B60F-3B1F9540DBE4}"/>
              </a:ext>
            </a:extLst>
          </p:cNvPr>
          <p:cNvPicPr>
            <a:picLocks noChangeAspect="1"/>
          </p:cNvPicPr>
          <p:nvPr/>
        </p:nvPicPr>
        <p:blipFill>
          <a:blip r:embed="rId3"/>
          <a:stretch>
            <a:fillRect/>
          </a:stretch>
        </p:blipFill>
        <p:spPr>
          <a:xfrm>
            <a:off x="6312024" y="1844824"/>
            <a:ext cx="5724636" cy="3816424"/>
          </a:xfrm>
          <a:prstGeom prst="rect">
            <a:avLst/>
          </a:prstGeom>
        </p:spPr>
      </p:pic>
    </p:spTree>
    <p:extLst>
      <p:ext uri="{BB962C8B-B14F-4D97-AF65-F5344CB8AC3E}">
        <p14:creationId xmlns:p14="http://schemas.microsoft.com/office/powerpoint/2010/main" val="4162472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6D485-3485-293C-E988-742C55201EB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236F4B1-D3A0-6479-052E-FE1E1DD8BFE0}"/>
              </a:ext>
            </a:extLst>
          </p:cNvPr>
          <p:cNvSpPr>
            <a:spLocks noGrp="1"/>
          </p:cNvSpPr>
          <p:nvPr>
            <p:ph type="title"/>
          </p:nvPr>
        </p:nvSpPr>
        <p:spPr/>
        <p:txBody>
          <a:bodyPr/>
          <a:lstStyle/>
          <a:p>
            <a:r>
              <a:rPr lang="de-DE" dirty="0"/>
              <a:t>Findings</a:t>
            </a:r>
            <a:endParaRPr lang="en-AU" dirty="0"/>
          </a:p>
        </p:txBody>
      </p:sp>
      <p:sp>
        <p:nvSpPr>
          <p:cNvPr id="4" name="Text Placeholder 3">
            <a:extLst>
              <a:ext uri="{FF2B5EF4-FFF2-40B4-BE49-F238E27FC236}">
                <a16:creationId xmlns:a16="http://schemas.microsoft.com/office/drawing/2014/main" id="{B6480458-A9DA-DB82-AC61-65CA701247AB}"/>
              </a:ext>
            </a:extLst>
          </p:cNvPr>
          <p:cNvSpPr>
            <a:spLocks noGrp="1"/>
          </p:cNvSpPr>
          <p:nvPr>
            <p:ph type="body" sz="quarter" idx="15"/>
          </p:nvPr>
        </p:nvSpPr>
        <p:spPr/>
        <p:txBody>
          <a:bodyPr/>
          <a:lstStyle/>
          <a:p>
            <a:r>
              <a:rPr lang="de-DE" b="0" dirty="0"/>
              <a:t>Schweinberger: Vulgarity in World Englishes</a:t>
            </a:r>
            <a:endParaRPr lang="en-AU" b="0" dirty="0"/>
          </a:p>
        </p:txBody>
      </p:sp>
      <p:sp>
        <p:nvSpPr>
          <p:cNvPr id="6" name="Slide Number Placeholder 5">
            <a:extLst>
              <a:ext uri="{FF2B5EF4-FFF2-40B4-BE49-F238E27FC236}">
                <a16:creationId xmlns:a16="http://schemas.microsoft.com/office/drawing/2014/main" id="{BCF5916D-0B57-B5AB-5F18-5452009D6A15}"/>
              </a:ext>
            </a:extLst>
          </p:cNvPr>
          <p:cNvSpPr>
            <a:spLocks noGrp="1"/>
          </p:cNvSpPr>
          <p:nvPr>
            <p:ph type="sldNum" sz="quarter" idx="18"/>
          </p:nvPr>
        </p:nvSpPr>
        <p:spPr/>
        <p:txBody>
          <a:bodyPr/>
          <a:lstStyle/>
          <a:p>
            <a:fld id="{E917DE0E-AFB1-41FD-BC35-27DB61CA125F}" type="slidenum">
              <a:rPr lang="en-AU" smtClean="0"/>
              <a:pPr/>
              <a:t>30</a:t>
            </a:fld>
            <a:endParaRPr lang="en-AU" dirty="0"/>
          </a:p>
        </p:txBody>
      </p:sp>
      <p:pic>
        <p:nvPicPr>
          <p:cNvPr id="5" name="Picture 4" descr="A diagram of a diagram&#10;&#10;AI-generated content may be incorrect.">
            <a:extLst>
              <a:ext uri="{FF2B5EF4-FFF2-40B4-BE49-F238E27FC236}">
                <a16:creationId xmlns:a16="http://schemas.microsoft.com/office/drawing/2014/main" id="{3EAD6EB6-0523-DD24-04EF-66CFBCC36894}"/>
              </a:ext>
            </a:extLst>
          </p:cNvPr>
          <p:cNvPicPr>
            <a:picLocks noChangeAspect="1"/>
          </p:cNvPicPr>
          <p:nvPr/>
        </p:nvPicPr>
        <p:blipFill>
          <a:blip r:embed="rId2"/>
          <a:stretch>
            <a:fillRect/>
          </a:stretch>
        </p:blipFill>
        <p:spPr>
          <a:xfrm>
            <a:off x="22374" y="678947"/>
            <a:ext cx="12192000" cy="6095263"/>
          </a:xfrm>
          <a:prstGeom prst="rect">
            <a:avLst/>
          </a:prstGeom>
        </p:spPr>
      </p:pic>
    </p:spTree>
    <p:extLst>
      <p:ext uri="{BB962C8B-B14F-4D97-AF65-F5344CB8AC3E}">
        <p14:creationId xmlns:p14="http://schemas.microsoft.com/office/powerpoint/2010/main" val="562738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6EE19-3147-A188-5D13-FDAC1233579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4FC0A9-37D3-6120-F4D4-816DFD50AD18}"/>
              </a:ext>
            </a:extLst>
          </p:cNvPr>
          <p:cNvSpPr>
            <a:spLocks noGrp="1"/>
          </p:cNvSpPr>
          <p:nvPr>
            <p:ph sz="quarter" idx="10"/>
          </p:nvPr>
        </p:nvSpPr>
        <p:spPr/>
        <p:txBody>
          <a:bodyPr>
            <a:normAutofit/>
          </a:bodyPr>
          <a:lstStyle/>
          <a:p>
            <a:pPr marL="285750" indent="-285750">
              <a:buClr>
                <a:srgbClr val="51247A"/>
              </a:buClr>
              <a:buFont typeface="Courier New" panose="02070309020205020404" pitchFamily="49" charset="0"/>
              <a:buChar char="o"/>
            </a:pPr>
            <a:r>
              <a:rPr lang="en-US" dirty="0">
                <a:solidFill>
                  <a:srgbClr val="51247A"/>
                </a:solidFill>
              </a:rPr>
              <a:t>Vulgarity is notably more frequent in informal private dialogues than in public-stage talk or monologues intended for broader audiences.</a:t>
            </a:r>
          </a:p>
          <a:p>
            <a:pPr marL="285750" indent="-285750">
              <a:buClr>
                <a:srgbClr val="51247A"/>
              </a:buClr>
              <a:buFont typeface="Courier New" panose="02070309020205020404" pitchFamily="49" charset="0"/>
              <a:buChar char="o"/>
            </a:pPr>
            <a:r>
              <a:rPr lang="en-US" dirty="0">
                <a:solidFill>
                  <a:srgbClr val="51247A"/>
                </a:solidFill>
              </a:rPr>
              <a:t>Speakers from inner circle varieties use more vulgarity in face-to-face conversations than speakers from outer circle varieties.</a:t>
            </a:r>
          </a:p>
          <a:p>
            <a:pPr marL="285750" indent="-285750">
              <a:buClr>
                <a:srgbClr val="51247A"/>
              </a:buClr>
              <a:buFont typeface="Courier New" panose="02070309020205020404" pitchFamily="49" charset="0"/>
              <a:buChar char="o"/>
            </a:pPr>
            <a:r>
              <a:rPr lang="en-US" dirty="0">
                <a:solidFill>
                  <a:srgbClr val="51247A"/>
                </a:solidFill>
              </a:rPr>
              <a:t>Unlike online discourse, US speakers are less prominent in face-to-face vulgarity use.</a:t>
            </a:r>
          </a:p>
          <a:p>
            <a:pPr marL="285750" indent="-285750">
              <a:buClr>
                <a:srgbClr val="51247A"/>
              </a:buClr>
              <a:buFont typeface="Courier New" panose="02070309020205020404" pitchFamily="49" charset="0"/>
              <a:buChar char="o"/>
            </a:pPr>
            <a:r>
              <a:rPr lang="en-US" dirty="0">
                <a:solidFill>
                  <a:srgbClr val="51247A"/>
                </a:solidFill>
              </a:rPr>
              <a:t>In contrast, </a:t>
            </a:r>
            <a:r>
              <a:rPr lang="en-US" dirty="0" err="1">
                <a:solidFill>
                  <a:srgbClr val="51247A"/>
                </a:solidFill>
              </a:rPr>
              <a:t>nativised</a:t>
            </a:r>
            <a:r>
              <a:rPr lang="en-US" dirty="0">
                <a:solidFill>
                  <a:srgbClr val="51247A"/>
                </a:solidFill>
              </a:rPr>
              <a:t> post-colonial varieties (Ireland, New Zealand, Australia) show higher frequencies of vulgar expressions.</a:t>
            </a:r>
          </a:p>
          <a:p>
            <a:pPr marL="285750" indent="-285750">
              <a:buClr>
                <a:srgbClr val="51247A"/>
              </a:buClr>
              <a:buFont typeface="Courier New" panose="02070309020205020404" pitchFamily="49" charset="0"/>
              <a:buChar char="o"/>
            </a:pPr>
            <a:r>
              <a:rPr lang="en-US" dirty="0">
                <a:solidFill>
                  <a:srgbClr val="51247A"/>
                </a:solidFill>
              </a:rPr>
              <a:t>Australians have the highest share of speakers who use vulgarity in face-to-face settings.</a:t>
            </a:r>
          </a:p>
          <a:p>
            <a:pPr marL="285750" indent="-285750">
              <a:buClr>
                <a:srgbClr val="51247A"/>
              </a:buClr>
              <a:buFont typeface="Courier New" panose="02070309020205020404" pitchFamily="49" charset="0"/>
              <a:buChar char="o"/>
            </a:pPr>
            <a:r>
              <a:rPr lang="en-US" dirty="0">
                <a:solidFill>
                  <a:srgbClr val="51247A"/>
                </a:solidFill>
              </a:rPr>
              <a:t>Inner circle varieties also show greater creativity in swearing, indicated by a higher variability of vulgar forms.</a:t>
            </a:r>
          </a:p>
          <a:p>
            <a:pPr marL="285750" indent="-285750">
              <a:buClr>
                <a:srgbClr val="51247A"/>
              </a:buClr>
              <a:buFont typeface="Courier New" panose="02070309020205020404" pitchFamily="49" charset="0"/>
              <a:buChar char="o"/>
            </a:pPr>
            <a:r>
              <a:rPr lang="en-US" dirty="0">
                <a:solidFill>
                  <a:srgbClr val="51247A"/>
                </a:solidFill>
              </a:rPr>
              <a:t>Prior research regarding sociolinguistic constraints are supported and expanded: young speakers use more vulgarity. Young women use vulgarity regardless of audience size, young men use vulgarity significantly more in intimate settings rather than with a broad audience. </a:t>
            </a:r>
            <a:endParaRPr lang="de-DE" dirty="0">
              <a:solidFill>
                <a:srgbClr val="51247A"/>
              </a:solidFill>
            </a:endParaRPr>
          </a:p>
        </p:txBody>
      </p:sp>
      <p:sp>
        <p:nvSpPr>
          <p:cNvPr id="3" name="Title 2">
            <a:extLst>
              <a:ext uri="{FF2B5EF4-FFF2-40B4-BE49-F238E27FC236}">
                <a16:creationId xmlns:a16="http://schemas.microsoft.com/office/drawing/2014/main" id="{71FB09F0-BC1F-F088-BAA7-141DC6A43BF9}"/>
              </a:ext>
            </a:extLst>
          </p:cNvPr>
          <p:cNvSpPr>
            <a:spLocks noGrp="1"/>
          </p:cNvSpPr>
          <p:nvPr>
            <p:ph type="title"/>
          </p:nvPr>
        </p:nvSpPr>
        <p:spPr/>
        <p:txBody>
          <a:bodyPr/>
          <a:lstStyle/>
          <a:p>
            <a:r>
              <a:rPr lang="de-DE" dirty="0"/>
              <a:t>Key Findings</a:t>
            </a:r>
            <a:endParaRPr lang="en-AU" dirty="0"/>
          </a:p>
        </p:txBody>
      </p:sp>
      <p:sp>
        <p:nvSpPr>
          <p:cNvPr id="4" name="Text Placeholder 3">
            <a:extLst>
              <a:ext uri="{FF2B5EF4-FFF2-40B4-BE49-F238E27FC236}">
                <a16:creationId xmlns:a16="http://schemas.microsoft.com/office/drawing/2014/main" id="{2AD0C47F-22D7-BE41-2ACD-3C57F5A173C7}"/>
              </a:ext>
            </a:extLst>
          </p:cNvPr>
          <p:cNvSpPr>
            <a:spLocks noGrp="1"/>
          </p:cNvSpPr>
          <p:nvPr>
            <p:ph type="body" sz="quarter" idx="15"/>
          </p:nvPr>
        </p:nvSpPr>
        <p:spPr/>
        <p:txBody>
          <a:bodyPr/>
          <a:lstStyle/>
          <a:p>
            <a:r>
              <a:rPr lang="de-DE" b="0" dirty="0"/>
              <a:t>Schweinberger: Vulgarity in World Englishes</a:t>
            </a:r>
            <a:endParaRPr lang="en-AU" b="0" dirty="0"/>
          </a:p>
        </p:txBody>
      </p:sp>
      <p:sp>
        <p:nvSpPr>
          <p:cNvPr id="6" name="Slide Number Placeholder 5">
            <a:extLst>
              <a:ext uri="{FF2B5EF4-FFF2-40B4-BE49-F238E27FC236}">
                <a16:creationId xmlns:a16="http://schemas.microsoft.com/office/drawing/2014/main" id="{5A734AD3-BA9B-630C-31A5-D20D6F480DDF}"/>
              </a:ext>
            </a:extLst>
          </p:cNvPr>
          <p:cNvSpPr>
            <a:spLocks noGrp="1"/>
          </p:cNvSpPr>
          <p:nvPr>
            <p:ph type="sldNum" sz="quarter" idx="18"/>
          </p:nvPr>
        </p:nvSpPr>
        <p:spPr/>
        <p:txBody>
          <a:bodyPr/>
          <a:lstStyle/>
          <a:p>
            <a:fld id="{E917DE0E-AFB1-41FD-BC35-27DB61CA125F}" type="slidenum">
              <a:rPr lang="en-AU" smtClean="0"/>
              <a:pPr/>
              <a:t>31</a:t>
            </a:fld>
            <a:endParaRPr lang="en-AU" dirty="0"/>
          </a:p>
        </p:txBody>
      </p:sp>
    </p:spTree>
    <p:extLst>
      <p:ext uri="{BB962C8B-B14F-4D97-AF65-F5344CB8AC3E}">
        <p14:creationId xmlns:p14="http://schemas.microsoft.com/office/powerpoint/2010/main" val="2314094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B309F2-EE5B-4E56-B88F-D6B3B7B16E0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B74FCAB-2DC1-8448-35C6-E17C5D679B39}"/>
              </a:ext>
            </a:extLst>
          </p:cNvPr>
          <p:cNvSpPr>
            <a:spLocks noGrp="1"/>
          </p:cNvSpPr>
          <p:nvPr>
            <p:ph sz="quarter" idx="10"/>
          </p:nvPr>
        </p:nvSpPr>
        <p:spPr/>
        <p:txBody>
          <a:bodyPr>
            <a:normAutofit/>
          </a:bodyPr>
          <a:lstStyle/>
          <a:p>
            <a:pPr>
              <a:buClr>
                <a:srgbClr val="51247A"/>
              </a:buClr>
            </a:pPr>
            <a:r>
              <a:rPr lang="en-US" b="1" dirty="0">
                <a:solidFill>
                  <a:srgbClr val="51247A"/>
                </a:solidFill>
              </a:rPr>
              <a:t>ICE corpora related</a:t>
            </a:r>
          </a:p>
          <a:p>
            <a:pPr marL="285750" indent="-285750">
              <a:buClr>
                <a:srgbClr val="51247A"/>
              </a:buClr>
              <a:buFont typeface="Courier New" panose="02070309020205020404" pitchFamily="49" charset="0"/>
              <a:buChar char="o"/>
            </a:pPr>
            <a:r>
              <a:rPr lang="en-US" dirty="0">
                <a:solidFill>
                  <a:srgbClr val="51247A"/>
                </a:solidFill>
              </a:rPr>
              <a:t>Despite being intended for cross-cultural comparisons – are quite heterogeneous and inconsistent (structure, transcription convention, coverage, sociodemographic information, etc.).</a:t>
            </a:r>
          </a:p>
          <a:p>
            <a:pPr marL="285750" indent="-285750">
              <a:buClr>
                <a:srgbClr val="51247A"/>
              </a:buClr>
              <a:buFont typeface="Courier New" panose="02070309020205020404" pitchFamily="49" charset="0"/>
              <a:buChar char="o"/>
            </a:pPr>
            <a:r>
              <a:rPr lang="en-US" dirty="0">
                <a:solidFill>
                  <a:srgbClr val="51247A"/>
                </a:solidFill>
              </a:rPr>
              <a:t>Focus of ICE on educated speakers – very little data from working class speakers.</a:t>
            </a:r>
          </a:p>
          <a:p>
            <a:pPr marL="285750" indent="-285750">
              <a:buClr>
                <a:srgbClr val="51247A"/>
              </a:buClr>
              <a:buFont typeface="Courier New" panose="02070309020205020404" pitchFamily="49" charset="0"/>
              <a:buChar char="o"/>
            </a:pPr>
            <a:r>
              <a:rPr lang="en-US" dirty="0">
                <a:solidFill>
                  <a:srgbClr val="51247A"/>
                </a:solidFill>
              </a:rPr>
              <a:t>Data quite “old” by now…</a:t>
            </a:r>
          </a:p>
          <a:p>
            <a:pPr>
              <a:buClr>
                <a:srgbClr val="51247A"/>
              </a:buClr>
            </a:pPr>
            <a:r>
              <a:rPr lang="en-US" b="1" dirty="0">
                <a:solidFill>
                  <a:srgbClr val="51247A"/>
                </a:solidFill>
              </a:rPr>
              <a:t>General</a:t>
            </a:r>
          </a:p>
          <a:p>
            <a:pPr marL="285750" indent="-285750">
              <a:buClr>
                <a:srgbClr val="51247A"/>
              </a:buClr>
              <a:buFont typeface="Courier New" panose="02070309020205020404" pitchFamily="49" charset="0"/>
              <a:buChar char="o"/>
            </a:pPr>
            <a:r>
              <a:rPr lang="en-US" dirty="0">
                <a:solidFill>
                  <a:srgbClr val="51247A"/>
                </a:solidFill>
              </a:rPr>
              <a:t>“True” behavior hard to capture – speakers are still aware that they are recorded.</a:t>
            </a:r>
          </a:p>
          <a:p>
            <a:pPr marL="285750" indent="-285750">
              <a:buClr>
                <a:srgbClr val="51247A"/>
              </a:buClr>
              <a:buFont typeface="Courier New" panose="02070309020205020404" pitchFamily="49" charset="0"/>
              <a:buChar char="o"/>
            </a:pPr>
            <a:r>
              <a:rPr lang="en-US" dirty="0">
                <a:solidFill>
                  <a:srgbClr val="51247A"/>
                </a:solidFill>
              </a:rPr>
              <a:t>How representative are the ICE components?</a:t>
            </a:r>
          </a:p>
          <a:p>
            <a:pPr marL="285750" indent="-285750">
              <a:buClr>
                <a:srgbClr val="51247A"/>
              </a:buClr>
              <a:buFont typeface="Arial" panose="020B0604020202020204" pitchFamily="34" charset="0"/>
              <a:buChar char="•"/>
            </a:pPr>
            <a:endParaRPr lang="en-US" dirty="0">
              <a:solidFill>
                <a:srgbClr val="51247A"/>
              </a:solidFill>
            </a:endParaRPr>
          </a:p>
          <a:p>
            <a:pPr marL="285750" indent="-285750">
              <a:buClr>
                <a:srgbClr val="51247A"/>
              </a:buClr>
              <a:buFont typeface="Arial" panose="020B0604020202020204" pitchFamily="34" charset="0"/>
              <a:buChar char="•"/>
            </a:pPr>
            <a:endParaRPr lang="en-US" dirty="0">
              <a:solidFill>
                <a:srgbClr val="51247A"/>
              </a:solidFill>
            </a:endParaRPr>
          </a:p>
          <a:p>
            <a:pPr>
              <a:buClr>
                <a:srgbClr val="51247A"/>
              </a:buClr>
            </a:pPr>
            <a:endParaRPr lang="en-US" dirty="0">
              <a:solidFill>
                <a:srgbClr val="51247A"/>
              </a:solidFill>
            </a:endParaRPr>
          </a:p>
          <a:p>
            <a:pPr marL="285750" indent="-285750">
              <a:buClr>
                <a:srgbClr val="51247A"/>
              </a:buClr>
              <a:buFont typeface="Arial" panose="020B0604020202020204" pitchFamily="34" charset="0"/>
              <a:buChar char="•"/>
            </a:pPr>
            <a:endParaRPr lang="en-US" dirty="0">
              <a:solidFill>
                <a:srgbClr val="51247A"/>
              </a:solidFill>
            </a:endParaRPr>
          </a:p>
        </p:txBody>
      </p:sp>
      <p:sp>
        <p:nvSpPr>
          <p:cNvPr id="3" name="Title 2">
            <a:extLst>
              <a:ext uri="{FF2B5EF4-FFF2-40B4-BE49-F238E27FC236}">
                <a16:creationId xmlns:a16="http://schemas.microsoft.com/office/drawing/2014/main" id="{79ED5B2F-111D-E787-D8A4-0B041BD968B6}"/>
              </a:ext>
            </a:extLst>
          </p:cNvPr>
          <p:cNvSpPr>
            <a:spLocks noGrp="1"/>
          </p:cNvSpPr>
          <p:nvPr>
            <p:ph type="title"/>
          </p:nvPr>
        </p:nvSpPr>
        <p:spPr/>
        <p:txBody>
          <a:bodyPr/>
          <a:lstStyle/>
          <a:p>
            <a:r>
              <a:rPr lang="de-DE" dirty="0"/>
              <a:t>Problems | Limitations</a:t>
            </a:r>
            <a:endParaRPr lang="en-AU" dirty="0"/>
          </a:p>
        </p:txBody>
      </p:sp>
      <p:sp>
        <p:nvSpPr>
          <p:cNvPr id="4" name="Text Placeholder 3">
            <a:extLst>
              <a:ext uri="{FF2B5EF4-FFF2-40B4-BE49-F238E27FC236}">
                <a16:creationId xmlns:a16="http://schemas.microsoft.com/office/drawing/2014/main" id="{9D9414DA-A72F-3F61-0BAE-1E328C1005D0}"/>
              </a:ext>
            </a:extLst>
          </p:cNvPr>
          <p:cNvSpPr>
            <a:spLocks noGrp="1"/>
          </p:cNvSpPr>
          <p:nvPr>
            <p:ph type="body" sz="quarter" idx="15"/>
          </p:nvPr>
        </p:nvSpPr>
        <p:spPr/>
        <p:txBody>
          <a:bodyPr/>
          <a:lstStyle/>
          <a:p>
            <a:r>
              <a:rPr lang="de-DE" b="0" dirty="0"/>
              <a:t>Schweinberger: Vulgarity in World Englishes</a:t>
            </a:r>
            <a:endParaRPr lang="en-AU" b="0" dirty="0"/>
          </a:p>
        </p:txBody>
      </p:sp>
      <p:sp>
        <p:nvSpPr>
          <p:cNvPr id="6" name="Slide Number Placeholder 5">
            <a:extLst>
              <a:ext uri="{FF2B5EF4-FFF2-40B4-BE49-F238E27FC236}">
                <a16:creationId xmlns:a16="http://schemas.microsoft.com/office/drawing/2014/main" id="{47642FB6-9D6A-18DF-89F8-55D1F85CA5C7}"/>
              </a:ext>
            </a:extLst>
          </p:cNvPr>
          <p:cNvSpPr>
            <a:spLocks noGrp="1"/>
          </p:cNvSpPr>
          <p:nvPr>
            <p:ph type="sldNum" sz="quarter" idx="18"/>
          </p:nvPr>
        </p:nvSpPr>
        <p:spPr/>
        <p:txBody>
          <a:bodyPr/>
          <a:lstStyle/>
          <a:p>
            <a:fld id="{E917DE0E-AFB1-41FD-BC35-27DB61CA125F}" type="slidenum">
              <a:rPr lang="en-AU" smtClean="0"/>
              <a:pPr/>
              <a:t>32</a:t>
            </a:fld>
            <a:endParaRPr lang="en-AU" dirty="0"/>
          </a:p>
        </p:txBody>
      </p:sp>
    </p:spTree>
    <p:extLst>
      <p:ext uri="{BB962C8B-B14F-4D97-AF65-F5344CB8AC3E}">
        <p14:creationId xmlns:p14="http://schemas.microsoft.com/office/powerpoint/2010/main" val="459076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16562-1BC1-8F22-1003-F2311E66314F}"/>
            </a:ext>
          </a:extLst>
        </p:cNvPr>
        <p:cNvGrpSpPr/>
        <p:nvPr/>
      </p:nvGrpSpPr>
      <p:grpSpPr>
        <a:xfrm>
          <a:off x="0" y="0"/>
          <a:ext cx="0" cy="0"/>
          <a:chOff x="0" y="0"/>
          <a:chExt cx="0" cy="0"/>
        </a:xfrm>
      </p:grpSpPr>
      <p:pic>
        <p:nvPicPr>
          <p:cNvPr id="7" name="Picture 6" descr="A person with a bird head and a kangaroo&#10;&#10;AI-generated content may be incorrect.">
            <a:extLst>
              <a:ext uri="{FF2B5EF4-FFF2-40B4-BE49-F238E27FC236}">
                <a16:creationId xmlns:a16="http://schemas.microsoft.com/office/drawing/2014/main" id="{6EDC9BF3-82CD-227C-1191-EF6DCBC55314}"/>
              </a:ext>
            </a:extLst>
          </p:cNvPr>
          <p:cNvPicPr>
            <a:picLocks noChangeAspect="1"/>
          </p:cNvPicPr>
          <p:nvPr/>
        </p:nvPicPr>
        <p:blipFill>
          <a:blip r:embed="rId2">
            <a:alphaModFix amt="10000"/>
          </a:blip>
          <a:stretch>
            <a:fillRect/>
          </a:stretch>
        </p:blipFill>
        <p:spPr>
          <a:xfrm>
            <a:off x="0" y="636294"/>
            <a:ext cx="12192000" cy="6221706"/>
          </a:xfrm>
          <a:prstGeom prst="rect">
            <a:avLst/>
          </a:prstGeom>
        </p:spPr>
      </p:pic>
      <p:sp>
        <p:nvSpPr>
          <p:cNvPr id="3" name="Title 2">
            <a:extLst>
              <a:ext uri="{FF2B5EF4-FFF2-40B4-BE49-F238E27FC236}">
                <a16:creationId xmlns:a16="http://schemas.microsoft.com/office/drawing/2014/main" id="{345814B2-779F-5629-5871-8C4499F33036}"/>
              </a:ext>
            </a:extLst>
          </p:cNvPr>
          <p:cNvSpPr>
            <a:spLocks noGrp="1"/>
          </p:cNvSpPr>
          <p:nvPr>
            <p:ph type="title"/>
          </p:nvPr>
        </p:nvSpPr>
        <p:spPr>
          <a:xfrm>
            <a:off x="695326" y="3140968"/>
            <a:ext cx="10801350" cy="1008112"/>
          </a:xfrm>
        </p:spPr>
        <p:txBody>
          <a:bodyPr/>
          <a:lstStyle/>
          <a:p>
            <a:pPr algn="ctr"/>
            <a:r>
              <a:rPr lang="de-DE" dirty="0">
                <a:solidFill>
                  <a:srgbClr val="51247A"/>
                </a:solidFill>
              </a:rPr>
              <a:t>Study 3: Vulgarity on Social Media</a:t>
            </a:r>
          </a:p>
        </p:txBody>
      </p:sp>
      <p:sp>
        <p:nvSpPr>
          <p:cNvPr id="2" name="TextBox 1">
            <a:extLst>
              <a:ext uri="{FF2B5EF4-FFF2-40B4-BE49-F238E27FC236}">
                <a16:creationId xmlns:a16="http://schemas.microsoft.com/office/drawing/2014/main" id="{7D05F139-588A-D992-9918-8720924D923B}"/>
              </a:ext>
            </a:extLst>
          </p:cNvPr>
          <p:cNvSpPr txBox="1"/>
          <p:nvPr/>
        </p:nvSpPr>
        <p:spPr>
          <a:xfrm>
            <a:off x="0" y="5843454"/>
            <a:ext cx="12192000" cy="1015663"/>
          </a:xfrm>
          <a:prstGeom prst="rect">
            <a:avLst/>
          </a:prstGeom>
          <a:noFill/>
        </p:spPr>
        <p:txBody>
          <a:bodyPr wrap="square" rtlCol="0">
            <a:spAutoFit/>
          </a:bodyPr>
          <a:lstStyle/>
          <a:p>
            <a:r>
              <a:rPr lang="en-AU" sz="1200" dirty="0">
                <a:solidFill>
                  <a:schemeClr val="accent1"/>
                </a:solidFill>
              </a:rPr>
              <a:t>Schweinberger, M., Laitinen, M., Haugh, M., Rautionaho, P., Fatemi, M., Hames, S., &amp; Takahashi, M. </a:t>
            </a:r>
            <a:r>
              <a:rPr lang="en-AU" sz="1200" i="1" dirty="0">
                <a:solidFill>
                  <a:schemeClr val="accent1"/>
                </a:solidFill>
              </a:rPr>
              <a:t>F%$# Twitter: A corpus-based analysis of vulgar language on Twitter</a:t>
            </a:r>
            <a:r>
              <a:rPr lang="en-AU" sz="1200" dirty="0">
                <a:solidFill>
                  <a:schemeClr val="accent1"/>
                </a:solidFill>
              </a:rPr>
              <a:t> [Manuscript submitted for publication]. </a:t>
            </a:r>
            <a:r>
              <a:rPr lang="en-AU" sz="1200" i="1" dirty="0">
                <a:solidFill>
                  <a:schemeClr val="accent1"/>
                </a:solidFill>
              </a:rPr>
              <a:t>Corpora.</a:t>
            </a:r>
          </a:p>
          <a:p>
            <a:endParaRPr lang="en-AU" sz="1200" i="1" dirty="0">
              <a:solidFill>
                <a:schemeClr val="accent1"/>
              </a:solidFill>
            </a:endParaRPr>
          </a:p>
          <a:p>
            <a:r>
              <a:rPr lang="en-AU" sz="1200" dirty="0">
                <a:solidFill>
                  <a:schemeClr val="accent1"/>
                </a:solidFill>
              </a:rPr>
              <a:t>Schweinberger, M., Haugh, M., Laitinen, M., Fatemi, M., Hames, S., Rautionaho, P., &amp; Takahashi, M. Swearing online: Exploring dimensions of variability in born-digital data [Manuscript submitted for publication]. </a:t>
            </a:r>
            <a:r>
              <a:rPr lang="en-AU" sz="1200" i="1" dirty="0">
                <a:solidFill>
                  <a:schemeClr val="accent1"/>
                </a:solidFill>
              </a:rPr>
              <a:t>Digital Scholarship in the Humanities</a:t>
            </a:r>
            <a:r>
              <a:rPr lang="en-AU" sz="1200" dirty="0">
                <a:solidFill>
                  <a:schemeClr val="accent1"/>
                </a:solidFill>
              </a:rPr>
              <a:t>.</a:t>
            </a:r>
          </a:p>
        </p:txBody>
      </p:sp>
    </p:spTree>
    <p:extLst>
      <p:ext uri="{BB962C8B-B14F-4D97-AF65-F5344CB8AC3E}">
        <p14:creationId xmlns:p14="http://schemas.microsoft.com/office/powerpoint/2010/main" val="268539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C4C8E-D29D-2E2E-6653-51B88B7073E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E4D386-D306-F10A-2852-C4A0DA64992B}"/>
              </a:ext>
            </a:extLst>
          </p:cNvPr>
          <p:cNvSpPr>
            <a:spLocks noGrp="1"/>
          </p:cNvSpPr>
          <p:nvPr>
            <p:ph sz="quarter" idx="10"/>
          </p:nvPr>
        </p:nvSpPr>
        <p:spPr/>
        <p:txBody>
          <a:bodyPr/>
          <a:lstStyle/>
          <a:p>
            <a:pPr marL="285750" indent="-285750">
              <a:buClr>
                <a:srgbClr val="51247A"/>
              </a:buClr>
              <a:buFont typeface="Courier New" panose="02070309020205020404" pitchFamily="49" charset="0"/>
              <a:buChar char="o"/>
            </a:pPr>
            <a:r>
              <a:rPr lang="en-AU" dirty="0">
                <a:solidFill>
                  <a:srgbClr val="51247A"/>
                </a:solidFill>
              </a:rPr>
              <a:t>Very little research on vulgarity on </a:t>
            </a:r>
            <a:r>
              <a:rPr lang="en-AU" b="1" dirty="0">
                <a:solidFill>
                  <a:srgbClr val="51247A"/>
                </a:solidFill>
              </a:rPr>
              <a:t>social media </a:t>
            </a:r>
            <a:r>
              <a:rPr lang="en-AU" dirty="0">
                <a:solidFill>
                  <a:srgbClr val="51247A"/>
                </a:solidFill>
              </a:rPr>
              <a:t>(from a linguistically informed perspective!)</a:t>
            </a:r>
          </a:p>
          <a:p>
            <a:pPr marL="285750" indent="-285750">
              <a:buClr>
                <a:srgbClr val="51247A"/>
              </a:buClr>
              <a:buFont typeface="Courier New" panose="02070309020205020404" pitchFamily="49" charset="0"/>
              <a:buChar char="o"/>
            </a:pPr>
            <a:r>
              <a:rPr lang="en-AU" dirty="0">
                <a:solidFill>
                  <a:srgbClr val="51247A"/>
                </a:solidFill>
              </a:rPr>
              <a:t>Almost </a:t>
            </a:r>
            <a:r>
              <a:rPr lang="en-AU" b="1" dirty="0">
                <a:solidFill>
                  <a:srgbClr val="51247A"/>
                </a:solidFill>
              </a:rPr>
              <a:t>no comparative analyses </a:t>
            </a:r>
            <a:r>
              <a:rPr lang="en-AU" dirty="0">
                <a:solidFill>
                  <a:srgbClr val="51247A"/>
                </a:solidFill>
              </a:rPr>
              <a:t>across genres or varieties of English (almost all analyses focus on informal spoken British English – predominantly the speech of adolescents </a:t>
            </a:r>
            <a:r>
              <a:rPr lang="en-AU" sz="1200" dirty="0">
                <a:solidFill>
                  <a:schemeClr val="bg1">
                    <a:lumMod val="75000"/>
                  </a:schemeClr>
                </a:solidFill>
              </a:rPr>
              <a:t>(notable exceptions are Schweinberger 2019 who focused on Irish English and Drange et al. 2014 who analysed Norwegian, Spanish and British youth)</a:t>
            </a:r>
          </a:p>
          <a:p>
            <a:pPr marL="285750" indent="-285750">
              <a:buClr>
                <a:srgbClr val="51247A"/>
              </a:buClr>
              <a:buFont typeface="Courier New" panose="02070309020205020404" pitchFamily="49" charset="0"/>
              <a:buChar char="o"/>
            </a:pPr>
            <a:r>
              <a:rPr lang="en-AU" b="1" dirty="0">
                <a:solidFill>
                  <a:srgbClr val="51247A"/>
                </a:solidFill>
              </a:rPr>
              <a:t>Inconsistencies in the definition </a:t>
            </a:r>
            <a:r>
              <a:rPr lang="en-AU" dirty="0">
                <a:solidFill>
                  <a:srgbClr val="51247A"/>
                </a:solidFill>
              </a:rPr>
              <a:t>of the phenomenon (vague definitions on what counts as swearing | bad language | cussing | vulgarity)</a:t>
            </a:r>
          </a:p>
          <a:p>
            <a:pPr marL="285750" indent="-285750">
              <a:buClr>
                <a:srgbClr val="51247A"/>
              </a:buClr>
              <a:buFont typeface="Courier New" panose="02070309020205020404" pitchFamily="49" charset="0"/>
              <a:buChar char="o"/>
            </a:pPr>
            <a:r>
              <a:rPr lang="en-AU" b="1" dirty="0">
                <a:solidFill>
                  <a:srgbClr val="51247A"/>
                </a:solidFill>
              </a:rPr>
              <a:t>No studies of topics | discourses </a:t>
            </a:r>
            <a:r>
              <a:rPr lang="en-AU" dirty="0">
                <a:solidFill>
                  <a:srgbClr val="51247A"/>
                </a:solidFill>
              </a:rPr>
              <a:t>that are prone to facilitate the use of vulgarity</a:t>
            </a:r>
            <a:br>
              <a:rPr lang="en-AU" dirty="0">
                <a:solidFill>
                  <a:srgbClr val="51247A"/>
                </a:solidFill>
              </a:rPr>
            </a:br>
            <a:r>
              <a:rPr lang="en-AU" dirty="0">
                <a:solidFill>
                  <a:srgbClr val="51247A"/>
                </a:solidFill>
              </a:rPr>
              <a:t>Social Media data does not lend itself to classical sociolinguistic analyses but it allows to test other relevant factors relating to how social networks and discourse topics affect the use of vulgarity</a:t>
            </a:r>
          </a:p>
          <a:p>
            <a:pPr marL="285750" indent="-285750">
              <a:buClr>
                <a:srgbClr val="51247A"/>
              </a:buClr>
              <a:buFont typeface="Courier New" panose="02070309020205020404" pitchFamily="49" charset="0"/>
              <a:buChar char="o"/>
            </a:pPr>
            <a:r>
              <a:rPr lang="en-AU" dirty="0">
                <a:solidFill>
                  <a:srgbClr val="51247A"/>
                </a:solidFill>
              </a:rPr>
              <a:t>No studies on </a:t>
            </a:r>
            <a:r>
              <a:rPr lang="en-AU" b="1" dirty="0">
                <a:solidFill>
                  <a:srgbClr val="51247A"/>
                </a:solidFill>
              </a:rPr>
              <a:t>when users use vulgarity</a:t>
            </a:r>
          </a:p>
        </p:txBody>
      </p:sp>
      <p:sp>
        <p:nvSpPr>
          <p:cNvPr id="3" name="Title 2">
            <a:extLst>
              <a:ext uri="{FF2B5EF4-FFF2-40B4-BE49-F238E27FC236}">
                <a16:creationId xmlns:a16="http://schemas.microsoft.com/office/drawing/2014/main" id="{FFD843D0-1D47-8A2E-D7AD-AD5516E249D5}"/>
              </a:ext>
            </a:extLst>
          </p:cNvPr>
          <p:cNvSpPr>
            <a:spLocks noGrp="1"/>
          </p:cNvSpPr>
          <p:nvPr>
            <p:ph type="title"/>
          </p:nvPr>
        </p:nvSpPr>
        <p:spPr/>
        <p:txBody>
          <a:bodyPr/>
          <a:lstStyle/>
          <a:p>
            <a:r>
              <a:rPr lang="de-DE" dirty="0"/>
              <a:t>Motivation</a:t>
            </a:r>
            <a:endParaRPr lang="en-AU" dirty="0"/>
          </a:p>
        </p:txBody>
      </p:sp>
      <p:sp>
        <p:nvSpPr>
          <p:cNvPr id="4" name="Text Placeholder 3">
            <a:extLst>
              <a:ext uri="{FF2B5EF4-FFF2-40B4-BE49-F238E27FC236}">
                <a16:creationId xmlns:a16="http://schemas.microsoft.com/office/drawing/2014/main" id="{6B527212-4196-1084-C3A7-E2FE30434AA7}"/>
              </a:ext>
            </a:extLst>
          </p:cNvPr>
          <p:cNvSpPr>
            <a:spLocks noGrp="1"/>
          </p:cNvSpPr>
          <p:nvPr>
            <p:ph type="body" sz="quarter" idx="15"/>
          </p:nvPr>
        </p:nvSpPr>
        <p:spPr/>
        <p:txBody>
          <a:bodyPr/>
          <a:lstStyle/>
          <a:p>
            <a:r>
              <a:rPr lang="de-DE" b="0" dirty="0"/>
              <a:t>Schweinberger: Vulgarity in World Englishes</a:t>
            </a:r>
            <a:endParaRPr lang="en-AU" b="0" dirty="0"/>
          </a:p>
        </p:txBody>
      </p:sp>
      <p:sp>
        <p:nvSpPr>
          <p:cNvPr id="6" name="Slide Number Placeholder 5">
            <a:extLst>
              <a:ext uri="{FF2B5EF4-FFF2-40B4-BE49-F238E27FC236}">
                <a16:creationId xmlns:a16="http://schemas.microsoft.com/office/drawing/2014/main" id="{919011C7-1805-4B55-A3A0-CEB47419A2E7}"/>
              </a:ext>
            </a:extLst>
          </p:cNvPr>
          <p:cNvSpPr>
            <a:spLocks noGrp="1"/>
          </p:cNvSpPr>
          <p:nvPr>
            <p:ph type="sldNum" sz="quarter" idx="18"/>
          </p:nvPr>
        </p:nvSpPr>
        <p:spPr/>
        <p:txBody>
          <a:bodyPr/>
          <a:lstStyle/>
          <a:p>
            <a:fld id="{E917DE0E-AFB1-41FD-BC35-27DB61CA125F}" type="slidenum">
              <a:rPr lang="en-AU" smtClean="0"/>
              <a:pPr/>
              <a:t>34</a:t>
            </a:fld>
            <a:endParaRPr lang="en-AU" dirty="0"/>
          </a:p>
        </p:txBody>
      </p:sp>
    </p:spTree>
    <p:extLst>
      <p:ext uri="{BB962C8B-B14F-4D97-AF65-F5344CB8AC3E}">
        <p14:creationId xmlns:p14="http://schemas.microsoft.com/office/powerpoint/2010/main" val="2077622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07313-29C0-4F0B-A878-08720A18F5E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FF593A-8EDF-F48A-E0F4-D2C757AB2652}"/>
              </a:ext>
            </a:extLst>
          </p:cNvPr>
          <p:cNvSpPr>
            <a:spLocks noGrp="1"/>
          </p:cNvSpPr>
          <p:nvPr>
            <p:ph sz="quarter" idx="10"/>
          </p:nvPr>
        </p:nvSpPr>
        <p:spPr>
          <a:xfrm>
            <a:off x="695326" y="1700213"/>
            <a:ext cx="5381353" cy="4608512"/>
          </a:xfrm>
        </p:spPr>
        <p:txBody>
          <a:bodyPr/>
          <a:lstStyle/>
          <a:p>
            <a:pPr marL="285750" indent="-285750">
              <a:spcBef>
                <a:spcPts val="600"/>
              </a:spcBef>
              <a:spcAft>
                <a:spcPts val="600"/>
              </a:spcAft>
              <a:buClr>
                <a:srgbClr val="51247A"/>
              </a:buClr>
              <a:buFont typeface="Courier New" panose="02070309020205020404" pitchFamily="49" charset="0"/>
              <a:buChar char="o"/>
            </a:pPr>
            <a:r>
              <a:rPr lang="en-US" dirty="0">
                <a:solidFill>
                  <a:srgbClr val="51247A"/>
                </a:solidFill>
              </a:rPr>
              <a:t>How</a:t>
            </a:r>
            <a:r>
              <a:rPr lang="en-US" b="1" dirty="0">
                <a:solidFill>
                  <a:srgbClr val="51247A"/>
                </a:solidFill>
              </a:rPr>
              <a:t> frequent </a:t>
            </a:r>
            <a:r>
              <a:rPr lang="en-US" dirty="0">
                <a:solidFill>
                  <a:srgbClr val="51247A"/>
                </a:solidFill>
              </a:rPr>
              <a:t>is vulgarity on Twitter by users from the United States, United Kingdom, and Australia?</a:t>
            </a:r>
          </a:p>
          <a:p>
            <a:pPr marL="285750" indent="-285750">
              <a:spcBef>
                <a:spcPts val="600"/>
              </a:spcBef>
              <a:spcAft>
                <a:spcPts val="600"/>
              </a:spcAft>
              <a:buClr>
                <a:srgbClr val="51247A"/>
              </a:buClr>
              <a:buFont typeface="Courier New" panose="02070309020205020404" pitchFamily="49" charset="0"/>
              <a:buChar char="o"/>
            </a:pPr>
            <a:r>
              <a:rPr lang="en-US" dirty="0">
                <a:solidFill>
                  <a:srgbClr val="51247A"/>
                </a:solidFill>
              </a:rPr>
              <a:t>What </a:t>
            </a:r>
            <a:r>
              <a:rPr lang="en-US" b="1" dirty="0">
                <a:solidFill>
                  <a:srgbClr val="51247A"/>
                </a:solidFill>
              </a:rPr>
              <a:t>forms of vulgarity </a:t>
            </a:r>
            <a:r>
              <a:rPr lang="en-US" dirty="0">
                <a:solidFill>
                  <a:srgbClr val="51247A"/>
                </a:solidFill>
              </a:rPr>
              <a:t>are used on Twitter in the United States, United Kingdom, and Australia?</a:t>
            </a:r>
          </a:p>
          <a:p>
            <a:pPr marL="285750" indent="-285750">
              <a:spcBef>
                <a:spcPts val="600"/>
              </a:spcBef>
              <a:spcAft>
                <a:spcPts val="600"/>
              </a:spcAft>
              <a:buClr>
                <a:srgbClr val="51247A"/>
              </a:buClr>
              <a:buFont typeface="Courier New" panose="02070309020205020404" pitchFamily="49" charset="0"/>
              <a:buChar char="o"/>
            </a:pPr>
            <a:r>
              <a:rPr lang="en-US" dirty="0">
                <a:solidFill>
                  <a:srgbClr val="51247A"/>
                </a:solidFill>
              </a:rPr>
              <a:t>What </a:t>
            </a:r>
            <a:r>
              <a:rPr lang="en-US" b="1" dirty="0">
                <a:solidFill>
                  <a:srgbClr val="51247A"/>
                </a:solidFill>
              </a:rPr>
              <a:t>topics</a:t>
            </a:r>
            <a:r>
              <a:rPr lang="en-US" dirty="0">
                <a:solidFill>
                  <a:srgbClr val="51247A"/>
                </a:solidFill>
              </a:rPr>
              <a:t> are associated with vulgarity on Twitter and are there regional/cultural differences?</a:t>
            </a:r>
          </a:p>
          <a:p>
            <a:pPr marL="285750" indent="-285750">
              <a:spcBef>
                <a:spcPts val="600"/>
              </a:spcBef>
              <a:spcAft>
                <a:spcPts val="600"/>
              </a:spcAft>
              <a:buClr>
                <a:srgbClr val="51247A"/>
              </a:buClr>
              <a:buFont typeface="Courier New" panose="02070309020205020404" pitchFamily="49" charset="0"/>
              <a:buChar char="o"/>
            </a:pPr>
            <a:r>
              <a:rPr lang="en-US" dirty="0">
                <a:solidFill>
                  <a:srgbClr val="51247A"/>
                </a:solidFill>
              </a:rPr>
              <a:t>Do we see </a:t>
            </a:r>
            <a:r>
              <a:rPr lang="en-US" b="1" dirty="0">
                <a:solidFill>
                  <a:srgbClr val="51247A"/>
                </a:solidFill>
              </a:rPr>
              <a:t>temporal patterns </a:t>
            </a:r>
            <a:r>
              <a:rPr lang="en-US" dirty="0">
                <a:solidFill>
                  <a:srgbClr val="51247A"/>
                </a:solidFill>
              </a:rPr>
              <a:t>in the use of vulgarity on Twitter by users from the United States, United Kingdom, and Australia?</a:t>
            </a:r>
          </a:p>
          <a:p>
            <a:pPr marL="285750" indent="-285750">
              <a:spcBef>
                <a:spcPts val="600"/>
              </a:spcBef>
              <a:spcAft>
                <a:spcPts val="600"/>
              </a:spcAft>
              <a:buClr>
                <a:srgbClr val="51247A"/>
              </a:buClr>
              <a:buFont typeface="Courier New" panose="02070309020205020404" pitchFamily="49" charset="0"/>
              <a:buChar char="o"/>
            </a:pPr>
            <a:r>
              <a:rPr lang="en-US" dirty="0">
                <a:solidFill>
                  <a:srgbClr val="51247A"/>
                </a:solidFill>
              </a:rPr>
              <a:t>What </a:t>
            </a:r>
            <a:r>
              <a:rPr lang="en-US" b="1" dirty="0">
                <a:solidFill>
                  <a:srgbClr val="51247A"/>
                </a:solidFill>
              </a:rPr>
              <a:t>social-media specific factors </a:t>
            </a:r>
            <a:r>
              <a:rPr lang="en-US" dirty="0">
                <a:solidFill>
                  <a:srgbClr val="51247A"/>
                </a:solidFill>
              </a:rPr>
              <a:t>impact the use of vulgarity on Twitter?</a:t>
            </a:r>
          </a:p>
          <a:p>
            <a:pPr marL="285750" indent="-285750">
              <a:buClr>
                <a:srgbClr val="51247A"/>
              </a:buClr>
              <a:buFont typeface="Courier New" panose="02070309020205020404" pitchFamily="49" charset="0"/>
              <a:buChar char="o"/>
            </a:pPr>
            <a:endParaRPr lang="en-US" dirty="0">
              <a:solidFill>
                <a:srgbClr val="51247A"/>
              </a:solidFill>
            </a:endParaRPr>
          </a:p>
        </p:txBody>
      </p:sp>
      <p:sp>
        <p:nvSpPr>
          <p:cNvPr id="3" name="Title 2">
            <a:extLst>
              <a:ext uri="{FF2B5EF4-FFF2-40B4-BE49-F238E27FC236}">
                <a16:creationId xmlns:a16="http://schemas.microsoft.com/office/drawing/2014/main" id="{3B0BFA13-14D5-A82F-2D79-3230BC829836}"/>
              </a:ext>
            </a:extLst>
          </p:cNvPr>
          <p:cNvSpPr>
            <a:spLocks noGrp="1"/>
          </p:cNvSpPr>
          <p:nvPr>
            <p:ph type="title"/>
          </p:nvPr>
        </p:nvSpPr>
        <p:spPr/>
        <p:txBody>
          <a:bodyPr/>
          <a:lstStyle/>
          <a:p>
            <a:r>
              <a:rPr lang="de-DE" dirty="0"/>
              <a:t>Research Questions</a:t>
            </a:r>
            <a:endParaRPr lang="en-AU" dirty="0"/>
          </a:p>
        </p:txBody>
      </p:sp>
      <p:sp>
        <p:nvSpPr>
          <p:cNvPr id="4" name="Text Placeholder 3">
            <a:extLst>
              <a:ext uri="{FF2B5EF4-FFF2-40B4-BE49-F238E27FC236}">
                <a16:creationId xmlns:a16="http://schemas.microsoft.com/office/drawing/2014/main" id="{B588CAC5-B9C5-5BD6-F8BB-A04808801D00}"/>
              </a:ext>
            </a:extLst>
          </p:cNvPr>
          <p:cNvSpPr>
            <a:spLocks noGrp="1"/>
          </p:cNvSpPr>
          <p:nvPr>
            <p:ph type="body" sz="quarter" idx="15"/>
          </p:nvPr>
        </p:nvSpPr>
        <p:spPr/>
        <p:txBody>
          <a:bodyPr/>
          <a:lstStyle/>
          <a:p>
            <a:r>
              <a:rPr lang="de-DE" b="0" dirty="0"/>
              <a:t>Schweinberger: Vulgarity in World Englishes</a:t>
            </a:r>
            <a:endParaRPr lang="en-AU" b="0" dirty="0"/>
          </a:p>
        </p:txBody>
      </p:sp>
      <p:sp>
        <p:nvSpPr>
          <p:cNvPr id="6" name="Slide Number Placeholder 5">
            <a:extLst>
              <a:ext uri="{FF2B5EF4-FFF2-40B4-BE49-F238E27FC236}">
                <a16:creationId xmlns:a16="http://schemas.microsoft.com/office/drawing/2014/main" id="{B5E8B136-AF25-C039-380D-5355FFC71544}"/>
              </a:ext>
            </a:extLst>
          </p:cNvPr>
          <p:cNvSpPr>
            <a:spLocks noGrp="1"/>
          </p:cNvSpPr>
          <p:nvPr>
            <p:ph type="sldNum" sz="quarter" idx="18"/>
          </p:nvPr>
        </p:nvSpPr>
        <p:spPr/>
        <p:txBody>
          <a:bodyPr/>
          <a:lstStyle/>
          <a:p>
            <a:fld id="{E917DE0E-AFB1-41FD-BC35-27DB61CA125F}" type="slidenum">
              <a:rPr lang="en-AU" smtClean="0"/>
              <a:pPr/>
              <a:t>35</a:t>
            </a:fld>
            <a:endParaRPr lang="en-AU" dirty="0"/>
          </a:p>
        </p:txBody>
      </p:sp>
      <p:pic>
        <p:nvPicPr>
          <p:cNvPr id="9" name="Picture 8" descr="A person with red hair and a speech bubble&#10;&#10;AI-generated content may be incorrect.">
            <a:extLst>
              <a:ext uri="{FF2B5EF4-FFF2-40B4-BE49-F238E27FC236}">
                <a16:creationId xmlns:a16="http://schemas.microsoft.com/office/drawing/2014/main" id="{17E7761B-8EA5-1F21-CC0F-DEA17A6D5026}"/>
              </a:ext>
            </a:extLst>
          </p:cNvPr>
          <p:cNvPicPr>
            <a:picLocks noChangeAspect="1"/>
          </p:cNvPicPr>
          <p:nvPr/>
        </p:nvPicPr>
        <p:blipFill>
          <a:blip r:embed="rId2"/>
          <a:stretch>
            <a:fillRect/>
          </a:stretch>
        </p:blipFill>
        <p:spPr>
          <a:xfrm>
            <a:off x="6115322" y="1737692"/>
            <a:ext cx="6101358" cy="4067572"/>
          </a:xfrm>
          <a:prstGeom prst="rect">
            <a:avLst/>
          </a:prstGeom>
        </p:spPr>
      </p:pic>
    </p:spTree>
    <p:extLst>
      <p:ext uri="{BB962C8B-B14F-4D97-AF65-F5344CB8AC3E}">
        <p14:creationId xmlns:p14="http://schemas.microsoft.com/office/powerpoint/2010/main" val="1904050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5BE838-8F75-8925-F632-CFEF9E63A3A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D8F038-DA98-3C1B-C18D-3D95B77EF79C}"/>
              </a:ext>
            </a:extLst>
          </p:cNvPr>
          <p:cNvSpPr>
            <a:spLocks noGrp="1"/>
          </p:cNvSpPr>
          <p:nvPr>
            <p:ph sz="quarter" idx="10"/>
          </p:nvPr>
        </p:nvSpPr>
        <p:spPr>
          <a:xfrm>
            <a:off x="695326" y="1700213"/>
            <a:ext cx="10441234" cy="4608512"/>
          </a:xfrm>
        </p:spPr>
        <p:txBody>
          <a:bodyPr/>
          <a:lstStyle/>
          <a:p>
            <a:pPr>
              <a:spcBef>
                <a:spcPts val="600"/>
              </a:spcBef>
              <a:spcAft>
                <a:spcPts val="600"/>
              </a:spcAft>
              <a:buClr>
                <a:srgbClr val="51247A"/>
              </a:buClr>
            </a:pPr>
            <a:r>
              <a:rPr lang="en-US" dirty="0">
                <a:solidFill>
                  <a:srgbClr val="51247A"/>
                </a:solidFill>
              </a:rPr>
              <a:t>Tweets collected on June 21, 2022 by a selection of tweets from Twitter users from the United States, United Kingdom, and Australia collected </a:t>
            </a:r>
            <a:br>
              <a:rPr lang="en-US" dirty="0">
                <a:solidFill>
                  <a:srgbClr val="51247A"/>
                </a:solidFill>
              </a:rPr>
            </a:br>
            <a:r>
              <a:rPr lang="en-US" dirty="0">
                <a:solidFill>
                  <a:srgbClr val="51247A"/>
                </a:solidFill>
              </a:rPr>
              <a:t>by the Australian Digital Observatory at QUT as well as collaborators at FIN-CLARIAH and UQ</a:t>
            </a:r>
          </a:p>
          <a:p>
            <a:pPr marL="285750" indent="-285750">
              <a:spcBef>
                <a:spcPts val="600"/>
              </a:spcBef>
              <a:spcAft>
                <a:spcPts val="600"/>
              </a:spcAft>
              <a:buClr>
                <a:srgbClr val="51247A"/>
              </a:buClr>
              <a:buFont typeface="Courier New" panose="02070309020205020404" pitchFamily="49" charset="0"/>
              <a:buChar char="o"/>
            </a:pPr>
            <a:r>
              <a:rPr lang="en-US" dirty="0">
                <a:solidFill>
                  <a:srgbClr val="51247A"/>
                </a:solidFill>
              </a:rPr>
              <a:t>Information about the tweet (location, when created, reply, retweet)</a:t>
            </a:r>
          </a:p>
          <a:p>
            <a:pPr marL="285750" indent="-285750">
              <a:spcBef>
                <a:spcPts val="600"/>
              </a:spcBef>
              <a:spcAft>
                <a:spcPts val="600"/>
              </a:spcAft>
              <a:buClr>
                <a:srgbClr val="51247A"/>
              </a:buClr>
              <a:buFont typeface="Courier New" panose="02070309020205020404" pitchFamily="49" charset="0"/>
              <a:buChar char="o"/>
            </a:pPr>
            <a:r>
              <a:rPr lang="en-US" dirty="0">
                <a:solidFill>
                  <a:srgbClr val="51247A"/>
                </a:solidFill>
              </a:rPr>
              <a:t>Information about the user (followers, following, verified)</a:t>
            </a:r>
          </a:p>
          <a:p>
            <a:pPr marL="285750" indent="-285750">
              <a:spcBef>
                <a:spcPts val="600"/>
              </a:spcBef>
              <a:spcAft>
                <a:spcPts val="600"/>
              </a:spcAft>
              <a:buClr>
                <a:srgbClr val="51247A"/>
              </a:buClr>
              <a:buFont typeface="Courier New" panose="02070309020205020404" pitchFamily="49" charset="0"/>
              <a:buChar char="o"/>
            </a:pPr>
            <a:r>
              <a:rPr lang="en-US" dirty="0">
                <a:solidFill>
                  <a:srgbClr val="51247A"/>
                </a:solidFill>
              </a:rPr>
              <a:t>The text of the tweet</a:t>
            </a:r>
          </a:p>
          <a:p>
            <a:pPr>
              <a:spcBef>
                <a:spcPts val="600"/>
              </a:spcBef>
              <a:spcAft>
                <a:spcPts val="600"/>
              </a:spcAft>
              <a:buClr>
                <a:srgbClr val="51247A"/>
              </a:buClr>
            </a:pPr>
            <a:r>
              <a:rPr lang="en-US" b="1" dirty="0">
                <a:solidFill>
                  <a:srgbClr val="51247A"/>
                </a:solidFill>
              </a:rPr>
              <a:t>Location</a:t>
            </a:r>
            <a:r>
              <a:rPr lang="en-US" dirty="0">
                <a:solidFill>
                  <a:srgbClr val="51247A"/>
                </a:solidFill>
              </a:rPr>
              <a:t> of users</a:t>
            </a:r>
          </a:p>
          <a:p>
            <a:pPr marL="285750" indent="-285750">
              <a:spcBef>
                <a:spcPts val="600"/>
              </a:spcBef>
              <a:spcAft>
                <a:spcPts val="600"/>
              </a:spcAft>
              <a:buClr>
                <a:srgbClr val="51247A"/>
              </a:buClr>
              <a:buFont typeface="Courier New" panose="02070309020205020404" pitchFamily="49" charset="0"/>
              <a:buChar char="o"/>
            </a:pPr>
            <a:r>
              <a:rPr lang="en-US" dirty="0">
                <a:solidFill>
                  <a:srgbClr val="51247A"/>
                </a:solidFill>
              </a:rPr>
              <a:t>Geotagged users served as </a:t>
            </a:r>
            <a:br>
              <a:rPr lang="en-US" dirty="0">
                <a:solidFill>
                  <a:srgbClr val="51247A"/>
                </a:solidFill>
              </a:rPr>
            </a:br>
            <a:r>
              <a:rPr lang="en-US" dirty="0">
                <a:solidFill>
                  <a:srgbClr val="51247A"/>
                </a:solidFill>
              </a:rPr>
              <a:t>seed accounts – then crawled </a:t>
            </a:r>
            <a:br>
              <a:rPr lang="en-US" dirty="0">
                <a:solidFill>
                  <a:srgbClr val="51247A"/>
                </a:solidFill>
              </a:rPr>
            </a:br>
            <a:r>
              <a:rPr lang="en-US" dirty="0">
                <a:solidFill>
                  <a:srgbClr val="51247A"/>
                </a:solidFill>
              </a:rPr>
              <a:t>their networks, and finally filtered </a:t>
            </a:r>
            <a:br>
              <a:rPr lang="en-US" dirty="0">
                <a:solidFill>
                  <a:srgbClr val="51247A"/>
                </a:solidFill>
              </a:rPr>
            </a:br>
            <a:r>
              <a:rPr lang="en-US" dirty="0">
                <a:solidFill>
                  <a:srgbClr val="51247A"/>
                </a:solidFill>
              </a:rPr>
              <a:t>the harvested data for accuracy</a:t>
            </a:r>
          </a:p>
        </p:txBody>
      </p:sp>
      <p:sp>
        <p:nvSpPr>
          <p:cNvPr id="3" name="Title 2">
            <a:extLst>
              <a:ext uri="{FF2B5EF4-FFF2-40B4-BE49-F238E27FC236}">
                <a16:creationId xmlns:a16="http://schemas.microsoft.com/office/drawing/2014/main" id="{921586D5-45CA-F943-B7DC-BD0C9801F9E5}"/>
              </a:ext>
            </a:extLst>
          </p:cNvPr>
          <p:cNvSpPr>
            <a:spLocks noGrp="1"/>
          </p:cNvSpPr>
          <p:nvPr>
            <p:ph type="title"/>
          </p:nvPr>
        </p:nvSpPr>
        <p:spPr/>
        <p:txBody>
          <a:bodyPr/>
          <a:lstStyle/>
          <a:p>
            <a:r>
              <a:rPr lang="de-DE" dirty="0"/>
              <a:t>Data</a:t>
            </a:r>
            <a:endParaRPr lang="en-AU" dirty="0"/>
          </a:p>
        </p:txBody>
      </p:sp>
      <p:sp>
        <p:nvSpPr>
          <p:cNvPr id="4" name="Text Placeholder 3">
            <a:extLst>
              <a:ext uri="{FF2B5EF4-FFF2-40B4-BE49-F238E27FC236}">
                <a16:creationId xmlns:a16="http://schemas.microsoft.com/office/drawing/2014/main" id="{7F039E51-5792-4128-FB5A-1B72B89953FE}"/>
              </a:ext>
            </a:extLst>
          </p:cNvPr>
          <p:cNvSpPr>
            <a:spLocks noGrp="1"/>
          </p:cNvSpPr>
          <p:nvPr>
            <p:ph type="body" sz="quarter" idx="15"/>
          </p:nvPr>
        </p:nvSpPr>
        <p:spPr/>
        <p:txBody>
          <a:bodyPr/>
          <a:lstStyle/>
          <a:p>
            <a:r>
              <a:rPr lang="de-DE" b="0" dirty="0"/>
              <a:t>Schweinberger: Vulgarity in World Englishes</a:t>
            </a:r>
            <a:endParaRPr lang="en-AU" b="0" dirty="0"/>
          </a:p>
        </p:txBody>
      </p:sp>
      <p:sp>
        <p:nvSpPr>
          <p:cNvPr id="6" name="Slide Number Placeholder 5">
            <a:extLst>
              <a:ext uri="{FF2B5EF4-FFF2-40B4-BE49-F238E27FC236}">
                <a16:creationId xmlns:a16="http://schemas.microsoft.com/office/drawing/2014/main" id="{2A91AAD4-9F24-427E-F303-25758E0BF0A2}"/>
              </a:ext>
            </a:extLst>
          </p:cNvPr>
          <p:cNvSpPr>
            <a:spLocks noGrp="1"/>
          </p:cNvSpPr>
          <p:nvPr>
            <p:ph type="sldNum" sz="quarter" idx="18"/>
          </p:nvPr>
        </p:nvSpPr>
        <p:spPr/>
        <p:txBody>
          <a:bodyPr/>
          <a:lstStyle/>
          <a:p>
            <a:fld id="{E917DE0E-AFB1-41FD-BC35-27DB61CA125F}" type="slidenum">
              <a:rPr lang="en-AU" smtClean="0"/>
              <a:pPr/>
              <a:t>36</a:t>
            </a:fld>
            <a:endParaRPr lang="en-AU" dirty="0"/>
          </a:p>
        </p:txBody>
      </p:sp>
      <p:pic>
        <p:nvPicPr>
          <p:cNvPr id="5" name="image14.png">
            <a:extLst>
              <a:ext uri="{FF2B5EF4-FFF2-40B4-BE49-F238E27FC236}">
                <a16:creationId xmlns:a16="http://schemas.microsoft.com/office/drawing/2014/main" id="{05A76ECE-D4D7-1848-E37F-D063A5C6AB75}"/>
              </a:ext>
            </a:extLst>
          </p:cNvPr>
          <p:cNvPicPr>
            <a:picLocks noChangeAspect="1"/>
          </p:cNvPicPr>
          <p:nvPr/>
        </p:nvPicPr>
        <p:blipFill>
          <a:blip r:embed="rId2"/>
          <a:stretch>
            <a:fillRect/>
          </a:stretch>
        </p:blipFill>
        <p:spPr bwMode="auto">
          <a:xfrm>
            <a:off x="4400550" y="3903857"/>
            <a:ext cx="7779246" cy="2954144"/>
          </a:xfrm>
          <a:prstGeom prst="rect">
            <a:avLst/>
          </a:prstGeom>
        </p:spPr>
      </p:pic>
    </p:spTree>
    <p:extLst>
      <p:ext uri="{BB962C8B-B14F-4D97-AF65-F5344CB8AC3E}">
        <p14:creationId xmlns:p14="http://schemas.microsoft.com/office/powerpoint/2010/main" val="3071551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1CD79-C61C-04C1-D05A-A6AD61A0B60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3F68F2-9565-C330-EF77-225FC0B468B4}"/>
              </a:ext>
            </a:extLst>
          </p:cNvPr>
          <p:cNvSpPr>
            <a:spLocks noGrp="1"/>
          </p:cNvSpPr>
          <p:nvPr>
            <p:ph sz="quarter" idx="10"/>
          </p:nvPr>
        </p:nvSpPr>
        <p:spPr/>
        <p:txBody>
          <a:bodyPr>
            <a:normAutofit fontScale="92500" lnSpcReduction="20000"/>
          </a:bodyPr>
          <a:lstStyle/>
          <a:p>
            <a:r>
              <a:rPr lang="de-DE" b="1" dirty="0">
                <a:solidFill>
                  <a:srgbClr val="51247A"/>
                </a:solidFill>
              </a:rPr>
              <a:t>Data Extraction</a:t>
            </a:r>
          </a:p>
          <a:p>
            <a:r>
              <a:rPr lang="de-DE" dirty="0">
                <a:solidFill>
                  <a:srgbClr val="51247A"/>
                </a:solidFill>
              </a:rPr>
              <a:t>To extract vulgar elements we used the same list of regular expressions as Schweinberger and Burrdige (2025).</a:t>
            </a:r>
          </a:p>
          <a:p>
            <a:r>
              <a:rPr lang="de-DE" b="1" dirty="0">
                <a:solidFill>
                  <a:srgbClr val="51247A"/>
                </a:solidFill>
              </a:rPr>
              <a:t>Data Processing</a:t>
            </a:r>
          </a:p>
          <a:p>
            <a:pPr marL="285750" indent="-285750">
              <a:buClr>
                <a:srgbClr val="51247A"/>
              </a:buClr>
              <a:buFont typeface="Courier New" panose="02070309020205020404" pitchFamily="49" charset="0"/>
              <a:buChar char="o"/>
            </a:pPr>
            <a:r>
              <a:rPr lang="de-DE" dirty="0">
                <a:solidFill>
                  <a:srgbClr val="51247A"/>
                </a:solidFill>
              </a:rPr>
              <a:t>All in R version 4.4.2 </a:t>
            </a:r>
            <a:r>
              <a:rPr lang="de-DE" sz="1200" dirty="0">
                <a:solidFill>
                  <a:schemeClr val="bg1">
                    <a:lumMod val="75000"/>
                  </a:schemeClr>
                </a:solidFill>
              </a:rPr>
              <a:t>(R Core Team, 2024) </a:t>
            </a:r>
            <a:r>
              <a:rPr lang="de-DE" dirty="0">
                <a:solidFill>
                  <a:srgbClr val="51247A"/>
                </a:solidFill>
              </a:rPr>
              <a:t>via RStudio </a:t>
            </a:r>
            <a:r>
              <a:rPr lang="de-DE" sz="1200" dirty="0">
                <a:solidFill>
                  <a:schemeClr val="bg1">
                    <a:lumMod val="75000"/>
                  </a:schemeClr>
                </a:solidFill>
              </a:rPr>
              <a:t>(Posit team, 2025) (analysis details available at https://github.com/MartinSchweinberger/Vulgarity-Lingua-D-24-00844)</a:t>
            </a:r>
          </a:p>
          <a:p>
            <a:pPr marL="285750" indent="-285750">
              <a:buClr>
                <a:srgbClr val="51247A"/>
              </a:buClr>
              <a:buFont typeface="Courier New" panose="02070309020205020404" pitchFamily="49" charset="0"/>
              <a:buChar char="o"/>
            </a:pPr>
            <a:r>
              <a:rPr lang="de-DE" dirty="0">
                <a:solidFill>
                  <a:srgbClr val="51247A"/>
                </a:solidFill>
              </a:rPr>
              <a:t>Determined the number of tokens in each tweet and added metadata</a:t>
            </a:r>
          </a:p>
          <a:p>
            <a:r>
              <a:rPr lang="de-DE" b="1" dirty="0">
                <a:solidFill>
                  <a:srgbClr val="51247A"/>
                </a:solidFill>
              </a:rPr>
              <a:t>Statistical Methods</a:t>
            </a:r>
          </a:p>
          <a:p>
            <a:pPr marL="285750" indent="-285750">
              <a:buClr>
                <a:srgbClr val="51247A"/>
              </a:buClr>
              <a:buFont typeface="Courier New" panose="02070309020205020404" pitchFamily="49" charset="0"/>
              <a:buChar char="o"/>
            </a:pPr>
            <a:r>
              <a:rPr lang="de-DE" b="1" dirty="0">
                <a:solidFill>
                  <a:srgbClr val="51247A"/>
                </a:solidFill>
              </a:rPr>
              <a:t>Frequency tabulation </a:t>
            </a:r>
            <a:r>
              <a:rPr lang="de-DE" dirty="0">
                <a:solidFill>
                  <a:srgbClr val="51247A"/>
                </a:solidFill>
              </a:rPr>
              <a:t>(normalised by N tokens)</a:t>
            </a:r>
          </a:p>
          <a:p>
            <a:pPr marL="285750" indent="-285750">
              <a:buClr>
                <a:srgbClr val="51247A"/>
              </a:buClr>
              <a:buFont typeface="Courier New" panose="02070309020205020404" pitchFamily="49" charset="0"/>
              <a:buChar char="o"/>
            </a:pPr>
            <a:r>
              <a:rPr lang="en-US" b="1" dirty="0" err="1">
                <a:solidFill>
                  <a:srgbClr val="51247A"/>
                </a:solidFill>
              </a:rPr>
              <a:t>Collostructional</a:t>
            </a:r>
            <a:r>
              <a:rPr lang="en-US" b="1" dirty="0">
                <a:solidFill>
                  <a:srgbClr val="51247A"/>
                </a:solidFill>
              </a:rPr>
              <a:t> Analyses </a:t>
            </a:r>
            <a:r>
              <a:rPr lang="de-DE" sz="1200" dirty="0">
                <a:solidFill>
                  <a:schemeClr val="bg1">
                    <a:lumMod val="75000"/>
                  </a:schemeClr>
                </a:solidFill>
              </a:rPr>
              <a:t>(Gries &amp; Stefanowitsch, 2004) </a:t>
            </a:r>
            <a:br>
              <a:rPr lang="en-US" b="1" dirty="0">
                <a:solidFill>
                  <a:srgbClr val="51247A"/>
                </a:solidFill>
              </a:rPr>
            </a:br>
            <a:r>
              <a:rPr lang="en-US" dirty="0">
                <a:solidFill>
                  <a:srgbClr val="51247A"/>
                </a:solidFill>
              </a:rPr>
              <a:t>what lemmas are significantly over- and underused across the three locales? </a:t>
            </a:r>
          </a:p>
          <a:p>
            <a:pPr marL="285750" indent="-285750">
              <a:buClr>
                <a:srgbClr val="51247A"/>
              </a:buClr>
              <a:buFont typeface="Courier New" panose="02070309020205020404" pitchFamily="49" charset="0"/>
              <a:buChar char="o"/>
            </a:pPr>
            <a:r>
              <a:rPr lang="en-US" b="1" dirty="0">
                <a:solidFill>
                  <a:srgbClr val="51247A"/>
                </a:solidFill>
              </a:rPr>
              <a:t>(Seeded/Human-in-the-loop) Topic Modelling </a:t>
            </a:r>
            <a:r>
              <a:rPr lang="en-US" sz="1200" dirty="0">
                <a:solidFill>
                  <a:schemeClr val="bg1">
                    <a:lumMod val="75000"/>
                  </a:schemeClr>
                </a:solidFill>
              </a:rPr>
              <a:t>(Schweinberger, 2024)</a:t>
            </a:r>
            <a:br>
              <a:rPr lang="en-US" b="1" dirty="0">
                <a:solidFill>
                  <a:srgbClr val="51247A"/>
                </a:solidFill>
              </a:rPr>
            </a:br>
            <a:r>
              <a:rPr lang="de-DE" dirty="0">
                <a:solidFill>
                  <a:srgbClr val="51247A"/>
                </a:solidFill>
              </a:rPr>
              <a:t>to determine if vulagrity is associated with specific topics</a:t>
            </a:r>
          </a:p>
          <a:p>
            <a:pPr marL="285750" indent="-285750">
              <a:buClr>
                <a:srgbClr val="51247A"/>
              </a:buClr>
              <a:buFont typeface="Courier New" panose="02070309020205020404" pitchFamily="49" charset="0"/>
              <a:buChar char="o"/>
            </a:pPr>
            <a:r>
              <a:rPr lang="de-DE" b="1" dirty="0">
                <a:solidFill>
                  <a:srgbClr val="51247A"/>
                </a:solidFill>
              </a:rPr>
              <a:t>Botuta (Variable Selection Method) </a:t>
            </a:r>
            <a:r>
              <a:rPr lang="de-DE" sz="1200" dirty="0">
                <a:solidFill>
                  <a:schemeClr val="bg1">
                    <a:lumMod val="75000"/>
                  </a:schemeClr>
                </a:solidFill>
              </a:rPr>
              <a:t>(</a:t>
            </a:r>
            <a:r>
              <a:rPr lang="en-US" sz="1200" dirty="0" err="1">
                <a:solidFill>
                  <a:schemeClr val="bg1">
                    <a:lumMod val="75000"/>
                  </a:schemeClr>
                </a:solidFill>
              </a:rPr>
              <a:t>Kursa</a:t>
            </a:r>
            <a:r>
              <a:rPr lang="en-US" sz="1200" dirty="0">
                <a:solidFill>
                  <a:schemeClr val="bg1">
                    <a:lumMod val="75000"/>
                  </a:schemeClr>
                </a:solidFill>
              </a:rPr>
              <a:t> &amp; Rudnicki, 2010</a:t>
            </a:r>
            <a:r>
              <a:rPr lang="de-DE" sz="1200" dirty="0">
                <a:solidFill>
                  <a:schemeClr val="bg1">
                    <a:lumMod val="75000"/>
                  </a:schemeClr>
                </a:solidFill>
              </a:rPr>
              <a:t>)</a:t>
            </a:r>
            <a:br>
              <a:rPr lang="de-DE" dirty="0">
                <a:solidFill>
                  <a:srgbClr val="51247A"/>
                </a:solidFill>
              </a:rPr>
            </a:br>
            <a:r>
              <a:rPr lang="de-DE" dirty="0">
                <a:solidFill>
                  <a:srgbClr val="51247A"/>
                </a:solidFill>
              </a:rPr>
              <a:t>to determine what factors correlate with the use of vulgarity</a:t>
            </a:r>
          </a:p>
          <a:p>
            <a:pPr marL="285750" indent="-285750">
              <a:buClr>
                <a:srgbClr val="51247A"/>
              </a:buClr>
              <a:buFont typeface="Courier New" panose="02070309020205020404" pitchFamily="49" charset="0"/>
              <a:buChar char="o"/>
            </a:pPr>
            <a:r>
              <a:rPr lang="de-DE" b="1" dirty="0">
                <a:solidFill>
                  <a:srgbClr val="51247A"/>
                </a:solidFill>
              </a:rPr>
              <a:t>Regression modelling </a:t>
            </a:r>
            <a:r>
              <a:rPr lang="en-US" dirty="0">
                <a:solidFill>
                  <a:schemeClr val="bg1">
                    <a:lumMod val="75000"/>
                  </a:schemeClr>
                </a:solidFill>
              </a:rPr>
              <a:t>(Gries, 2021)</a:t>
            </a:r>
            <a:endParaRPr lang="de-DE" b="1" dirty="0">
              <a:solidFill>
                <a:srgbClr val="51247A"/>
              </a:solidFill>
            </a:endParaRPr>
          </a:p>
          <a:p>
            <a:pPr marL="285750" indent="-285750">
              <a:buClr>
                <a:srgbClr val="51247A"/>
              </a:buClr>
              <a:buFont typeface="Courier New" panose="02070309020205020404" pitchFamily="49" charset="0"/>
              <a:buChar char="o"/>
            </a:pPr>
            <a:r>
              <a:rPr lang="de-DE" dirty="0">
                <a:solidFill>
                  <a:srgbClr val="51247A"/>
                </a:solidFill>
              </a:rPr>
              <a:t>To determine the direction and size of the impact of factors that influence the sue of vulgarity</a:t>
            </a:r>
          </a:p>
        </p:txBody>
      </p:sp>
      <p:sp>
        <p:nvSpPr>
          <p:cNvPr id="3" name="Title 2">
            <a:extLst>
              <a:ext uri="{FF2B5EF4-FFF2-40B4-BE49-F238E27FC236}">
                <a16:creationId xmlns:a16="http://schemas.microsoft.com/office/drawing/2014/main" id="{412B3930-31CB-AA41-6276-603C6B5CF172}"/>
              </a:ext>
            </a:extLst>
          </p:cNvPr>
          <p:cNvSpPr>
            <a:spLocks noGrp="1"/>
          </p:cNvSpPr>
          <p:nvPr>
            <p:ph type="title"/>
          </p:nvPr>
        </p:nvSpPr>
        <p:spPr/>
        <p:txBody>
          <a:bodyPr/>
          <a:lstStyle/>
          <a:p>
            <a:r>
              <a:rPr lang="de-DE" dirty="0"/>
              <a:t>Methodology</a:t>
            </a:r>
            <a:endParaRPr lang="en-AU" dirty="0"/>
          </a:p>
        </p:txBody>
      </p:sp>
      <p:sp>
        <p:nvSpPr>
          <p:cNvPr id="4" name="Text Placeholder 3">
            <a:extLst>
              <a:ext uri="{FF2B5EF4-FFF2-40B4-BE49-F238E27FC236}">
                <a16:creationId xmlns:a16="http://schemas.microsoft.com/office/drawing/2014/main" id="{F066C230-DECC-DD33-1E43-B8C1EEF5D81D}"/>
              </a:ext>
            </a:extLst>
          </p:cNvPr>
          <p:cNvSpPr>
            <a:spLocks noGrp="1"/>
          </p:cNvSpPr>
          <p:nvPr>
            <p:ph type="body" sz="quarter" idx="15"/>
          </p:nvPr>
        </p:nvSpPr>
        <p:spPr/>
        <p:txBody>
          <a:bodyPr/>
          <a:lstStyle/>
          <a:p>
            <a:r>
              <a:rPr lang="de-DE" b="0" dirty="0"/>
              <a:t>Schweinberger: Vulgarity in World Englishes</a:t>
            </a:r>
            <a:endParaRPr lang="en-AU" b="0" dirty="0"/>
          </a:p>
        </p:txBody>
      </p:sp>
      <p:sp>
        <p:nvSpPr>
          <p:cNvPr id="6" name="Slide Number Placeholder 5">
            <a:extLst>
              <a:ext uri="{FF2B5EF4-FFF2-40B4-BE49-F238E27FC236}">
                <a16:creationId xmlns:a16="http://schemas.microsoft.com/office/drawing/2014/main" id="{C7E1B6E0-75C2-2F99-BBAF-9B4FC6F9F457}"/>
              </a:ext>
            </a:extLst>
          </p:cNvPr>
          <p:cNvSpPr>
            <a:spLocks noGrp="1"/>
          </p:cNvSpPr>
          <p:nvPr>
            <p:ph type="sldNum" sz="quarter" idx="18"/>
          </p:nvPr>
        </p:nvSpPr>
        <p:spPr/>
        <p:txBody>
          <a:bodyPr/>
          <a:lstStyle/>
          <a:p>
            <a:fld id="{E917DE0E-AFB1-41FD-BC35-27DB61CA125F}" type="slidenum">
              <a:rPr lang="en-AU" smtClean="0"/>
              <a:pPr/>
              <a:t>37</a:t>
            </a:fld>
            <a:endParaRPr lang="en-AU" dirty="0"/>
          </a:p>
        </p:txBody>
      </p:sp>
      <p:pic>
        <p:nvPicPr>
          <p:cNvPr id="5" name="Picture 4">
            <a:extLst>
              <a:ext uri="{FF2B5EF4-FFF2-40B4-BE49-F238E27FC236}">
                <a16:creationId xmlns:a16="http://schemas.microsoft.com/office/drawing/2014/main" id="{D46BBE4C-21B1-F40F-5BCF-7DC72A0AA6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4312" y="3353328"/>
            <a:ext cx="3104028" cy="1916067"/>
          </a:xfrm>
          <a:prstGeom prst="rect">
            <a:avLst/>
          </a:prstGeom>
        </p:spPr>
      </p:pic>
    </p:spTree>
    <p:extLst>
      <p:ext uri="{BB962C8B-B14F-4D97-AF65-F5344CB8AC3E}">
        <p14:creationId xmlns:p14="http://schemas.microsoft.com/office/powerpoint/2010/main" val="2327501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7CAB3-2C38-3303-002A-ED9775D3F342}"/>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BF8AEDBA-56F1-1B17-68B2-EBD59F1C49F0}"/>
              </a:ext>
            </a:extLst>
          </p:cNvPr>
          <p:cNvSpPr>
            <a:spLocks noGrp="1"/>
          </p:cNvSpPr>
          <p:nvPr>
            <p:ph type="body" sz="quarter" idx="15"/>
          </p:nvPr>
        </p:nvSpPr>
        <p:spPr/>
        <p:txBody>
          <a:bodyPr/>
          <a:lstStyle/>
          <a:p>
            <a:r>
              <a:rPr lang="de-DE" b="0" dirty="0"/>
              <a:t>Schweinberger: Vulgarity in World Englishes</a:t>
            </a:r>
            <a:endParaRPr lang="en-AU" b="0" dirty="0"/>
          </a:p>
        </p:txBody>
      </p:sp>
      <p:sp>
        <p:nvSpPr>
          <p:cNvPr id="6" name="Slide Number Placeholder 5">
            <a:extLst>
              <a:ext uri="{FF2B5EF4-FFF2-40B4-BE49-F238E27FC236}">
                <a16:creationId xmlns:a16="http://schemas.microsoft.com/office/drawing/2014/main" id="{D1368FBF-CCA5-DDA0-2869-0B9F84CBB7A8}"/>
              </a:ext>
            </a:extLst>
          </p:cNvPr>
          <p:cNvSpPr>
            <a:spLocks noGrp="1"/>
          </p:cNvSpPr>
          <p:nvPr>
            <p:ph type="sldNum" sz="quarter" idx="18"/>
          </p:nvPr>
        </p:nvSpPr>
        <p:spPr/>
        <p:txBody>
          <a:bodyPr/>
          <a:lstStyle/>
          <a:p>
            <a:fld id="{E917DE0E-AFB1-41FD-BC35-27DB61CA125F}" type="slidenum">
              <a:rPr lang="en-AU" smtClean="0"/>
              <a:pPr/>
              <a:t>38</a:t>
            </a:fld>
            <a:endParaRPr lang="en-AU" dirty="0"/>
          </a:p>
        </p:txBody>
      </p:sp>
      <p:graphicFrame>
        <p:nvGraphicFramePr>
          <p:cNvPr id="7" name="Table 6">
            <a:extLst>
              <a:ext uri="{FF2B5EF4-FFF2-40B4-BE49-F238E27FC236}">
                <a16:creationId xmlns:a16="http://schemas.microsoft.com/office/drawing/2014/main" id="{3775604B-5F43-E698-98C0-0F7CD4B0054A}"/>
              </a:ext>
            </a:extLst>
          </p:cNvPr>
          <p:cNvGraphicFramePr>
            <a:graphicFrameLocks noGrp="1"/>
          </p:cNvGraphicFramePr>
          <p:nvPr>
            <p:extLst>
              <p:ext uri="{D42A27DB-BD31-4B8C-83A1-F6EECF244321}">
                <p14:modId xmlns:p14="http://schemas.microsoft.com/office/powerpoint/2010/main" val="1578351197"/>
              </p:ext>
            </p:extLst>
          </p:nvPr>
        </p:nvGraphicFramePr>
        <p:xfrm>
          <a:off x="119337" y="1412776"/>
          <a:ext cx="5760641" cy="2448270"/>
        </p:xfrm>
        <a:graphic>
          <a:graphicData uri="http://schemas.openxmlformats.org/drawingml/2006/table">
            <a:tbl>
              <a:tblPr>
                <a:tableStyleId>{5C22544A-7EE6-4342-B048-85BDC9FD1C3A}</a:tableStyleId>
              </a:tblPr>
              <a:tblGrid>
                <a:gridCol w="1369795">
                  <a:extLst>
                    <a:ext uri="{9D8B030D-6E8A-4147-A177-3AD203B41FA5}">
                      <a16:colId xmlns:a16="http://schemas.microsoft.com/office/drawing/2014/main" val="525820991"/>
                    </a:ext>
                  </a:extLst>
                </a:gridCol>
                <a:gridCol w="1032037">
                  <a:extLst>
                    <a:ext uri="{9D8B030D-6E8A-4147-A177-3AD203B41FA5}">
                      <a16:colId xmlns:a16="http://schemas.microsoft.com/office/drawing/2014/main" val="456261616"/>
                    </a:ext>
                  </a:extLst>
                </a:gridCol>
                <a:gridCol w="956979">
                  <a:extLst>
                    <a:ext uri="{9D8B030D-6E8A-4147-A177-3AD203B41FA5}">
                      <a16:colId xmlns:a16="http://schemas.microsoft.com/office/drawing/2014/main" val="713712063"/>
                    </a:ext>
                  </a:extLst>
                </a:gridCol>
                <a:gridCol w="863158">
                  <a:extLst>
                    <a:ext uri="{9D8B030D-6E8A-4147-A177-3AD203B41FA5}">
                      <a16:colId xmlns:a16="http://schemas.microsoft.com/office/drawing/2014/main" val="1204030907"/>
                    </a:ext>
                  </a:extLst>
                </a:gridCol>
                <a:gridCol w="1538672">
                  <a:extLst>
                    <a:ext uri="{9D8B030D-6E8A-4147-A177-3AD203B41FA5}">
                      <a16:colId xmlns:a16="http://schemas.microsoft.com/office/drawing/2014/main" val="3425432080"/>
                    </a:ext>
                  </a:extLst>
                </a:gridCol>
              </a:tblGrid>
              <a:tr h="489654">
                <a:tc>
                  <a:txBody>
                    <a:bodyPr/>
                    <a:lstStyle/>
                    <a:p>
                      <a:pPr algn="ctr" fontAlgn="b">
                        <a:buNone/>
                      </a:pPr>
                      <a:endParaRPr lang="en-AU" sz="1400" b="1" i="0" u="none" strike="noStrike" dirty="0">
                        <a:solidFill>
                          <a:srgbClr val="000000"/>
                        </a:solidFill>
                        <a:effectLst/>
                        <a:latin typeface="Aptos Narrow" panose="020B0004020202020204" pitchFamily="34" charset="0"/>
                      </a:endParaRPr>
                    </a:p>
                  </a:txBody>
                  <a:tcPr marL="7620" marR="7620" marT="7620" marB="0" anchor="ctr">
                    <a:solidFill>
                      <a:schemeClr val="accent1">
                        <a:lumMod val="20000"/>
                        <a:lumOff val="80000"/>
                      </a:schemeClr>
                    </a:solidFill>
                  </a:tcPr>
                </a:tc>
                <a:tc>
                  <a:txBody>
                    <a:bodyPr/>
                    <a:lstStyle/>
                    <a:p>
                      <a:pPr algn="ctr" fontAlgn="b">
                        <a:buNone/>
                      </a:pPr>
                      <a:r>
                        <a:rPr lang="en-AU" sz="1400" b="1" u="none" strike="noStrike" dirty="0">
                          <a:effectLst/>
                        </a:rPr>
                        <a:t>Tokens (N)</a:t>
                      </a:r>
                      <a:endParaRPr lang="en-AU" sz="1400" b="1" i="0" u="none" strike="noStrike" dirty="0">
                        <a:solidFill>
                          <a:srgbClr val="000000"/>
                        </a:solidFill>
                        <a:effectLst/>
                        <a:latin typeface="Aptos Narrow" panose="020B0004020202020204" pitchFamily="34" charset="0"/>
                      </a:endParaRPr>
                    </a:p>
                  </a:txBody>
                  <a:tcPr marL="7620" marR="7620" marT="7620" marB="0" anchor="ctr">
                    <a:solidFill>
                      <a:schemeClr val="accent1">
                        <a:lumMod val="20000"/>
                        <a:lumOff val="80000"/>
                      </a:schemeClr>
                    </a:solidFill>
                  </a:tcPr>
                </a:tc>
                <a:tc>
                  <a:txBody>
                    <a:bodyPr/>
                    <a:lstStyle/>
                    <a:p>
                      <a:pPr algn="ctr" fontAlgn="b">
                        <a:buNone/>
                      </a:pPr>
                      <a:r>
                        <a:rPr lang="en-AU" sz="1400" b="1" u="none" strike="noStrike" dirty="0">
                          <a:effectLst/>
                        </a:rPr>
                        <a:t>Tweets (N)</a:t>
                      </a:r>
                      <a:endParaRPr lang="en-AU" sz="1400" b="1" i="0" u="none" strike="noStrike" dirty="0">
                        <a:solidFill>
                          <a:srgbClr val="000000"/>
                        </a:solidFill>
                        <a:effectLst/>
                        <a:latin typeface="Aptos Narrow" panose="020B0004020202020204" pitchFamily="34" charset="0"/>
                      </a:endParaRPr>
                    </a:p>
                  </a:txBody>
                  <a:tcPr marL="7620" marR="7620" marT="7620" marB="0" anchor="ctr">
                    <a:solidFill>
                      <a:schemeClr val="accent1">
                        <a:lumMod val="20000"/>
                        <a:lumOff val="80000"/>
                      </a:schemeClr>
                    </a:solidFill>
                  </a:tcPr>
                </a:tc>
                <a:tc>
                  <a:txBody>
                    <a:bodyPr/>
                    <a:lstStyle/>
                    <a:p>
                      <a:pPr algn="ctr" fontAlgn="b">
                        <a:buNone/>
                      </a:pPr>
                      <a:r>
                        <a:rPr lang="en-AU" sz="1400" b="1" u="none" strike="noStrike" dirty="0">
                          <a:effectLst/>
                        </a:rPr>
                        <a:t>Users (N)</a:t>
                      </a:r>
                      <a:endParaRPr lang="en-AU" sz="1400" b="1" i="0" u="none" strike="noStrike" dirty="0">
                        <a:solidFill>
                          <a:srgbClr val="000000"/>
                        </a:solidFill>
                        <a:effectLst/>
                        <a:latin typeface="Aptos Narrow" panose="020B0004020202020204" pitchFamily="34" charset="0"/>
                      </a:endParaRPr>
                    </a:p>
                  </a:txBody>
                  <a:tcPr marL="7620" marR="7620" marT="7620" marB="0" anchor="ctr">
                    <a:solidFill>
                      <a:schemeClr val="accent1">
                        <a:lumMod val="20000"/>
                        <a:lumOff val="80000"/>
                      </a:schemeClr>
                    </a:solidFill>
                  </a:tcPr>
                </a:tc>
                <a:tc>
                  <a:txBody>
                    <a:bodyPr/>
                    <a:lstStyle/>
                    <a:p>
                      <a:pPr algn="ctr" fontAlgn="b">
                        <a:buNone/>
                      </a:pPr>
                      <a:r>
                        <a:rPr lang="en-AU" sz="1400" b="1" u="none" strike="noStrike" dirty="0">
                          <a:effectLst/>
                        </a:rPr>
                        <a:t>Avg. Length Tweet</a:t>
                      </a:r>
                      <a:endParaRPr lang="en-AU" sz="1400" b="1" i="0" u="none" strike="noStrike" dirty="0">
                        <a:solidFill>
                          <a:srgbClr val="000000"/>
                        </a:solidFill>
                        <a:effectLst/>
                        <a:latin typeface="Aptos Narrow" panose="020B0004020202020204" pitchFamily="34" charset="0"/>
                      </a:endParaRPr>
                    </a:p>
                  </a:txBody>
                  <a:tcPr marL="7620" marR="7620" marT="7620" marB="0" anchor="ctr">
                    <a:solidFill>
                      <a:schemeClr val="accent1">
                        <a:lumMod val="20000"/>
                        <a:lumOff val="80000"/>
                      </a:schemeClr>
                    </a:solidFill>
                  </a:tcPr>
                </a:tc>
                <a:extLst>
                  <a:ext uri="{0D108BD9-81ED-4DB2-BD59-A6C34878D82A}">
                    <a16:rowId xmlns:a16="http://schemas.microsoft.com/office/drawing/2014/main" val="2869648008"/>
                  </a:ext>
                </a:extLst>
              </a:tr>
              <a:tr h="489654">
                <a:tc>
                  <a:txBody>
                    <a:bodyPr/>
                    <a:lstStyle/>
                    <a:p>
                      <a:pPr algn="ctr" fontAlgn="b">
                        <a:buNone/>
                      </a:pPr>
                      <a:r>
                        <a:rPr lang="en-AU" sz="1400" b="1" u="none" strike="noStrike" dirty="0">
                          <a:effectLst/>
                        </a:rPr>
                        <a:t>Australia</a:t>
                      </a:r>
                      <a:endParaRPr lang="en-AU" sz="1400" b="1" i="0" u="none" strike="noStrike" dirty="0">
                        <a:solidFill>
                          <a:srgbClr val="000000"/>
                        </a:solidFill>
                        <a:effectLst/>
                        <a:latin typeface="Aptos Narrow" panose="020B0004020202020204" pitchFamily="34" charset="0"/>
                      </a:endParaRPr>
                    </a:p>
                  </a:txBody>
                  <a:tcPr marL="7620" marR="7620" marT="7620" marB="0" anchor="ctr">
                    <a:solidFill>
                      <a:schemeClr val="tx2">
                        <a:lumMod val="20000"/>
                        <a:lumOff val="80000"/>
                      </a:schemeClr>
                    </a:solidFill>
                  </a:tcPr>
                </a:tc>
                <a:tc>
                  <a:txBody>
                    <a:bodyPr/>
                    <a:lstStyle/>
                    <a:p>
                      <a:pPr algn="ctr" fontAlgn="b">
                        <a:buNone/>
                      </a:pPr>
                      <a:r>
                        <a:rPr lang="en-AU" sz="1400" u="none" strike="noStrike" dirty="0">
                          <a:effectLst/>
                        </a:rPr>
                        <a:t>1,449,292</a:t>
                      </a:r>
                      <a:endParaRPr lang="en-AU" sz="1400" b="0" i="0" u="none" strike="noStrike" dirty="0">
                        <a:solidFill>
                          <a:srgbClr val="000000"/>
                        </a:solidFill>
                        <a:effectLst/>
                        <a:latin typeface="Aptos Narrow" panose="020B0004020202020204" pitchFamily="34" charset="0"/>
                      </a:endParaRPr>
                    </a:p>
                  </a:txBody>
                  <a:tcPr marL="7620" marR="7620" marT="7620" marB="0" anchor="ctr">
                    <a:solidFill>
                      <a:schemeClr val="tx2">
                        <a:lumMod val="20000"/>
                        <a:lumOff val="80000"/>
                      </a:schemeClr>
                    </a:solidFill>
                  </a:tcPr>
                </a:tc>
                <a:tc>
                  <a:txBody>
                    <a:bodyPr/>
                    <a:lstStyle/>
                    <a:p>
                      <a:pPr algn="ctr" fontAlgn="b">
                        <a:buNone/>
                      </a:pPr>
                      <a:r>
                        <a:rPr lang="en-AU" sz="1400" u="none" strike="noStrike" dirty="0">
                          <a:effectLst/>
                        </a:rPr>
                        <a:t>99,404</a:t>
                      </a:r>
                      <a:endParaRPr lang="en-AU" sz="1400" b="0" i="0" u="none" strike="noStrike" dirty="0">
                        <a:solidFill>
                          <a:srgbClr val="000000"/>
                        </a:solidFill>
                        <a:effectLst/>
                        <a:latin typeface="Aptos Narrow" panose="020B0004020202020204" pitchFamily="34" charset="0"/>
                      </a:endParaRPr>
                    </a:p>
                  </a:txBody>
                  <a:tcPr marL="7620" marR="7620" marT="7620" marB="0" anchor="ctr">
                    <a:solidFill>
                      <a:schemeClr val="tx2">
                        <a:lumMod val="20000"/>
                        <a:lumOff val="80000"/>
                      </a:schemeClr>
                    </a:solidFill>
                  </a:tcPr>
                </a:tc>
                <a:tc>
                  <a:txBody>
                    <a:bodyPr/>
                    <a:lstStyle/>
                    <a:p>
                      <a:pPr algn="ctr" fontAlgn="b">
                        <a:buNone/>
                      </a:pPr>
                      <a:r>
                        <a:rPr lang="en-AU" sz="1400" u="none" strike="noStrike" dirty="0">
                          <a:effectLst/>
                        </a:rPr>
                        <a:t>7,647</a:t>
                      </a:r>
                      <a:endParaRPr lang="en-AU" sz="1400" b="0" i="0" u="none" strike="noStrike" dirty="0">
                        <a:solidFill>
                          <a:srgbClr val="000000"/>
                        </a:solidFill>
                        <a:effectLst/>
                        <a:latin typeface="Aptos Narrow" panose="020B0004020202020204" pitchFamily="34" charset="0"/>
                      </a:endParaRPr>
                    </a:p>
                  </a:txBody>
                  <a:tcPr marL="7620" marR="7620" marT="7620" marB="0" anchor="ctr">
                    <a:solidFill>
                      <a:schemeClr val="tx2">
                        <a:lumMod val="20000"/>
                        <a:lumOff val="80000"/>
                      </a:schemeClr>
                    </a:solidFill>
                  </a:tcPr>
                </a:tc>
                <a:tc>
                  <a:txBody>
                    <a:bodyPr/>
                    <a:lstStyle/>
                    <a:p>
                      <a:pPr algn="ctr" fontAlgn="b">
                        <a:buNone/>
                      </a:pPr>
                      <a:r>
                        <a:rPr lang="en-AU" sz="1400" u="none" strike="noStrike" dirty="0">
                          <a:effectLst/>
                        </a:rPr>
                        <a:t>14.6</a:t>
                      </a:r>
                      <a:endParaRPr lang="en-AU" sz="1400" b="0" i="0" u="none" strike="noStrike" dirty="0">
                        <a:solidFill>
                          <a:srgbClr val="000000"/>
                        </a:solidFill>
                        <a:effectLst/>
                        <a:latin typeface="Aptos Narrow" panose="020B0004020202020204" pitchFamily="34" charset="0"/>
                      </a:endParaRPr>
                    </a:p>
                  </a:txBody>
                  <a:tcPr marL="7620" marR="7620" marT="7620" marB="0" anchor="ctr">
                    <a:solidFill>
                      <a:schemeClr val="tx2">
                        <a:lumMod val="20000"/>
                        <a:lumOff val="80000"/>
                      </a:schemeClr>
                    </a:solidFill>
                  </a:tcPr>
                </a:tc>
                <a:extLst>
                  <a:ext uri="{0D108BD9-81ED-4DB2-BD59-A6C34878D82A}">
                    <a16:rowId xmlns:a16="http://schemas.microsoft.com/office/drawing/2014/main" val="1561496123"/>
                  </a:ext>
                </a:extLst>
              </a:tr>
              <a:tr h="489654">
                <a:tc>
                  <a:txBody>
                    <a:bodyPr/>
                    <a:lstStyle/>
                    <a:p>
                      <a:pPr algn="ctr" fontAlgn="b">
                        <a:buNone/>
                      </a:pPr>
                      <a:r>
                        <a:rPr lang="en-AU" sz="1400" b="1" u="none" strike="noStrike" dirty="0">
                          <a:effectLst/>
                        </a:rPr>
                        <a:t>United Kingdom</a:t>
                      </a:r>
                      <a:endParaRPr lang="en-AU" sz="1400" b="1" i="0" u="none" strike="noStrike" dirty="0">
                        <a:solidFill>
                          <a:srgbClr val="000000"/>
                        </a:solidFill>
                        <a:effectLst/>
                        <a:latin typeface="Aptos Narrow" panose="020B0004020202020204" pitchFamily="34" charset="0"/>
                      </a:endParaRPr>
                    </a:p>
                  </a:txBody>
                  <a:tcPr marL="7620" marR="7620" marT="7620" marB="0" anchor="ctr">
                    <a:solidFill>
                      <a:schemeClr val="bg1"/>
                    </a:solidFill>
                  </a:tcPr>
                </a:tc>
                <a:tc>
                  <a:txBody>
                    <a:bodyPr/>
                    <a:lstStyle/>
                    <a:p>
                      <a:pPr algn="ctr" fontAlgn="b">
                        <a:buNone/>
                      </a:pPr>
                      <a:r>
                        <a:rPr lang="en-AU" sz="1400" u="none" strike="noStrike" dirty="0">
                          <a:effectLst/>
                        </a:rPr>
                        <a:t>7,883,971</a:t>
                      </a:r>
                      <a:endParaRPr lang="en-AU" sz="1400" b="0" i="0" u="none" strike="noStrike" dirty="0">
                        <a:solidFill>
                          <a:srgbClr val="000000"/>
                        </a:solidFill>
                        <a:effectLst/>
                        <a:latin typeface="Aptos Narrow" panose="020B0004020202020204" pitchFamily="34" charset="0"/>
                      </a:endParaRPr>
                    </a:p>
                  </a:txBody>
                  <a:tcPr marL="7620" marR="7620" marT="7620" marB="0" anchor="ctr">
                    <a:solidFill>
                      <a:schemeClr val="bg1"/>
                    </a:solidFill>
                  </a:tcPr>
                </a:tc>
                <a:tc>
                  <a:txBody>
                    <a:bodyPr/>
                    <a:lstStyle/>
                    <a:p>
                      <a:pPr algn="ctr" fontAlgn="b">
                        <a:buNone/>
                      </a:pPr>
                      <a:r>
                        <a:rPr lang="en-AU" sz="1400" u="none" strike="noStrike" dirty="0">
                          <a:effectLst/>
                        </a:rPr>
                        <a:t>538,661</a:t>
                      </a:r>
                      <a:endParaRPr lang="en-AU" sz="1400" b="0" i="0" u="none" strike="noStrike" dirty="0">
                        <a:solidFill>
                          <a:srgbClr val="000000"/>
                        </a:solidFill>
                        <a:effectLst/>
                        <a:latin typeface="Aptos Narrow" panose="020B0004020202020204" pitchFamily="34" charset="0"/>
                      </a:endParaRPr>
                    </a:p>
                  </a:txBody>
                  <a:tcPr marL="7620" marR="7620" marT="7620" marB="0" anchor="ctr">
                    <a:solidFill>
                      <a:schemeClr val="bg1"/>
                    </a:solidFill>
                  </a:tcPr>
                </a:tc>
                <a:tc>
                  <a:txBody>
                    <a:bodyPr/>
                    <a:lstStyle/>
                    <a:p>
                      <a:pPr algn="ctr" fontAlgn="b">
                        <a:buNone/>
                      </a:pPr>
                      <a:r>
                        <a:rPr lang="en-AU" sz="1400" u="none" strike="noStrike" dirty="0">
                          <a:effectLst/>
                        </a:rPr>
                        <a:t>51,514</a:t>
                      </a:r>
                      <a:endParaRPr lang="en-AU" sz="1400" b="0" i="0" u="none" strike="noStrike" dirty="0">
                        <a:solidFill>
                          <a:srgbClr val="000000"/>
                        </a:solidFill>
                        <a:effectLst/>
                        <a:latin typeface="Aptos Narrow" panose="020B0004020202020204" pitchFamily="34" charset="0"/>
                      </a:endParaRPr>
                    </a:p>
                  </a:txBody>
                  <a:tcPr marL="7620" marR="7620" marT="7620" marB="0" anchor="ctr">
                    <a:solidFill>
                      <a:schemeClr val="bg1"/>
                    </a:solidFill>
                  </a:tcPr>
                </a:tc>
                <a:tc>
                  <a:txBody>
                    <a:bodyPr/>
                    <a:lstStyle/>
                    <a:p>
                      <a:pPr algn="ctr" fontAlgn="b">
                        <a:buNone/>
                      </a:pPr>
                      <a:r>
                        <a:rPr lang="en-AU" sz="1400" u="none" strike="noStrike" dirty="0">
                          <a:effectLst/>
                        </a:rPr>
                        <a:t>14.6</a:t>
                      </a:r>
                      <a:endParaRPr lang="en-AU" sz="1400" b="0" i="0" u="none" strike="noStrike" dirty="0">
                        <a:solidFill>
                          <a:srgbClr val="000000"/>
                        </a:solidFill>
                        <a:effectLst/>
                        <a:latin typeface="Aptos Narrow" panose="020B0004020202020204" pitchFamily="34" charset="0"/>
                      </a:endParaRPr>
                    </a:p>
                  </a:txBody>
                  <a:tcPr marL="7620" marR="7620" marT="7620" marB="0" anchor="ctr">
                    <a:solidFill>
                      <a:schemeClr val="bg1"/>
                    </a:solidFill>
                  </a:tcPr>
                </a:tc>
                <a:extLst>
                  <a:ext uri="{0D108BD9-81ED-4DB2-BD59-A6C34878D82A}">
                    <a16:rowId xmlns:a16="http://schemas.microsoft.com/office/drawing/2014/main" val="3496273563"/>
                  </a:ext>
                </a:extLst>
              </a:tr>
              <a:tr h="489654">
                <a:tc>
                  <a:txBody>
                    <a:bodyPr/>
                    <a:lstStyle/>
                    <a:p>
                      <a:pPr algn="ctr" fontAlgn="b">
                        <a:buNone/>
                      </a:pPr>
                      <a:r>
                        <a:rPr lang="en-AU" sz="1400" b="1" u="none" strike="noStrike" dirty="0">
                          <a:effectLst/>
                        </a:rPr>
                        <a:t>United States</a:t>
                      </a:r>
                      <a:endParaRPr lang="en-AU" sz="1400" b="1" i="0" u="none" strike="noStrike" dirty="0">
                        <a:solidFill>
                          <a:srgbClr val="000000"/>
                        </a:solidFill>
                        <a:effectLst/>
                        <a:latin typeface="Aptos Narrow" panose="020B0004020202020204" pitchFamily="34" charset="0"/>
                      </a:endParaRPr>
                    </a:p>
                  </a:txBody>
                  <a:tcPr marL="7620" marR="7620" marT="7620" marB="0" anchor="ctr">
                    <a:solidFill>
                      <a:schemeClr val="tx2">
                        <a:lumMod val="20000"/>
                        <a:lumOff val="80000"/>
                      </a:schemeClr>
                    </a:solidFill>
                  </a:tcPr>
                </a:tc>
                <a:tc>
                  <a:txBody>
                    <a:bodyPr/>
                    <a:lstStyle/>
                    <a:p>
                      <a:pPr algn="ctr" fontAlgn="b">
                        <a:buNone/>
                      </a:pPr>
                      <a:r>
                        <a:rPr lang="en-AU" sz="1400" u="none" strike="noStrike" dirty="0">
                          <a:effectLst/>
                        </a:rPr>
                        <a:t>27,398,975</a:t>
                      </a:r>
                      <a:endParaRPr lang="en-AU" sz="1400" b="0" i="0" u="none" strike="noStrike" dirty="0">
                        <a:solidFill>
                          <a:srgbClr val="000000"/>
                        </a:solidFill>
                        <a:effectLst/>
                        <a:latin typeface="Aptos Narrow" panose="020B0004020202020204" pitchFamily="34" charset="0"/>
                      </a:endParaRPr>
                    </a:p>
                  </a:txBody>
                  <a:tcPr marL="7620" marR="7620" marT="7620" marB="0" anchor="ctr">
                    <a:solidFill>
                      <a:schemeClr val="tx2">
                        <a:lumMod val="20000"/>
                        <a:lumOff val="80000"/>
                      </a:schemeClr>
                    </a:solidFill>
                  </a:tcPr>
                </a:tc>
                <a:tc>
                  <a:txBody>
                    <a:bodyPr/>
                    <a:lstStyle/>
                    <a:p>
                      <a:pPr algn="ctr" fontAlgn="b">
                        <a:buNone/>
                      </a:pPr>
                      <a:r>
                        <a:rPr lang="en-AU" sz="1400" u="none" strike="noStrike" dirty="0">
                          <a:effectLst/>
                        </a:rPr>
                        <a:t>2,090,972</a:t>
                      </a:r>
                      <a:endParaRPr lang="en-AU" sz="1400" b="0" i="0" u="none" strike="noStrike" dirty="0">
                        <a:solidFill>
                          <a:srgbClr val="000000"/>
                        </a:solidFill>
                        <a:effectLst/>
                        <a:latin typeface="Aptos Narrow" panose="020B0004020202020204" pitchFamily="34" charset="0"/>
                      </a:endParaRPr>
                    </a:p>
                  </a:txBody>
                  <a:tcPr marL="7620" marR="7620" marT="7620" marB="0" anchor="ctr">
                    <a:solidFill>
                      <a:schemeClr val="tx2">
                        <a:lumMod val="20000"/>
                        <a:lumOff val="80000"/>
                      </a:schemeClr>
                    </a:solidFill>
                  </a:tcPr>
                </a:tc>
                <a:tc>
                  <a:txBody>
                    <a:bodyPr/>
                    <a:lstStyle/>
                    <a:p>
                      <a:pPr algn="ctr" fontAlgn="b">
                        <a:buNone/>
                      </a:pPr>
                      <a:r>
                        <a:rPr lang="en-AU" sz="1400" u="none" strike="noStrike" dirty="0">
                          <a:effectLst/>
                        </a:rPr>
                        <a:t>184,711</a:t>
                      </a:r>
                      <a:endParaRPr lang="en-AU" sz="1400" b="0" i="0" u="none" strike="noStrike" dirty="0">
                        <a:solidFill>
                          <a:srgbClr val="000000"/>
                        </a:solidFill>
                        <a:effectLst/>
                        <a:latin typeface="Aptos Narrow" panose="020B0004020202020204" pitchFamily="34" charset="0"/>
                      </a:endParaRPr>
                    </a:p>
                  </a:txBody>
                  <a:tcPr marL="7620" marR="7620" marT="7620" marB="0" anchor="ctr">
                    <a:solidFill>
                      <a:schemeClr val="tx2">
                        <a:lumMod val="20000"/>
                        <a:lumOff val="80000"/>
                      </a:schemeClr>
                    </a:solidFill>
                  </a:tcPr>
                </a:tc>
                <a:tc>
                  <a:txBody>
                    <a:bodyPr/>
                    <a:lstStyle/>
                    <a:p>
                      <a:pPr algn="ctr" fontAlgn="b">
                        <a:buNone/>
                      </a:pPr>
                      <a:r>
                        <a:rPr lang="en-AU" sz="1400" u="none" strike="noStrike" dirty="0">
                          <a:effectLst/>
                        </a:rPr>
                        <a:t>13.1</a:t>
                      </a:r>
                      <a:endParaRPr lang="en-AU" sz="1400" b="0" i="0" u="none" strike="noStrike" dirty="0">
                        <a:solidFill>
                          <a:srgbClr val="000000"/>
                        </a:solidFill>
                        <a:effectLst/>
                        <a:latin typeface="Aptos Narrow" panose="020B0004020202020204" pitchFamily="34" charset="0"/>
                      </a:endParaRPr>
                    </a:p>
                  </a:txBody>
                  <a:tcPr marL="7620" marR="7620" marT="7620" marB="0" anchor="ctr">
                    <a:solidFill>
                      <a:schemeClr val="tx2">
                        <a:lumMod val="20000"/>
                        <a:lumOff val="80000"/>
                      </a:schemeClr>
                    </a:solidFill>
                  </a:tcPr>
                </a:tc>
                <a:extLst>
                  <a:ext uri="{0D108BD9-81ED-4DB2-BD59-A6C34878D82A}">
                    <a16:rowId xmlns:a16="http://schemas.microsoft.com/office/drawing/2014/main" val="2870920978"/>
                  </a:ext>
                </a:extLst>
              </a:tr>
              <a:tr h="489654">
                <a:tc>
                  <a:txBody>
                    <a:bodyPr/>
                    <a:lstStyle/>
                    <a:p>
                      <a:pPr algn="ctr" fontAlgn="b">
                        <a:buNone/>
                      </a:pPr>
                      <a:r>
                        <a:rPr lang="en-AU" sz="1400" b="1" u="none" strike="noStrike" dirty="0">
                          <a:effectLst/>
                        </a:rPr>
                        <a:t>Total</a:t>
                      </a:r>
                      <a:endParaRPr lang="en-AU" sz="1400" b="1" i="0" u="none" strike="noStrike" dirty="0">
                        <a:solidFill>
                          <a:srgbClr val="000000"/>
                        </a:solidFill>
                        <a:effectLst/>
                        <a:latin typeface="Aptos Narrow" panose="020B0004020202020204" pitchFamily="34" charset="0"/>
                      </a:endParaRPr>
                    </a:p>
                  </a:txBody>
                  <a:tcPr marL="7620" marR="7620" marT="7620" marB="0" anchor="ctr">
                    <a:solidFill>
                      <a:schemeClr val="accent1">
                        <a:lumMod val="20000"/>
                        <a:lumOff val="80000"/>
                      </a:schemeClr>
                    </a:solidFill>
                  </a:tcPr>
                </a:tc>
                <a:tc>
                  <a:txBody>
                    <a:bodyPr/>
                    <a:lstStyle/>
                    <a:p>
                      <a:pPr algn="ctr" fontAlgn="b">
                        <a:buNone/>
                      </a:pPr>
                      <a:r>
                        <a:rPr lang="en-AU" sz="1400" b="1" u="none" strike="noStrike" dirty="0">
                          <a:effectLst/>
                        </a:rPr>
                        <a:t>36,732,238</a:t>
                      </a:r>
                      <a:endParaRPr lang="en-AU" sz="1400" b="1" i="0" u="none" strike="noStrike" dirty="0">
                        <a:solidFill>
                          <a:srgbClr val="000000"/>
                        </a:solidFill>
                        <a:effectLst/>
                        <a:latin typeface="Aptos Narrow" panose="020B0004020202020204" pitchFamily="34" charset="0"/>
                      </a:endParaRPr>
                    </a:p>
                  </a:txBody>
                  <a:tcPr marL="7620" marR="7620" marT="7620" marB="0" anchor="ctr">
                    <a:solidFill>
                      <a:schemeClr val="accent1">
                        <a:lumMod val="20000"/>
                        <a:lumOff val="80000"/>
                      </a:schemeClr>
                    </a:solidFill>
                  </a:tcPr>
                </a:tc>
                <a:tc>
                  <a:txBody>
                    <a:bodyPr/>
                    <a:lstStyle/>
                    <a:p>
                      <a:pPr algn="ctr" fontAlgn="b">
                        <a:buNone/>
                      </a:pPr>
                      <a:r>
                        <a:rPr lang="en-AU" sz="1400" b="1" u="none" strike="noStrike" dirty="0">
                          <a:effectLst/>
                        </a:rPr>
                        <a:t>2,729,037</a:t>
                      </a:r>
                      <a:endParaRPr lang="en-AU" sz="1400" b="1" i="0" u="none" strike="noStrike" dirty="0">
                        <a:solidFill>
                          <a:srgbClr val="000000"/>
                        </a:solidFill>
                        <a:effectLst/>
                        <a:latin typeface="Aptos Narrow" panose="020B0004020202020204" pitchFamily="34" charset="0"/>
                      </a:endParaRPr>
                    </a:p>
                  </a:txBody>
                  <a:tcPr marL="7620" marR="7620" marT="7620" marB="0" anchor="ctr">
                    <a:solidFill>
                      <a:schemeClr val="accent1">
                        <a:lumMod val="20000"/>
                        <a:lumOff val="80000"/>
                      </a:schemeClr>
                    </a:solidFill>
                  </a:tcPr>
                </a:tc>
                <a:tc>
                  <a:txBody>
                    <a:bodyPr/>
                    <a:lstStyle/>
                    <a:p>
                      <a:pPr algn="ctr" fontAlgn="b">
                        <a:buNone/>
                      </a:pPr>
                      <a:r>
                        <a:rPr lang="en-AU" sz="1400" b="1" u="none" strike="noStrike" dirty="0">
                          <a:effectLst/>
                        </a:rPr>
                        <a:t>243,872</a:t>
                      </a:r>
                      <a:endParaRPr lang="en-AU" sz="1400" b="1" i="0" u="none" strike="noStrike" dirty="0">
                        <a:solidFill>
                          <a:srgbClr val="000000"/>
                        </a:solidFill>
                        <a:effectLst/>
                        <a:latin typeface="Aptos Narrow" panose="020B0004020202020204" pitchFamily="34" charset="0"/>
                      </a:endParaRPr>
                    </a:p>
                  </a:txBody>
                  <a:tcPr marL="7620" marR="7620" marT="7620" marB="0" anchor="ctr">
                    <a:solidFill>
                      <a:schemeClr val="accent1">
                        <a:lumMod val="20000"/>
                        <a:lumOff val="80000"/>
                      </a:schemeClr>
                    </a:solidFill>
                  </a:tcPr>
                </a:tc>
                <a:tc>
                  <a:txBody>
                    <a:bodyPr/>
                    <a:lstStyle/>
                    <a:p>
                      <a:pPr algn="ctr" fontAlgn="b">
                        <a:buNone/>
                      </a:pPr>
                      <a:r>
                        <a:rPr lang="en-AU" sz="1400" b="1" u="none" strike="noStrike" dirty="0">
                          <a:effectLst/>
                        </a:rPr>
                        <a:t>13.5</a:t>
                      </a:r>
                      <a:endParaRPr lang="en-AU" sz="1400" b="1" i="0" u="none" strike="noStrike" dirty="0">
                        <a:solidFill>
                          <a:srgbClr val="000000"/>
                        </a:solidFill>
                        <a:effectLst/>
                        <a:latin typeface="Aptos Narrow" panose="020B0004020202020204" pitchFamily="34" charset="0"/>
                      </a:endParaRPr>
                    </a:p>
                  </a:txBody>
                  <a:tcPr marL="7620" marR="7620" marT="7620" marB="0" anchor="ctr">
                    <a:solidFill>
                      <a:schemeClr val="accent1">
                        <a:lumMod val="20000"/>
                        <a:lumOff val="80000"/>
                      </a:schemeClr>
                    </a:solidFill>
                  </a:tcPr>
                </a:tc>
                <a:extLst>
                  <a:ext uri="{0D108BD9-81ED-4DB2-BD59-A6C34878D82A}">
                    <a16:rowId xmlns:a16="http://schemas.microsoft.com/office/drawing/2014/main" val="3895330148"/>
                  </a:ext>
                </a:extLst>
              </a:tr>
            </a:tbl>
          </a:graphicData>
        </a:graphic>
      </p:graphicFrame>
      <p:graphicFrame>
        <p:nvGraphicFramePr>
          <p:cNvPr id="12" name="Table 11">
            <a:extLst>
              <a:ext uri="{FF2B5EF4-FFF2-40B4-BE49-F238E27FC236}">
                <a16:creationId xmlns:a16="http://schemas.microsoft.com/office/drawing/2014/main" id="{BFF9D337-8B38-1CD0-31C3-A353460E3B68}"/>
              </a:ext>
            </a:extLst>
          </p:cNvPr>
          <p:cNvGraphicFramePr>
            <a:graphicFrameLocks noGrp="1"/>
          </p:cNvGraphicFramePr>
          <p:nvPr>
            <p:extLst>
              <p:ext uri="{D42A27DB-BD31-4B8C-83A1-F6EECF244321}">
                <p14:modId xmlns:p14="http://schemas.microsoft.com/office/powerpoint/2010/main" val="4184418903"/>
              </p:ext>
            </p:extLst>
          </p:nvPr>
        </p:nvGraphicFramePr>
        <p:xfrm>
          <a:off x="5951985" y="3356992"/>
          <a:ext cx="6090144" cy="2448269"/>
        </p:xfrm>
        <a:graphic>
          <a:graphicData uri="http://schemas.openxmlformats.org/drawingml/2006/table">
            <a:tbl>
              <a:tblPr>
                <a:tableStyleId>{5C22544A-7EE6-4342-B048-85BDC9FD1C3A}</a:tableStyleId>
              </a:tblPr>
              <a:tblGrid>
                <a:gridCol w="1559671">
                  <a:extLst>
                    <a:ext uri="{9D8B030D-6E8A-4147-A177-3AD203B41FA5}">
                      <a16:colId xmlns:a16="http://schemas.microsoft.com/office/drawing/2014/main" val="246012252"/>
                    </a:ext>
                  </a:extLst>
                </a:gridCol>
                <a:gridCol w="1363599">
                  <a:extLst>
                    <a:ext uri="{9D8B030D-6E8A-4147-A177-3AD203B41FA5}">
                      <a16:colId xmlns:a16="http://schemas.microsoft.com/office/drawing/2014/main" val="3791357424"/>
                    </a:ext>
                  </a:extLst>
                </a:gridCol>
                <a:gridCol w="1397209">
                  <a:extLst>
                    <a:ext uri="{9D8B030D-6E8A-4147-A177-3AD203B41FA5}">
                      <a16:colId xmlns:a16="http://schemas.microsoft.com/office/drawing/2014/main" val="479004569"/>
                    </a:ext>
                  </a:extLst>
                </a:gridCol>
                <a:gridCol w="1769665">
                  <a:extLst>
                    <a:ext uri="{9D8B030D-6E8A-4147-A177-3AD203B41FA5}">
                      <a16:colId xmlns:a16="http://schemas.microsoft.com/office/drawing/2014/main" val="3255319168"/>
                    </a:ext>
                  </a:extLst>
                </a:gridCol>
              </a:tblGrid>
              <a:tr h="745956">
                <a:tc>
                  <a:txBody>
                    <a:bodyPr/>
                    <a:lstStyle/>
                    <a:p>
                      <a:pPr algn="ctr" fontAlgn="b">
                        <a:buNone/>
                      </a:pPr>
                      <a:endParaRPr lang="en-AU" sz="1400" b="1" i="0" u="none" strike="noStrike" kern="1200" dirty="0">
                        <a:solidFill>
                          <a:schemeClr val="tx1"/>
                        </a:solidFill>
                        <a:effectLst/>
                        <a:latin typeface="Aptos Narrow" panose="020B0004020202020204" pitchFamily="34" charset="0"/>
                        <a:ea typeface="+mn-ea"/>
                        <a:cs typeface="+mn-cs"/>
                      </a:endParaRPr>
                    </a:p>
                  </a:txBody>
                  <a:tcPr marL="7620" marR="7620" marT="7620" marB="0" anchor="ctr">
                    <a:solidFill>
                      <a:schemeClr val="accent1">
                        <a:lumMod val="20000"/>
                        <a:lumOff val="80000"/>
                      </a:schemeClr>
                    </a:solidFill>
                  </a:tcPr>
                </a:tc>
                <a:tc>
                  <a:txBody>
                    <a:bodyPr/>
                    <a:lstStyle/>
                    <a:p>
                      <a:pPr algn="ctr" fontAlgn="b">
                        <a:buNone/>
                      </a:pPr>
                      <a:r>
                        <a:rPr lang="en-AU" sz="1400" b="1" i="0" u="none" strike="noStrike" kern="1200" dirty="0">
                          <a:solidFill>
                            <a:schemeClr val="tx1"/>
                          </a:solidFill>
                          <a:effectLst/>
                          <a:latin typeface="Aptos Narrow" panose="020B0004020202020204" pitchFamily="34" charset="0"/>
                          <a:ea typeface="+mn-ea"/>
                          <a:cs typeface="+mn-cs"/>
                        </a:rPr>
                        <a:t>Users of vulgarity (%)</a:t>
                      </a:r>
                    </a:p>
                  </a:txBody>
                  <a:tcPr marL="7620" marR="7620" marT="7620" marB="0" anchor="ctr">
                    <a:solidFill>
                      <a:schemeClr val="accent1">
                        <a:lumMod val="20000"/>
                        <a:lumOff val="80000"/>
                      </a:schemeClr>
                    </a:solidFill>
                  </a:tcPr>
                </a:tc>
                <a:tc>
                  <a:txBody>
                    <a:bodyPr/>
                    <a:lstStyle/>
                    <a:p>
                      <a:pPr algn="ctr" fontAlgn="b">
                        <a:buNone/>
                      </a:pPr>
                      <a:r>
                        <a:rPr lang="en-AU" sz="1400" b="1" i="0" u="none" strike="noStrike" kern="1200" dirty="0">
                          <a:solidFill>
                            <a:schemeClr val="tx1"/>
                          </a:solidFill>
                          <a:effectLst/>
                          <a:latin typeface="Aptos Narrow" panose="020B0004020202020204" pitchFamily="34" charset="0"/>
                          <a:ea typeface="+mn-ea"/>
                          <a:cs typeface="+mn-cs"/>
                        </a:rPr>
                        <a:t>Vulgar Tokens N (%)</a:t>
                      </a:r>
                    </a:p>
                  </a:txBody>
                  <a:tcPr marL="7620" marR="7620" marT="7620" marB="0" anchor="ctr">
                    <a:solidFill>
                      <a:schemeClr val="accent1">
                        <a:lumMod val="20000"/>
                        <a:lumOff val="80000"/>
                      </a:schemeClr>
                    </a:solidFill>
                  </a:tcPr>
                </a:tc>
                <a:tc>
                  <a:txBody>
                    <a:bodyPr/>
                    <a:lstStyle/>
                    <a:p>
                      <a:pPr algn="ctr" fontAlgn="b">
                        <a:buNone/>
                      </a:pPr>
                      <a:r>
                        <a:rPr lang="en-AU" sz="1400" b="1" i="0" u="none" strike="noStrike" kern="1200" dirty="0">
                          <a:solidFill>
                            <a:schemeClr val="tx1"/>
                          </a:solidFill>
                          <a:effectLst/>
                          <a:latin typeface="Aptos Narrow" panose="020B0004020202020204" pitchFamily="34" charset="0"/>
                          <a:ea typeface="+mn-ea"/>
                          <a:cs typeface="+mn-cs"/>
                        </a:rPr>
                        <a:t>Vulgar Tweets N (%)</a:t>
                      </a:r>
                    </a:p>
                  </a:txBody>
                  <a:tcPr marL="7620" marR="7620" marT="7620" marB="0" anchor="ctr">
                    <a:solidFill>
                      <a:schemeClr val="accent1">
                        <a:lumMod val="20000"/>
                        <a:lumOff val="80000"/>
                      </a:schemeClr>
                    </a:solidFill>
                  </a:tcPr>
                </a:tc>
                <a:extLst>
                  <a:ext uri="{0D108BD9-81ED-4DB2-BD59-A6C34878D82A}">
                    <a16:rowId xmlns:a16="http://schemas.microsoft.com/office/drawing/2014/main" val="1826517686"/>
                  </a:ext>
                </a:extLst>
              </a:tr>
              <a:tr h="397844">
                <a:tc>
                  <a:txBody>
                    <a:bodyPr/>
                    <a:lstStyle/>
                    <a:p>
                      <a:pPr algn="ctr" fontAlgn="b">
                        <a:buNone/>
                      </a:pPr>
                      <a:r>
                        <a:rPr lang="en-AU" sz="1400" b="1" u="none" strike="noStrike" dirty="0">
                          <a:effectLst/>
                        </a:rPr>
                        <a:t>Australia</a:t>
                      </a:r>
                      <a:endParaRPr lang="en-AU" sz="1400" b="1" i="0" u="none" strike="noStrike" dirty="0">
                        <a:solidFill>
                          <a:srgbClr val="000000"/>
                        </a:solidFill>
                        <a:effectLst/>
                        <a:latin typeface="Aptos Narrow" panose="020B0004020202020204" pitchFamily="34" charset="0"/>
                      </a:endParaRPr>
                    </a:p>
                  </a:txBody>
                  <a:tcPr marL="7620" marR="7620" marT="7620" marB="0" anchor="ctr"/>
                </a:tc>
                <a:tc>
                  <a:txBody>
                    <a:bodyPr/>
                    <a:lstStyle/>
                    <a:p>
                      <a:pPr algn="ctr" fontAlgn="b">
                        <a:buNone/>
                      </a:pPr>
                      <a:r>
                        <a:rPr lang="en-AU" sz="1400" u="none" strike="noStrike">
                          <a:effectLst/>
                        </a:rPr>
                        <a:t>46.8</a:t>
                      </a:r>
                      <a:endParaRPr lang="en-AU" sz="14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b">
                        <a:buNone/>
                      </a:pPr>
                      <a:r>
                        <a:rPr lang="en-AU" sz="1400" u="none" strike="noStrike">
                          <a:effectLst/>
                        </a:rPr>
                        <a:t>3,906 (0.27)</a:t>
                      </a:r>
                      <a:endParaRPr lang="en-AU" sz="14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b">
                        <a:buNone/>
                      </a:pPr>
                      <a:r>
                        <a:rPr lang="en-AU" sz="1400" u="none" strike="noStrike">
                          <a:effectLst/>
                        </a:rPr>
                        <a:t>3,581 (3.60)</a:t>
                      </a:r>
                      <a:endParaRPr lang="en-AU" sz="1400" b="0" i="0" u="none" strike="noStrike">
                        <a:solidFill>
                          <a:srgbClr val="000000"/>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3495725753"/>
                  </a:ext>
                </a:extLst>
              </a:tr>
              <a:tr h="508781">
                <a:tc>
                  <a:txBody>
                    <a:bodyPr/>
                    <a:lstStyle/>
                    <a:p>
                      <a:pPr algn="ctr" fontAlgn="b">
                        <a:buNone/>
                      </a:pPr>
                      <a:r>
                        <a:rPr lang="en-AU" sz="1400" b="1" u="none" strike="noStrike" dirty="0">
                          <a:effectLst/>
                        </a:rPr>
                        <a:t>United Kingdom</a:t>
                      </a:r>
                      <a:endParaRPr lang="en-AU" sz="1400" b="1" i="0" u="none" strike="noStrike" dirty="0">
                        <a:solidFill>
                          <a:srgbClr val="000000"/>
                        </a:solidFill>
                        <a:effectLst/>
                        <a:latin typeface="Aptos Narrow" panose="020B0004020202020204" pitchFamily="34" charset="0"/>
                      </a:endParaRPr>
                    </a:p>
                  </a:txBody>
                  <a:tcPr marL="7620" marR="7620" marT="7620" marB="0" anchor="ctr">
                    <a:solidFill>
                      <a:schemeClr val="bg1"/>
                    </a:solidFill>
                  </a:tcPr>
                </a:tc>
                <a:tc>
                  <a:txBody>
                    <a:bodyPr/>
                    <a:lstStyle/>
                    <a:p>
                      <a:pPr algn="ctr" fontAlgn="b">
                        <a:buNone/>
                      </a:pPr>
                      <a:r>
                        <a:rPr lang="en-AU" sz="1400" u="none" strike="noStrike" dirty="0">
                          <a:effectLst/>
                        </a:rPr>
                        <a:t>36.9</a:t>
                      </a:r>
                      <a:endParaRPr lang="en-AU" sz="1400" b="0" i="0" u="none" strike="noStrike" dirty="0">
                        <a:solidFill>
                          <a:srgbClr val="000000"/>
                        </a:solidFill>
                        <a:effectLst/>
                        <a:latin typeface="Aptos Narrow" panose="020B0004020202020204" pitchFamily="34" charset="0"/>
                      </a:endParaRPr>
                    </a:p>
                  </a:txBody>
                  <a:tcPr marL="7620" marR="7620" marT="7620" marB="0" anchor="ctr">
                    <a:solidFill>
                      <a:schemeClr val="bg1"/>
                    </a:solidFill>
                  </a:tcPr>
                </a:tc>
                <a:tc>
                  <a:txBody>
                    <a:bodyPr/>
                    <a:lstStyle/>
                    <a:p>
                      <a:pPr algn="ctr" fontAlgn="b">
                        <a:buNone/>
                      </a:pPr>
                      <a:r>
                        <a:rPr lang="en-AU" sz="1400" u="none" strike="noStrike" dirty="0">
                          <a:effectLst/>
                        </a:rPr>
                        <a:t>20,655 (0.26)</a:t>
                      </a:r>
                      <a:endParaRPr lang="en-AU" sz="1400" b="0" i="0" u="none" strike="noStrike" dirty="0">
                        <a:solidFill>
                          <a:srgbClr val="000000"/>
                        </a:solidFill>
                        <a:effectLst/>
                        <a:latin typeface="Aptos Narrow" panose="020B0004020202020204" pitchFamily="34" charset="0"/>
                      </a:endParaRPr>
                    </a:p>
                  </a:txBody>
                  <a:tcPr marL="7620" marR="7620" marT="7620" marB="0" anchor="ctr">
                    <a:solidFill>
                      <a:schemeClr val="bg1"/>
                    </a:solidFill>
                  </a:tcPr>
                </a:tc>
                <a:tc>
                  <a:txBody>
                    <a:bodyPr/>
                    <a:lstStyle/>
                    <a:p>
                      <a:pPr algn="ctr" fontAlgn="b">
                        <a:buNone/>
                      </a:pPr>
                      <a:r>
                        <a:rPr lang="en-AU" sz="1400" u="none" strike="noStrike" dirty="0">
                          <a:effectLst/>
                        </a:rPr>
                        <a:t>19,005 (3.53)</a:t>
                      </a:r>
                      <a:endParaRPr lang="en-AU" sz="1400" b="0" i="0" u="none" strike="noStrike" dirty="0">
                        <a:solidFill>
                          <a:srgbClr val="000000"/>
                        </a:solidFill>
                        <a:effectLst/>
                        <a:latin typeface="Aptos Narrow" panose="020B0004020202020204" pitchFamily="34" charset="0"/>
                      </a:endParaRPr>
                    </a:p>
                  </a:txBody>
                  <a:tcPr marL="7620" marR="7620" marT="7620" marB="0" anchor="ctr">
                    <a:solidFill>
                      <a:schemeClr val="bg1"/>
                    </a:solidFill>
                  </a:tcPr>
                </a:tc>
                <a:extLst>
                  <a:ext uri="{0D108BD9-81ED-4DB2-BD59-A6C34878D82A}">
                    <a16:rowId xmlns:a16="http://schemas.microsoft.com/office/drawing/2014/main" val="3458303615"/>
                  </a:ext>
                </a:extLst>
              </a:tr>
              <a:tr h="397844">
                <a:tc>
                  <a:txBody>
                    <a:bodyPr/>
                    <a:lstStyle/>
                    <a:p>
                      <a:pPr algn="ctr" fontAlgn="b">
                        <a:buNone/>
                      </a:pPr>
                      <a:r>
                        <a:rPr lang="en-AU" sz="1400" b="1" u="none" strike="noStrike" dirty="0">
                          <a:effectLst/>
                        </a:rPr>
                        <a:t>United States</a:t>
                      </a:r>
                      <a:endParaRPr lang="en-AU" sz="1400" b="1" i="0" u="none" strike="noStrike" dirty="0">
                        <a:solidFill>
                          <a:srgbClr val="000000"/>
                        </a:solidFill>
                        <a:effectLst/>
                        <a:latin typeface="Aptos Narrow" panose="020B0004020202020204" pitchFamily="34" charset="0"/>
                      </a:endParaRPr>
                    </a:p>
                  </a:txBody>
                  <a:tcPr marL="7620" marR="7620" marT="7620" marB="0" anchor="ctr"/>
                </a:tc>
                <a:tc>
                  <a:txBody>
                    <a:bodyPr/>
                    <a:lstStyle/>
                    <a:p>
                      <a:pPr algn="ctr" fontAlgn="b">
                        <a:buNone/>
                      </a:pPr>
                      <a:r>
                        <a:rPr lang="en-AU" sz="1400" u="none" strike="noStrike">
                          <a:effectLst/>
                        </a:rPr>
                        <a:t>52.9</a:t>
                      </a:r>
                      <a:endParaRPr lang="en-AU" sz="14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b">
                        <a:buNone/>
                      </a:pPr>
                      <a:r>
                        <a:rPr lang="en-AU" sz="1400" u="none" strike="noStrike">
                          <a:effectLst/>
                        </a:rPr>
                        <a:t>108,175 (0.39)</a:t>
                      </a:r>
                      <a:endParaRPr lang="en-AU" sz="14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b">
                        <a:buNone/>
                      </a:pPr>
                      <a:r>
                        <a:rPr lang="en-AU" sz="1400" u="none" strike="noStrike">
                          <a:effectLst/>
                        </a:rPr>
                        <a:t>97,748 (4.67)</a:t>
                      </a:r>
                      <a:endParaRPr lang="en-AU" sz="1400" b="0" i="0" u="none" strike="noStrike">
                        <a:solidFill>
                          <a:srgbClr val="000000"/>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595239167"/>
                  </a:ext>
                </a:extLst>
              </a:tr>
              <a:tr h="397844">
                <a:tc>
                  <a:txBody>
                    <a:bodyPr/>
                    <a:lstStyle/>
                    <a:p>
                      <a:pPr algn="ctr" fontAlgn="b">
                        <a:buNone/>
                      </a:pPr>
                      <a:r>
                        <a:rPr lang="en-AU" sz="1400" b="1" u="none" strike="noStrike" dirty="0">
                          <a:effectLst/>
                        </a:rPr>
                        <a:t>Total</a:t>
                      </a:r>
                      <a:endParaRPr lang="en-AU" sz="1400" b="1" i="0" u="none" strike="noStrike" dirty="0">
                        <a:solidFill>
                          <a:srgbClr val="000000"/>
                        </a:solidFill>
                        <a:effectLst/>
                        <a:latin typeface="Aptos Narrow" panose="020B0004020202020204" pitchFamily="34" charset="0"/>
                      </a:endParaRPr>
                    </a:p>
                  </a:txBody>
                  <a:tcPr marL="7620" marR="7620" marT="7620" marB="0" anchor="ctr">
                    <a:solidFill>
                      <a:schemeClr val="accent1">
                        <a:lumMod val="20000"/>
                        <a:lumOff val="80000"/>
                      </a:schemeClr>
                    </a:solidFill>
                  </a:tcPr>
                </a:tc>
                <a:tc>
                  <a:txBody>
                    <a:bodyPr/>
                    <a:lstStyle/>
                    <a:p>
                      <a:pPr algn="ctr" fontAlgn="b">
                        <a:buNone/>
                      </a:pPr>
                      <a:r>
                        <a:rPr lang="en-AU" sz="1400" b="1" u="none" strike="noStrike" dirty="0">
                          <a:effectLst/>
                        </a:rPr>
                        <a:t>49.3</a:t>
                      </a:r>
                      <a:endParaRPr lang="en-AU" sz="1400" b="1" i="0" u="none" strike="noStrike" dirty="0">
                        <a:solidFill>
                          <a:srgbClr val="000000"/>
                        </a:solidFill>
                        <a:effectLst/>
                        <a:latin typeface="Aptos Narrow" panose="020B0004020202020204" pitchFamily="34" charset="0"/>
                      </a:endParaRPr>
                    </a:p>
                  </a:txBody>
                  <a:tcPr marL="7620" marR="7620" marT="7620" marB="0" anchor="ctr">
                    <a:solidFill>
                      <a:schemeClr val="accent1">
                        <a:lumMod val="20000"/>
                        <a:lumOff val="80000"/>
                      </a:schemeClr>
                    </a:solidFill>
                  </a:tcPr>
                </a:tc>
                <a:tc>
                  <a:txBody>
                    <a:bodyPr/>
                    <a:lstStyle/>
                    <a:p>
                      <a:pPr algn="ctr" fontAlgn="b">
                        <a:buNone/>
                      </a:pPr>
                      <a:r>
                        <a:rPr lang="en-AU" sz="1400" b="1" u="none" strike="noStrike" dirty="0">
                          <a:effectLst/>
                        </a:rPr>
                        <a:t>132,736 (0.36)</a:t>
                      </a:r>
                      <a:endParaRPr lang="en-AU" sz="1400" b="1" i="0" u="none" strike="noStrike" dirty="0">
                        <a:solidFill>
                          <a:srgbClr val="000000"/>
                        </a:solidFill>
                        <a:effectLst/>
                        <a:latin typeface="Aptos Narrow" panose="020B0004020202020204" pitchFamily="34" charset="0"/>
                      </a:endParaRPr>
                    </a:p>
                  </a:txBody>
                  <a:tcPr marL="7620" marR="7620" marT="7620" marB="0" anchor="ctr">
                    <a:solidFill>
                      <a:schemeClr val="accent1">
                        <a:lumMod val="20000"/>
                        <a:lumOff val="80000"/>
                      </a:schemeClr>
                    </a:solidFill>
                  </a:tcPr>
                </a:tc>
                <a:tc>
                  <a:txBody>
                    <a:bodyPr/>
                    <a:lstStyle/>
                    <a:p>
                      <a:pPr algn="ctr" fontAlgn="b">
                        <a:buNone/>
                      </a:pPr>
                      <a:r>
                        <a:rPr lang="en-AU" sz="1400" b="1" u="none" strike="noStrike" dirty="0">
                          <a:effectLst/>
                        </a:rPr>
                        <a:t>120,334 (4.41)</a:t>
                      </a:r>
                      <a:endParaRPr lang="en-AU" sz="1400" b="1" i="0" u="none" strike="noStrike" dirty="0">
                        <a:solidFill>
                          <a:srgbClr val="000000"/>
                        </a:solidFill>
                        <a:effectLst/>
                        <a:latin typeface="Aptos Narrow" panose="020B0004020202020204" pitchFamily="34" charset="0"/>
                      </a:endParaRPr>
                    </a:p>
                  </a:txBody>
                  <a:tcPr marL="7620" marR="7620" marT="7620" marB="0" anchor="ctr">
                    <a:solidFill>
                      <a:schemeClr val="accent1">
                        <a:lumMod val="20000"/>
                        <a:lumOff val="80000"/>
                      </a:schemeClr>
                    </a:solidFill>
                  </a:tcPr>
                </a:tc>
                <a:extLst>
                  <a:ext uri="{0D108BD9-81ED-4DB2-BD59-A6C34878D82A}">
                    <a16:rowId xmlns:a16="http://schemas.microsoft.com/office/drawing/2014/main" val="2964050184"/>
                  </a:ext>
                </a:extLst>
              </a:tr>
            </a:tbl>
          </a:graphicData>
        </a:graphic>
      </p:graphicFrame>
      <p:sp>
        <p:nvSpPr>
          <p:cNvPr id="13" name="Title 2">
            <a:extLst>
              <a:ext uri="{FF2B5EF4-FFF2-40B4-BE49-F238E27FC236}">
                <a16:creationId xmlns:a16="http://schemas.microsoft.com/office/drawing/2014/main" id="{E12B6E43-FF54-EFC7-FFB3-9232314D8E5C}"/>
              </a:ext>
            </a:extLst>
          </p:cNvPr>
          <p:cNvSpPr>
            <a:spLocks noGrp="1"/>
          </p:cNvSpPr>
          <p:nvPr>
            <p:ph type="title"/>
          </p:nvPr>
        </p:nvSpPr>
        <p:spPr>
          <a:xfrm>
            <a:off x="143199" y="1070595"/>
            <a:ext cx="4536578" cy="469056"/>
          </a:xfrm>
        </p:spPr>
        <p:txBody>
          <a:bodyPr>
            <a:normAutofit/>
          </a:bodyPr>
          <a:lstStyle/>
          <a:p>
            <a:r>
              <a:rPr lang="de-DE" sz="1600" b="1" dirty="0"/>
              <a:t>Final Data Set</a:t>
            </a:r>
            <a:endParaRPr lang="en-AU" sz="1600" b="1" dirty="0"/>
          </a:p>
        </p:txBody>
      </p:sp>
      <p:sp>
        <p:nvSpPr>
          <p:cNvPr id="14" name="Title 2">
            <a:extLst>
              <a:ext uri="{FF2B5EF4-FFF2-40B4-BE49-F238E27FC236}">
                <a16:creationId xmlns:a16="http://schemas.microsoft.com/office/drawing/2014/main" id="{3BCA5300-B537-858B-0544-8DF854FF0201}"/>
              </a:ext>
            </a:extLst>
          </p:cNvPr>
          <p:cNvSpPr txBox="1">
            <a:spLocks/>
          </p:cNvSpPr>
          <p:nvPr/>
        </p:nvSpPr>
        <p:spPr>
          <a:xfrm>
            <a:off x="7464152" y="3009952"/>
            <a:ext cx="4536578" cy="469056"/>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3400" b="0" kern="1200">
                <a:solidFill>
                  <a:schemeClr val="accent1"/>
                </a:solidFill>
                <a:latin typeface="+mj-lt"/>
                <a:ea typeface="+mj-ea"/>
                <a:cs typeface="+mj-cs"/>
              </a:defRPr>
            </a:lvl1pPr>
          </a:lstStyle>
          <a:p>
            <a:pPr algn="r"/>
            <a:r>
              <a:rPr lang="de-DE" sz="1600" b="1" dirty="0"/>
              <a:t>Vulgarity Overview</a:t>
            </a:r>
            <a:endParaRPr lang="en-AU" sz="1600" b="1" dirty="0"/>
          </a:p>
        </p:txBody>
      </p:sp>
    </p:spTree>
    <p:extLst>
      <p:ext uri="{BB962C8B-B14F-4D97-AF65-F5344CB8AC3E}">
        <p14:creationId xmlns:p14="http://schemas.microsoft.com/office/powerpoint/2010/main" val="562715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59C2A-B3D8-F696-1BE7-BA524563F71B}"/>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3A96E4D-CCC8-DF38-22B7-4517E7416758}"/>
              </a:ext>
            </a:extLst>
          </p:cNvPr>
          <p:cNvSpPr>
            <a:spLocks noGrp="1"/>
          </p:cNvSpPr>
          <p:nvPr>
            <p:ph type="body" sz="quarter" idx="15"/>
          </p:nvPr>
        </p:nvSpPr>
        <p:spPr/>
        <p:txBody>
          <a:bodyPr/>
          <a:lstStyle/>
          <a:p>
            <a:r>
              <a:rPr lang="de-DE" b="0" dirty="0"/>
              <a:t>Schweinberger: Vulgarity in World Englishes</a:t>
            </a:r>
            <a:endParaRPr lang="en-AU" b="0" dirty="0"/>
          </a:p>
        </p:txBody>
      </p:sp>
      <p:sp>
        <p:nvSpPr>
          <p:cNvPr id="6" name="Slide Number Placeholder 5">
            <a:extLst>
              <a:ext uri="{FF2B5EF4-FFF2-40B4-BE49-F238E27FC236}">
                <a16:creationId xmlns:a16="http://schemas.microsoft.com/office/drawing/2014/main" id="{4466282B-4BE9-6A05-EED6-460F6946AC5C}"/>
              </a:ext>
            </a:extLst>
          </p:cNvPr>
          <p:cNvSpPr>
            <a:spLocks noGrp="1"/>
          </p:cNvSpPr>
          <p:nvPr>
            <p:ph type="sldNum" sz="quarter" idx="18"/>
          </p:nvPr>
        </p:nvSpPr>
        <p:spPr/>
        <p:txBody>
          <a:bodyPr/>
          <a:lstStyle/>
          <a:p>
            <a:fld id="{E917DE0E-AFB1-41FD-BC35-27DB61CA125F}" type="slidenum">
              <a:rPr lang="en-AU" smtClean="0"/>
              <a:pPr/>
              <a:t>39</a:t>
            </a:fld>
            <a:endParaRPr lang="en-AU" dirty="0"/>
          </a:p>
        </p:txBody>
      </p:sp>
      <p:pic>
        <p:nvPicPr>
          <p:cNvPr id="11" name="Picture 10" descr="A graph with numbers and symbols&#10;&#10;AI-generated content may be incorrect.">
            <a:extLst>
              <a:ext uri="{FF2B5EF4-FFF2-40B4-BE49-F238E27FC236}">
                <a16:creationId xmlns:a16="http://schemas.microsoft.com/office/drawing/2014/main" id="{2CF95F1B-247F-F06D-3B0E-D5C93326740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7528" y="664964"/>
            <a:ext cx="7704856" cy="6161495"/>
          </a:xfrm>
          <a:prstGeom prst="rect">
            <a:avLst/>
          </a:prstGeom>
          <a:noFill/>
          <a:ln>
            <a:noFill/>
          </a:ln>
        </p:spPr>
      </p:pic>
    </p:spTree>
    <p:extLst>
      <p:ext uri="{BB962C8B-B14F-4D97-AF65-F5344CB8AC3E}">
        <p14:creationId xmlns:p14="http://schemas.microsoft.com/office/powerpoint/2010/main" val="1497289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363B7-34A1-FF80-6BB7-E4D0824A685D}"/>
            </a:ext>
          </a:extLst>
        </p:cNvPr>
        <p:cNvGrpSpPr/>
        <p:nvPr/>
      </p:nvGrpSpPr>
      <p:grpSpPr>
        <a:xfrm>
          <a:off x="0" y="0"/>
          <a:ext cx="0" cy="0"/>
          <a:chOff x="0" y="0"/>
          <a:chExt cx="0" cy="0"/>
        </a:xfrm>
      </p:grpSpPr>
      <p:pic>
        <p:nvPicPr>
          <p:cNvPr id="7" name="Picture 6" descr="A person with a bird head and a kangaroo&#10;&#10;AI-generated content may be incorrect.">
            <a:extLst>
              <a:ext uri="{FF2B5EF4-FFF2-40B4-BE49-F238E27FC236}">
                <a16:creationId xmlns:a16="http://schemas.microsoft.com/office/drawing/2014/main" id="{BC0C33B2-2B4A-EB6B-A3F7-0BA02BE2C73F}"/>
              </a:ext>
            </a:extLst>
          </p:cNvPr>
          <p:cNvPicPr>
            <a:picLocks noChangeAspect="1"/>
          </p:cNvPicPr>
          <p:nvPr/>
        </p:nvPicPr>
        <p:blipFill>
          <a:blip r:embed="rId2">
            <a:alphaModFix amt="10000"/>
          </a:blip>
          <a:stretch>
            <a:fillRect/>
          </a:stretch>
        </p:blipFill>
        <p:spPr>
          <a:xfrm>
            <a:off x="0" y="636294"/>
            <a:ext cx="12192000" cy="6221706"/>
          </a:xfrm>
          <a:prstGeom prst="rect">
            <a:avLst/>
          </a:prstGeom>
        </p:spPr>
      </p:pic>
      <p:sp>
        <p:nvSpPr>
          <p:cNvPr id="3" name="Title 2">
            <a:extLst>
              <a:ext uri="{FF2B5EF4-FFF2-40B4-BE49-F238E27FC236}">
                <a16:creationId xmlns:a16="http://schemas.microsoft.com/office/drawing/2014/main" id="{1E07A5C4-EB0A-847B-6ABA-45C433BD033B}"/>
              </a:ext>
            </a:extLst>
          </p:cNvPr>
          <p:cNvSpPr>
            <a:spLocks noGrp="1"/>
          </p:cNvSpPr>
          <p:nvPr>
            <p:ph type="title"/>
          </p:nvPr>
        </p:nvSpPr>
        <p:spPr>
          <a:xfrm>
            <a:off x="695326" y="3140968"/>
            <a:ext cx="10801350" cy="1008112"/>
          </a:xfrm>
        </p:spPr>
        <p:txBody>
          <a:bodyPr/>
          <a:lstStyle/>
          <a:p>
            <a:pPr algn="ctr"/>
            <a:r>
              <a:rPr lang="de-DE" dirty="0"/>
              <a:t>Introduction to Vulgarity (Research)</a:t>
            </a:r>
            <a:endParaRPr lang="en-AU" dirty="0"/>
          </a:p>
        </p:txBody>
      </p:sp>
      <p:sp>
        <p:nvSpPr>
          <p:cNvPr id="4" name="Text Placeholder 3">
            <a:extLst>
              <a:ext uri="{FF2B5EF4-FFF2-40B4-BE49-F238E27FC236}">
                <a16:creationId xmlns:a16="http://schemas.microsoft.com/office/drawing/2014/main" id="{D9AE7D9F-F706-D0B4-9A00-F85D222DDD56}"/>
              </a:ext>
            </a:extLst>
          </p:cNvPr>
          <p:cNvSpPr>
            <a:spLocks noGrp="1"/>
          </p:cNvSpPr>
          <p:nvPr>
            <p:ph type="body" sz="quarter" idx="15"/>
          </p:nvPr>
        </p:nvSpPr>
        <p:spPr/>
        <p:txBody>
          <a:bodyPr/>
          <a:lstStyle/>
          <a:p>
            <a:r>
              <a:rPr lang="de-DE" b="0" dirty="0"/>
              <a:t>Schweinberger: Vulgarity in World Englishes</a:t>
            </a:r>
            <a:endParaRPr lang="en-AU" b="0" dirty="0"/>
          </a:p>
        </p:txBody>
      </p:sp>
      <p:sp>
        <p:nvSpPr>
          <p:cNvPr id="6" name="Slide Number Placeholder 5">
            <a:extLst>
              <a:ext uri="{FF2B5EF4-FFF2-40B4-BE49-F238E27FC236}">
                <a16:creationId xmlns:a16="http://schemas.microsoft.com/office/drawing/2014/main" id="{B1DD4042-D731-641A-E9A4-BFA5B52F113E}"/>
              </a:ext>
            </a:extLst>
          </p:cNvPr>
          <p:cNvSpPr>
            <a:spLocks noGrp="1"/>
          </p:cNvSpPr>
          <p:nvPr>
            <p:ph type="sldNum" sz="quarter" idx="18"/>
          </p:nvPr>
        </p:nvSpPr>
        <p:spPr/>
        <p:txBody>
          <a:bodyPr/>
          <a:lstStyle/>
          <a:p>
            <a:fld id="{E917DE0E-AFB1-41FD-BC35-27DB61CA125F}" type="slidenum">
              <a:rPr lang="en-AU" smtClean="0"/>
              <a:pPr/>
              <a:t>4</a:t>
            </a:fld>
            <a:endParaRPr lang="en-AU" dirty="0"/>
          </a:p>
        </p:txBody>
      </p:sp>
    </p:spTree>
    <p:extLst>
      <p:ext uri="{BB962C8B-B14F-4D97-AF65-F5344CB8AC3E}">
        <p14:creationId xmlns:p14="http://schemas.microsoft.com/office/powerpoint/2010/main" val="3249000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41048-6248-0E30-D882-A7186982CFA4}"/>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7E9D6B03-F948-78E9-19CA-F8C540810285}"/>
              </a:ext>
            </a:extLst>
          </p:cNvPr>
          <p:cNvSpPr>
            <a:spLocks noGrp="1"/>
          </p:cNvSpPr>
          <p:nvPr>
            <p:ph type="body" sz="quarter" idx="15"/>
          </p:nvPr>
        </p:nvSpPr>
        <p:spPr/>
        <p:txBody>
          <a:bodyPr/>
          <a:lstStyle/>
          <a:p>
            <a:r>
              <a:rPr lang="de-DE" b="0" dirty="0"/>
              <a:t>Schweinberger: Vulgarity in World Englishes</a:t>
            </a:r>
            <a:endParaRPr lang="en-AU" b="0" dirty="0"/>
          </a:p>
        </p:txBody>
      </p:sp>
      <p:sp>
        <p:nvSpPr>
          <p:cNvPr id="6" name="Slide Number Placeholder 5">
            <a:extLst>
              <a:ext uri="{FF2B5EF4-FFF2-40B4-BE49-F238E27FC236}">
                <a16:creationId xmlns:a16="http://schemas.microsoft.com/office/drawing/2014/main" id="{FBD0AC27-63C0-75AA-E7C5-C19A800126AF}"/>
              </a:ext>
            </a:extLst>
          </p:cNvPr>
          <p:cNvSpPr>
            <a:spLocks noGrp="1"/>
          </p:cNvSpPr>
          <p:nvPr>
            <p:ph type="sldNum" sz="quarter" idx="18"/>
          </p:nvPr>
        </p:nvSpPr>
        <p:spPr/>
        <p:txBody>
          <a:bodyPr/>
          <a:lstStyle/>
          <a:p>
            <a:fld id="{E917DE0E-AFB1-41FD-BC35-27DB61CA125F}" type="slidenum">
              <a:rPr lang="en-AU" smtClean="0"/>
              <a:pPr/>
              <a:t>40</a:t>
            </a:fld>
            <a:endParaRPr lang="en-AU" dirty="0"/>
          </a:p>
        </p:txBody>
      </p:sp>
      <p:pic>
        <p:nvPicPr>
          <p:cNvPr id="2" name="Picture 1" descr="A screenshot of a computer program&#10;&#10;AI-generated content may be incorrect.">
            <a:extLst>
              <a:ext uri="{FF2B5EF4-FFF2-40B4-BE49-F238E27FC236}">
                <a16:creationId xmlns:a16="http://schemas.microsoft.com/office/drawing/2014/main" id="{30BA3674-6951-50E4-5674-18263196142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5400" y="661846"/>
            <a:ext cx="10823792" cy="6186565"/>
          </a:xfrm>
          <a:prstGeom prst="rect">
            <a:avLst/>
          </a:prstGeom>
          <a:noFill/>
          <a:ln>
            <a:noFill/>
          </a:ln>
        </p:spPr>
      </p:pic>
    </p:spTree>
    <p:extLst>
      <p:ext uri="{BB962C8B-B14F-4D97-AF65-F5344CB8AC3E}">
        <p14:creationId xmlns:p14="http://schemas.microsoft.com/office/powerpoint/2010/main" val="239962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7398C2-A517-072A-B4DB-0B5C79AE83DC}"/>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79B14FC6-8914-53C7-A6AE-1DB509703852}"/>
              </a:ext>
            </a:extLst>
          </p:cNvPr>
          <p:cNvSpPr>
            <a:spLocks noGrp="1"/>
          </p:cNvSpPr>
          <p:nvPr>
            <p:ph type="body" sz="quarter" idx="15"/>
          </p:nvPr>
        </p:nvSpPr>
        <p:spPr/>
        <p:txBody>
          <a:bodyPr/>
          <a:lstStyle/>
          <a:p>
            <a:r>
              <a:rPr lang="de-DE" b="0" dirty="0"/>
              <a:t>Schweinberger: Vulgarity in World Englishes</a:t>
            </a:r>
            <a:endParaRPr lang="en-AU" b="0" dirty="0"/>
          </a:p>
        </p:txBody>
      </p:sp>
      <p:sp>
        <p:nvSpPr>
          <p:cNvPr id="6" name="Slide Number Placeholder 5">
            <a:extLst>
              <a:ext uri="{FF2B5EF4-FFF2-40B4-BE49-F238E27FC236}">
                <a16:creationId xmlns:a16="http://schemas.microsoft.com/office/drawing/2014/main" id="{4FC48B88-6B47-67F5-CE96-A5A7078328AD}"/>
              </a:ext>
            </a:extLst>
          </p:cNvPr>
          <p:cNvSpPr>
            <a:spLocks noGrp="1"/>
          </p:cNvSpPr>
          <p:nvPr>
            <p:ph type="sldNum" sz="quarter" idx="18"/>
          </p:nvPr>
        </p:nvSpPr>
        <p:spPr/>
        <p:txBody>
          <a:bodyPr/>
          <a:lstStyle/>
          <a:p>
            <a:fld id="{E917DE0E-AFB1-41FD-BC35-27DB61CA125F}" type="slidenum">
              <a:rPr lang="en-AU" smtClean="0"/>
              <a:pPr/>
              <a:t>41</a:t>
            </a:fld>
            <a:endParaRPr lang="en-AU" dirty="0"/>
          </a:p>
        </p:txBody>
      </p:sp>
      <p:pic>
        <p:nvPicPr>
          <p:cNvPr id="2" name="Picture 1" descr="A graph of different colored squares&#10;&#10;AI-generated content may be incorrect.">
            <a:extLst>
              <a:ext uri="{FF2B5EF4-FFF2-40B4-BE49-F238E27FC236}">
                <a16:creationId xmlns:a16="http://schemas.microsoft.com/office/drawing/2014/main" id="{B9A0A4E6-8F0A-99CF-6183-378B3552137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9576" y="680924"/>
            <a:ext cx="7632848" cy="6104125"/>
          </a:xfrm>
          <a:prstGeom prst="rect">
            <a:avLst/>
          </a:prstGeom>
          <a:noFill/>
          <a:ln>
            <a:noFill/>
          </a:ln>
        </p:spPr>
      </p:pic>
    </p:spTree>
    <p:extLst>
      <p:ext uri="{BB962C8B-B14F-4D97-AF65-F5344CB8AC3E}">
        <p14:creationId xmlns:p14="http://schemas.microsoft.com/office/powerpoint/2010/main" val="2682119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4F7AD-F103-1B74-F3DA-8B8B5D04D678}"/>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498FB7E-640E-7C9D-BD42-875BECFD201F}"/>
              </a:ext>
            </a:extLst>
          </p:cNvPr>
          <p:cNvSpPr>
            <a:spLocks noGrp="1"/>
          </p:cNvSpPr>
          <p:nvPr>
            <p:ph type="body" sz="quarter" idx="15"/>
          </p:nvPr>
        </p:nvSpPr>
        <p:spPr/>
        <p:txBody>
          <a:bodyPr/>
          <a:lstStyle/>
          <a:p>
            <a:r>
              <a:rPr lang="de-DE" b="0" dirty="0"/>
              <a:t>Schweinberger: Vulgarity in World Englishes</a:t>
            </a:r>
            <a:endParaRPr lang="en-AU" b="0" dirty="0"/>
          </a:p>
        </p:txBody>
      </p:sp>
      <p:sp>
        <p:nvSpPr>
          <p:cNvPr id="6" name="Slide Number Placeholder 5">
            <a:extLst>
              <a:ext uri="{FF2B5EF4-FFF2-40B4-BE49-F238E27FC236}">
                <a16:creationId xmlns:a16="http://schemas.microsoft.com/office/drawing/2014/main" id="{0D50BB4A-431C-1250-3132-BBC0B244C0F0}"/>
              </a:ext>
            </a:extLst>
          </p:cNvPr>
          <p:cNvSpPr>
            <a:spLocks noGrp="1"/>
          </p:cNvSpPr>
          <p:nvPr>
            <p:ph type="sldNum" sz="quarter" idx="18"/>
          </p:nvPr>
        </p:nvSpPr>
        <p:spPr/>
        <p:txBody>
          <a:bodyPr/>
          <a:lstStyle/>
          <a:p>
            <a:fld id="{E917DE0E-AFB1-41FD-BC35-27DB61CA125F}" type="slidenum">
              <a:rPr lang="en-AU" smtClean="0"/>
              <a:pPr/>
              <a:t>42</a:t>
            </a:fld>
            <a:endParaRPr lang="en-AU" dirty="0"/>
          </a:p>
        </p:txBody>
      </p:sp>
      <p:pic>
        <p:nvPicPr>
          <p:cNvPr id="3" name="Picture 2" descr="A screenshot of a graph&#10;&#10;AI-generated content may be incorrect.">
            <a:extLst>
              <a:ext uri="{FF2B5EF4-FFF2-40B4-BE49-F238E27FC236}">
                <a16:creationId xmlns:a16="http://schemas.microsoft.com/office/drawing/2014/main" id="{02DD48EC-2D81-430D-CBE7-4EF13E1AD35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25075" y="674120"/>
            <a:ext cx="7741850" cy="6191296"/>
          </a:xfrm>
          <a:prstGeom prst="rect">
            <a:avLst/>
          </a:prstGeom>
          <a:noFill/>
          <a:ln>
            <a:noFill/>
          </a:ln>
        </p:spPr>
      </p:pic>
    </p:spTree>
    <p:extLst>
      <p:ext uri="{BB962C8B-B14F-4D97-AF65-F5344CB8AC3E}">
        <p14:creationId xmlns:p14="http://schemas.microsoft.com/office/powerpoint/2010/main" val="2395024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8A1CD-60B0-3698-06D1-FEA16BA76642}"/>
            </a:ext>
          </a:extLst>
        </p:cNvPr>
        <p:cNvGrpSpPr/>
        <p:nvPr/>
      </p:nvGrpSpPr>
      <p:grpSpPr>
        <a:xfrm>
          <a:off x="0" y="0"/>
          <a:ext cx="0" cy="0"/>
          <a:chOff x="0" y="0"/>
          <a:chExt cx="0" cy="0"/>
        </a:xfrm>
      </p:grpSpPr>
      <p:pic>
        <p:nvPicPr>
          <p:cNvPr id="2" name="Picture 1" descr="A graph with different colored squares&#10;&#10;AI-generated content may be incorrect.">
            <a:extLst>
              <a:ext uri="{FF2B5EF4-FFF2-40B4-BE49-F238E27FC236}">
                <a16:creationId xmlns:a16="http://schemas.microsoft.com/office/drawing/2014/main" id="{4D1B2F6B-84DE-A016-489C-15FFAB896D0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24889" y="3202533"/>
            <a:ext cx="5767111" cy="3563392"/>
          </a:xfrm>
          <a:prstGeom prst="rect">
            <a:avLst/>
          </a:prstGeom>
          <a:noFill/>
          <a:ln>
            <a:noFill/>
          </a:ln>
        </p:spPr>
      </p:pic>
      <p:sp>
        <p:nvSpPr>
          <p:cNvPr id="4" name="Text Placeholder 3">
            <a:extLst>
              <a:ext uri="{FF2B5EF4-FFF2-40B4-BE49-F238E27FC236}">
                <a16:creationId xmlns:a16="http://schemas.microsoft.com/office/drawing/2014/main" id="{06B05B8C-8ECE-1788-62EC-20B65873B8DD}"/>
              </a:ext>
            </a:extLst>
          </p:cNvPr>
          <p:cNvSpPr>
            <a:spLocks noGrp="1"/>
          </p:cNvSpPr>
          <p:nvPr>
            <p:ph type="body" sz="quarter" idx="15"/>
          </p:nvPr>
        </p:nvSpPr>
        <p:spPr/>
        <p:txBody>
          <a:bodyPr/>
          <a:lstStyle/>
          <a:p>
            <a:r>
              <a:rPr lang="de-DE" b="0" dirty="0"/>
              <a:t>Schweinberger: Vulgarity in World Englishes</a:t>
            </a:r>
            <a:endParaRPr lang="en-AU" b="0" dirty="0"/>
          </a:p>
        </p:txBody>
      </p:sp>
      <p:sp>
        <p:nvSpPr>
          <p:cNvPr id="6" name="Slide Number Placeholder 5">
            <a:extLst>
              <a:ext uri="{FF2B5EF4-FFF2-40B4-BE49-F238E27FC236}">
                <a16:creationId xmlns:a16="http://schemas.microsoft.com/office/drawing/2014/main" id="{533491A8-6C79-874F-8740-0B639FB95AEF}"/>
              </a:ext>
            </a:extLst>
          </p:cNvPr>
          <p:cNvSpPr>
            <a:spLocks noGrp="1"/>
          </p:cNvSpPr>
          <p:nvPr>
            <p:ph type="sldNum" sz="quarter" idx="18"/>
          </p:nvPr>
        </p:nvSpPr>
        <p:spPr/>
        <p:txBody>
          <a:bodyPr/>
          <a:lstStyle/>
          <a:p>
            <a:fld id="{E917DE0E-AFB1-41FD-BC35-27DB61CA125F}" type="slidenum">
              <a:rPr lang="en-AU" smtClean="0"/>
              <a:pPr/>
              <a:t>43</a:t>
            </a:fld>
            <a:endParaRPr lang="en-AU" dirty="0"/>
          </a:p>
        </p:txBody>
      </p:sp>
      <p:sp>
        <p:nvSpPr>
          <p:cNvPr id="5" name="Title 2">
            <a:extLst>
              <a:ext uri="{FF2B5EF4-FFF2-40B4-BE49-F238E27FC236}">
                <a16:creationId xmlns:a16="http://schemas.microsoft.com/office/drawing/2014/main" id="{0B2C6651-1E3B-3FF8-A16F-B2D931F4C02D}"/>
              </a:ext>
            </a:extLst>
          </p:cNvPr>
          <p:cNvSpPr>
            <a:spLocks noGrp="1"/>
          </p:cNvSpPr>
          <p:nvPr>
            <p:ph type="title"/>
          </p:nvPr>
        </p:nvSpPr>
        <p:spPr>
          <a:xfrm>
            <a:off x="695326" y="1052736"/>
            <a:ext cx="10801350" cy="469056"/>
          </a:xfrm>
        </p:spPr>
        <p:txBody>
          <a:bodyPr/>
          <a:lstStyle/>
          <a:p>
            <a:r>
              <a:rPr lang="de-DE" dirty="0"/>
              <a:t>What factors impact the use of vulgarity online?</a:t>
            </a:r>
            <a:endParaRPr lang="en-AU" dirty="0"/>
          </a:p>
        </p:txBody>
      </p:sp>
      <p:sp>
        <p:nvSpPr>
          <p:cNvPr id="10" name="Content Placeholder 1">
            <a:extLst>
              <a:ext uri="{FF2B5EF4-FFF2-40B4-BE49-F238E27FC236}">
                <a16:creationId xmlns:a16="http://schemas.microsoft.com/office/drawing/2014/main" id="{6634EF19-8556-9DF5-8F90-AD9CA9F7A5AA}"/>
              </a:ext>
            </a:extLst>
          </p:cNvPr>
          <p:cNvSpPr>
            <a:spLocks noGrp="1"/>
          </p:cNvSpPr>
          <p:nvPr>
            <p:ph sz="quarter" idx="10"/>
          </p:nvPr>
        </p:nvSpPr>
        <p:spPr>
          <a:xfrm>
            <a:off x="695326" y="1700212"/>
            <a:ext cx="10873282" cy="4897139"/>
          </a:xfrm>
        </p:spPr>
        <p:txBody>
          <a:bodyPr>
            <a:normAutofit lnSpcReduction="10000"/>
          </a:bodyPr>
          <a:lstStyle/>
          <a:p>
            <a:pPr>
              <a:spcBef>
                <a:spcPts val="600"/>
              </a:spcBef>
              <a:spcAft>
                <a:spcPts val="600"/>
              </a:spcAft>
              <a:buClr>
                <a:srgbClr val="51247A"/>
              </a:buClr>
            </a:pPr>
            <a:r>
              <a:rPr lang="en-US" dirty="0">
                <a:solidFill>
                  <a:srgbClr val="51247A"/>
                </a:solidFill>
              </a:rPr>
              <a:t>Combination of </a:t>
            </a:r>
            <a:r>
              <a:rPr lang="en-US" b="1" dirty="0">
                <a:solidFill>
                  <a:srgbClr val="51247A"/>
                </a:solidFill>
              </a:rPr>
              <a:t>Boruta</a:t>
            </a:r>
            <a:r>
              <a:rPr lang="en-US" dirty="0">
                <a:solidFill>
                  <a:srgbClr val="51247A"/>
                </a:solidFill>
              </a:rPr>
              <a:t> (to identify factors) and </a:t>
            </a:r>
            <a:r>
              <a:rPr lang="en-US" b="1" dirty="0">
                <a:solidFill>
                  <a:srgbClr val="51247A"/>
                </a:solidFill>
              </a:rPr>
              <a:t>Regression</a:t>
            </a:r>
            <a:r>
              <a:rPr lang="en-US" dirty="0">
                <a:solidFill>
                  <a:srgbClr val="51247A"/>
                </a:solidFill>
              </a:rPr>
              <a:t> (to determine direction and size of effect) effectively identifies factors associated with the use of vulgar language.</a:t>
            </a:r>
          </a:p>
          <a:p>
            <a:pPr marL="285750" indent="-285750">
              <a:spcBef>
                <a:spcPts val="600"/>
              </a:spcBef>
              <a:spcAft>
                <a:spcPts val="600"/>
              </a:spcAft>
              <a:buClr>
                <a:srgbClr val="51247A"/>
              </a:buClr>
              <a:buFont typeface="Courier New" panose="02070309020205020404" pitchFamily="49" charset="0"/>
              <a:buChar char="o"/>
            </a:pPr>
            <a:r>
              <a:rPr lang="en-US" b="1" dirty="0">
                <a:solidFill>
                  <a:srgbClr val="51247A"/>
                </a:solidFill>
              </a:rPr>
              <a:t>Network size effect</a:t>
            </a:r>
            <a:r>
              <a:rPr lang="en-US" dirty="0">
                <a:solidFill>
                  <a:srgbClr val="51247A"/>
                </a:solidFill>
              </a:rPr>
              <a:t>: Users with larger social networks (more followers/following) are more likely to use vulgar language, whereas tweets with higher engagement (likes, retweets, replies) are slightly less likely to include it.</a:t>
            </a:r>
          </a:p>
          <a:p>
            <a:pPr marL="285750" indent="-285750">
              <a:spcBef>
                <a:spcPts val="600"/>
              </a:spcBef>
              <a:spcAft>
                <a:spcPts val="600"/>
              </a:spcAft>
              <a:buClr>
                <a:srgbClr val="51247A"/>
              </a:buClr>
              <a:buFont typeface="Courier New" panose="02070309020205020404" pitchFamily="49" charset="0"/>
              <a:buChar char="o"/>
            </a:pPr>
            <a:r>
              <a:rPr lang="en-US" b="1" dirty="0">
                <a:solidFill>
                  <a:srgbClr val="51247A"/>
                </a:solidFill>
              </a:rPr>
              <a:t>Topical variation</a:t>
            </a:r>
            <a:r>
              <a:rPr lang="en-US" dirty="0">
                <a:solidFill>
                  <a:srgbClr val="51247A"/>
                </a:solidFill>
              </a:rPr>
              <a:t>: Vulgarity is most common in </a:t>
            </a:r>
            <a:br>
              <a:rPr lang="en-US" dirty="0">
                <a:solidFill>
                  <a:srgbClr val="51247A"/>
                </a:solidFill>
              </a:rPr>
            </a:br>
            <a:r>
              <a:rPr lang="en-US" dirty="0">
                <a:solidFill>
                  <a:srgbClr val="51247A"/>
                </a:solidFill>
              </a:rPr>
              <a:t>informal or expressive topics such as memes, </a:t>
            </a:r>
            <a:br>
              <a:rPr lang="en-US" dirty="0">
                <a:solidFill>
                  <a:srgbClr val="51247A"/>
                </a:solidFill>
              </a:rPr>
            </a:br>
            <a:r>
              <a:rPr lang="en-US" dirty="0">
                <a:solidFill>
                  <a:srgbClr val="51247A"/>
                </a:solidFill>
              </a:rPr>
              <a:t>adult content, fashion, pets, science, and employment.</a:t>
            </a:r>
          </a:p>
          <a:p>
            <a:pPr marL="285750" indent="-285750">
              <a:spcBef>
                <a:spcPts val="600"/>
              </a:spcBef>
              <a:spcAft>
                <a:spcPts val="600"/>
              </a:spcAft>
              <a:buClr>
                <a:srgbClr val="51247A"/>
              </a:buClr>
              <a:buFont typeface="Courier New" panose="02070309020205020404" pitchFamily="49" charset="0"/>
              <a:buChar char="o"/>
            </a:pPr>
            <a:r>
              <a:rPr lang="en-US" b="1" dirty="0">
                <a:solidFill>
                  <a:srgbClr val="51247A"/>
                </a:solidFill>
              </a:rPr>
              <a:t>Formal context restraint</a:t>
            </a:r>
            <a:r>
              <a:rPr lang="en-US" dirty="0">
                <a:solidFill>
                  <a:srgbClr val="51247A"/>
                </a:solidFill>
              </a:rPr>
              <a:t>: Vulgarity is least common </a:t>
            </a:r>
            <a:br>
              <a:rPr lang="en-US" dirty="0">
                <a:solidFill>
                  <a:srgbClr val="51247A"/>
                </a:solidFill>
              </a:rPr>
            </a:br>
            <a:r>
              <a:rPr lang="en-US" dirty="0">
                <a:solidFill>
                  <a:srgbClr val="51247A"/>
                </a:solidFill>
              </a:rPr>
              <a:t>in professional, institutional, or policy-focused </a:t>
            </a:r>
            <a:br>
              <a:rPr lang="en-US" dirty="0">
                <a:solidFill>
                  <a:srgbClr val="51247A"/>
                </a:solidFill>
              </a:rPr>
            </a:br>
            <a:r>
              <a:rPr lang="en-US" dirty="0">
                <a:solidFill>
                  <a:srgbClr val="51247A"/>
                </a:solidFill>
              </a:rPr>
              <a:t>discussions (e.g., immigration, business, education, </a:t>
            </a:r>
            <a:br>
              <a:rPr lang="en-US" dirty="0">
                <a:solidFill>
                  <a:srgbClr val="51247A"/>
                </a:solidFill>
              </a:rPr>
            </a:br>
            <a:r>
              <a:rPr lang="en-US" dirty="0">
                <a:solidFill>
                  <a:srgbClr val="51247A"/>
                </a:solidFill>
              </a:rPr>
              <a:t>military, relationships).</a:t>
            </a:r>
          </a:p>
          <a:p>
            <a:pPr marL="285750" indent="-285750">
              <a:spcBef>
                <a:spcPts val="600"/>
              </a:spcBef>
              <a:spcAft>
                <a:spcPts val="600"/>
              </a:spcAft>
              <a:buClr>
                <a:srgbClr val="51247A"/>
              </a:buClr>
              <a:buFont typeface="Courier New" panose="02070309020205020404" pitchFamily="49" charset="0"/>
              <a:buChar char="o"/>
            </a:pPr>
            <a:r>
              <a:rPr lang="en-US" b="1" dirty="0">
                <a:solidFill>
                  <a:srgbClr val="51247A"/>
                </a:solidFill>
              </a:rPr>
              <a:t>Overall pattern</a:t>
            </a:r>
            <a:r>
              <a:rPr lang="en-US" dirty="0">
                <a:solidFill>
                  <a:srgbClr val="51247A"/>
                </a:solidFill>
              </a:rPr>
              <a:t>: Vulgar language thrives in playful </a:t>
            </a:r>
            <a:br>
              <a:rPr lang="en-US" dirty="0">
                <a:solidFill>
                  <a:srgbClr val="51247A"/>
                </a:solidFill>
              </a:rPr>
            </a:br>
            <a:r>
              <a:rPr lang="en-US" dirty="0">
                <a:solidFill>
                  <a:srgbClr val="51247A"/>
                </a:solidFill>
              </a:rPr>
              <a:t>and socially expressive contexts but is constrained </a:t>
            </a:r>
            <a:br>
              <a:rPr lang="en-US" dirty="0">
                <a:solidFill>
                  <a:srgbClr val="51247A"/>
                </a:solidFill>
              </a:rPr>
            </a:br>
            <a:r>
              <a:rPr lang="en-US" dirty="0">
                <a:solidFill>
                  <a:srgbClr val="51247A"/>
                </a:solidFill>
              </a:rPr>
              <a:t>in formal or information-driven domains.</a:t>
            </a:r>
            <a:endParaRPr lang="de-DE" dirty="0">
              <a:solidFill>
                <a:srgbClr val="51247A"/>
              </a:solidFill>
            </a:endParaRPr>
          </a:p>
        </p:txBody>
      </p:sp>
    </p:spTree>
    <p:extLst>
      <p:ext uri="{BB962C8B-B14F-4D97-AF65-F5344CB8AC3E}">
        <p14:creationId xmlns:p14="http://schemas.microsoft.com/office/powerpoint/2010/main" val="2884580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8FFA5-5D5E-C934-3ED2-64B65828E88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A5C88D-0BA1-18DC-10D8-0D21325025EC}"/>
              </a:ext>
            </a:extLst>
          </p:cNvPr>
          <p:cNvSpPr>
            <a:spLocks noGrp="1"/>
          </p:cNvSpPr>
          <p:nvPr>
            <p:ph sz="quarter" idx="10"/>
          </p:nvPr>
        </p:nvSpPr>
        <p:spPr/>
        <p:txBody>
          <a:bodyPr>
            <a:normAutofit/>
          </a:bodyPr>
          <a:lstStyle/>
          <a:p>
            <a:pPr>
              <a:buClr>
                <a:srgbClr val="51247A"/>
              </a:buClr>
            </a:pPr>
            <a:r>
              <a:rPr lang="en-US" dirty="0">
                <a:solidFill>
                  <a:srgbClr val="51247A"/>
                </a:solidFill>
              </a:rPr>
              <a:t>Social Media offers genuinely new insights into the use of vulgarity</a:t>
            </a:r>
          </a:p>
          <a:p>
            <a:pPr marL="285750" indent="-285750">
              <a:buClr>
                <a:srgbClr val="51247A"/>
              </a:buClr>
              <a:buFont typeface="Courier New" panose="02070309020205020404" pitchFamily="49" charset="0"/>
              <a:buChar char="o"/>
            </a:pPr>
            <a:r>
              <a:rPr lang="en-US" dirty="0">
                <a:solidFill>
                  <a:srgbClr val="51247A"/>
                </a:solidFill>
              </a:rPr>
              <a:t>Vulgarity is quite common (0.36 % of tokens &amp; 4.4% of tweets) </a:t>
            </a:r>
            <a:br>
              <a:rPr lang="en-US" dirty="0">
                <a:solidFill>
                  <a:srgbClr val="51247A"/>
                </a:solidFill>
              </a:rPr>
            </a:br>
            <a:r>
              <a:rPr lang="en-US" dirty="0">
                <a:solidFill>
                  <a:srgbClr val="51247A"/>
                </a:solidFill>
              </a:rPr>
              <a:t>with users from the United States using most vulgarity</a:t>
            </a:r>
          </a:p>
          <a:p>
            <a:pPr marL="285750" indent="-285750">
              <a:buClr>
                <a:srgbClr val="51247A"/>
              </a:buClr>
              <a:buFont typeface="Courier New" panose="02070309020205020404" pitchFamily="49" charset="0"/>
              <a:buChar char="o"/>
            </a:pPr>
            <a:r>
              <a:rPr lang="en-US" dirty="0">
                <a:solidFill>
                  <a:srgbClr val="51247A"/>
                </a:solidFill>
              </a:rPr>
              <a:t>Vulgarity rates drop during working hours and increase towards late </a:t>
            </a:r>
            <a:br>
              <a:rPr lang="en-US" dirty="0">
                <a:solidFill>
                  <a:srgbClr val="51247A"/>
                </a:solidFill>
              </a:rPr>
            </a:br>
            <a:r>
              <a:rPr lang="en-US" dirty="0">
                <a:solidFill>
                  <a:srgbClr val="51247A"/>
                </a:solidFill>
              </a:rPr>
              <a:t>evening, except for Australian users where there is a notable peak </a:t>
            </a:r>
            <a:br>
              <a:rPr lang="en-US" dirty="0">
                <a:solidFill>
                  <a:srgbClr val="51247A"/>
                </a:solidFill>
              </a:rPr>
            </a:br>
            <a:r>
              <a:rPr lang="en-US" dirty="0">
                <a:solidFill>
                  <a:srgbClr val="51247A"/>
                </a:solidFill>
              </a:rPr>
              <a:t>right after coming home from work.</a:t>
            </a:r>
          </a:p>
          <a:p>
            <a:pPr marL="285750" indent="-285750">
              <a:buClr>
                <a:srgbClr val="51247A"/>
              </a:buClr>
              <a:buFont typeface="Courier New" panose="02070309020205020404" pitchFamily="49" charset="0"/>
              <a:buChar char="o"/>
            </a:pPr>
            <a:r>
              <a:rPr lang="en-US" dirty="0">
                <a:solidFill>
                  <a:srgbClr val="51247A"/>
                </a:solidFill>
              </a:rPr>
              <a:t>US users avoid vulgarity in discourse around work and employment, Australian users use vulgarity when tweeting about the work and the economy, UK users overuse vulgarity in the contexts of education and immigration.</a:t>
            </a:r>
          </a:p>
          <a:p>
            <a:pPr marL="285750" indent="-285750">
              <a:buClr>
                <a:srgbClr val="51247A"/>
              </a:buClr>
              <a:buFont typeface="Courier New" panose="02070309020205020404" pitchFamily="49" charset="0"/>
              <a:buChar char="o"/>
            </a:pPr>
            <a:r>
              <a:rPr lang="en-US" dirty="0">
                <a:solidFill>
                  <a:srgbClr val="51247A"/>
                </a:solidFill>
              </a:rPr>
              <a:t>Users with larger social networks (more followers/following) are more likely to use vulgar language, whereas tweets with higher engagement (likes, retweets, replies) are slightly less likely to include it.</a:t>
            </a:r>
            <a:endParaRPr lang="de-DE" dirty="0">
              <a:solidFill>
                <a:srgbClr val="51247A"/>
              </a:solidFill>
            </a:endParaRPr>
          </a:p>
          <a:p>
            <a:pPr marL="285750" indent="-285750">
              <a:buClr>
                <a:srgbClr val="51247A"/>
              </a:buClr>
              <a:buFont typeface="Courier New" panose="02070309020205020404" pitchFamily="49" charset="0"/>
              <a:buChar char="o"/>
            </a:pPr>
            <a:r>
              <a:rPr lang="en-US" dirty="0">
                <a:solidFill>
                  <a:srgbClr val="51247A"/>
                </a:solidFill>
              </a:rPr>
              <a:t>Vulgar language thrives in playful and socially expressive contexts but is constrained  in formal or information-driven domains. Australians have the highest share of speakers who use vulgarity in face-to-face settings.</a:t>
            </a:r>
          </a:p>
        </p:txBody>
      </p:sp>
      <p:sp>
        <p:nvSpPr>
          <p:cNvPr id="3" name="Title 2">
            <a:extLst>
              <a:ext uri="{FF2B5EF4-FFF2-40B4-BE49-F238E27FC236}">
                <a16:creationId xmlns:a16="http://schemas.microsoft.com/office/drawing/2014/main" id="{4EA26353-724C-38FD-B8D1-A5C90D57D683}"/>
              </a:ext>
            </a:extLst>
          </p:cNvPr>
          <p:cNvSpPr>
            <a:spLocks noGrp="1"/>
          </p:cNvSpPr>
          <p:nvPr>
            <p:ph type="title"/>
          </p:nvPr>
        </p:nvSpPr>
        <p:spPr/>
        <p:txBody>
          <a:bodyPr/>
          <a:lstStyle/>
          <a:p>
            <a:r>
              <a:rPr lang="de-DE" dirty="0"/>
              <a:t>Key Findings</a:t>
            </a:r>
            <a:endParaRPr lang="en-AU" dirty="0"/>
          </a:p>
        </p:txBody>
      </p:sp>
      <p:sp>
        <p:nvSpPr>
          <p:cNvPr id="4" name="Text Placeholder 3">
            <a:extLst>
              <a:ext uri="{FF2B5EF4-FFF2-40B4-BE49-F238E27FC236}">
                <a16:creationId xmlns:a16="http://schemas.microsoft.com/office/drawing/2014/main" id="{66E79387-5CB0-0EB9-E894-D9DE595FF80A}"/>
              </a:ext>
            </a:extLst>
          </p:cNvPr>
          <p:cNvSpPr>
            <a:spLocks noGrp="1"/>
          </p:cNvSpPr>
          <p:nvPr>
            <p:ph type="body" sz="quarter" idx="15"/>
          </p:nvPr>
        </p:nvSpPr>
        <p:spPr/>
        <p:txBody>
          <a:bodyPr/>
          <a:lstStyle/>
          <a:p>
            <a:r>
              <a:rPr lang="de-DE" b="0" dirty="0"/>
              <a:t>Schweinberger: Vulgarity in World Englishes</a:t>
            </a:r>
            <a:endParaRPr lang="en-AU" b="0" dirty="0"/>
          </a:p>
        </p:txBody>
      </p:sp>
      <p:sp>
        <p:nvSpPr>
          <p:cNvPr id="6" name="Slide Number Placeholder 5">
            <a:extLst>
              <a:ext uri="{FF2B5EF4-FFF2-40B4-BE49-F238E27FC236}">
                <a16:creationId xmlns:a16="http://schemas.microsoft.com/office/drawing/2014/main" id="{9BDF276F-98F9-B3A7-CCAB-218B5300FE1F}"/>
              </a:ext>
            </a:extLst>
          </p:cNvPr>
          <p:cNvSpPr>
            <a:spLocks noGrp="1"/>
          </p:cNvSpPr>
          <p:nvPr>
            <p:ph type="sldNum" sz="quarter" idx="18"/>
          </p:nvPr>
        </p:nvSpPr>
        <p:spPr/>
        <p:txBody>
          <a:bodyPr/>
          <a:lstStyle/>
          <a:p>
            <a:fld id="{E917DE0E-AFB1-41FD-BC35-27DB61CA125F}" type="slidenum">
              <a:rPr lang="en-AU" smtClean="0"/>
              <a:pPr/>
              <a:t>44</a:t>
            </a:fld>
            <a:endParaRPr lang="en-AU" dirty="0"/>
          </a:p>
        </p:txBody>
      </p:sp>
      <p:pic>
        <p:nvPicPr>
          <p:cNvPr id="5" name="Picture 4" descr="A person with red hair and a speech bubble&#10;&#10;AI-generated content may be incorrect.">
            <a:extLst>
              <a:ext uri="{FF2B5EF4-FFF2-40B4-BE49-F238E27FC236}">
                <a16:creationId xmlns:a16="http://schemas.microsoft.com/office/drawing/2014/main" id="{AA543603-CFEE-79F4-DA0D-0E77BE1FEF9F}"/>
              </a:ext>
            </a:extLst>
          </p:cNvPr>
          <p:cNvPicPr>
            <a:picLocks noChangeAspect="1"/>
          </p:cNvPicPr>
          <p:nvPr/>
        </p:nvPicPr>
        <p:blipFill>
          <a:blip r:embed="rId2"/>
          <a:stretch>
            <a:fillRect/>
          </a:stretch>
        </p:blipFill>
        <p:spPr>
          <a:xfrm>
            <a:off x="8472264" y="620688"/>
            <a:ext cx="3744416" cy="2496277"/>
          </a:xfrm>
          <a:prstGeom prst="rect">
            <a:avLst/>
          </a:prstGeom>
        </p:spPr>
      </p:pic>
    </p:spTree>
    <p:extLst>
      <p:ext uri="{BB962C8B-B14F-4D97-AF65-F5344CB8AC3E}">
        <p14:creationId xmlns:p14="http://schemas.microsoft.com/office/powerpoint/2010/main" val="1044547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E4B841-E247-0A64-6C93-6318FE92278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7E9CB6-6FAA-304B-CE0C-DBD2753918A6}"/>
              </a:ext>
            </a:extLst>
          </p:cNvPr>
          <p:cNvSpPr>
            <a:spLocks noGrp="1"/>
          </p:cNvSpPr>
          <p:nvPr>
            <p:ph sz="quarter" idx="10"/>
          </p:nvPr>
        </p:nvSpPr>
        <p:spPr/>
        <p:txBody>
          <a:bodyPr>
            <a:normAutofit/>
          </a:bodyPr>
          <a:lstStyle/>
          <a:p>
            <a:pPr>
              <a:buClr>
                <a:srgbClr val="51247A"/>
              </a:buClr>
            </a:pPr>
            <a:r>
              <a:rPr lang="en-US" b="1" dirty="0">
                <a:solidFill>
                  <a:srgbClr val="51247A"/>
                </a:solidFill>
              </a:rPr>
              <a:t>Social Media related</a:t>
            </a:r>
          </a:p>
          <a:p>
            <a:pPr marL="285750" indent="-285750">
              <a:buClr>
                <a:srgbClr val="51247A"/>
              </a:buClr>
              <a:buFont typeface="Courier New" panose="02070309020205020404" pitchFamily="49" charset="0"/>
              <a:buChar char="o"/>
            </a:pPr>
            <a:r>
              <a:rPr lang="en-US" dirty="0">
                <a:solidFill>
                  <a:srgbClr val="51247A"/>
                </a:solidFill>
              </a:rPr>
              <a:t>We cannot tap into social characteristics of users (age, gender, etc.) although we know(!) that these factors matter</a:t>
            </a:r>
          </a:p>
          <a:p>
            <a:pPr marL="285750" indent="-285750">
              <a:buClr>
                <a:srgbClr val="51247A"/>
              </a:buClr>
              <a:buFont typeface="Courier New" panose="02070309020205020404" pitchFamily="49" charset="0"/>
              <a:buChar char="o"/>
            </a:pPr>
            <a:r>
              <a:rPr lang="en-US" dirty="0">
                <a:solidFill>
                  <a:srgbClr val="51247A"/>
                </a:solidFill>
              </a:rPr>
              <a:t>There is automated content moderation which affects the use of vulgarity on social media</a:t>
            </a:r>
          </a:p>
          <a:p>
            <a:pPr marL="285750" indent="-285750">
              <a:buClr>
                <a:srgbClr val="51247A"/>
              </a:buClr>
              <a:buFont typeface="Courier New" panose="02070309020205020404" pitchFamily="49" charset="0"/>
              <a:buChar char="o"/>
            </a:pPr>
            <a:r>
              <a:rPr lang="en-US" dirty="0">
                <a:solidFill>
                  <a:srgbClr val="51247A"/>
                </a:solidFill>
              </a:rPr>
              <a:t>Tweets are very short which is sub-optimal for topic modelling (determining discursive topics)</a:t>
            </a:r>
          </a:p>
          <a:p>
            <a:pPr>
              <a:buClr>
                <a:srgbClr val="51247A"/>
              </a:buClr>
            </a:pPr>
            <a:r>
              <a:rPr lang="en-US" b="1" dirty="0">
                <a:solidFill>
                  <a:srgbClr val="51247A"/>
                </a:solidFill>
              </a:rPr>
              <a:t>General</a:t>
            </a:r>
          </a:p>
          <a:p>
            <a:pPr marL="285750" indent="-285750">
              <a:buClr>
                <a:srgbClr val="51247A"/>
              </a:buClr>
              <a:buFont typeface="Courier New" panose="02070309020205020404" pitchFamily="49" charset="0"/>
              <a:buChar char="o"/>
            </a:pPr>
            <a:r>
              <a:rPr lang="en-US" dirty="0">
                <a:solidFill>
                  <a:srgbClr val="51247A"/>
                </a:solidFill>
              </a:rPr>
              <a:t>Focus on English and neglect of emojis, etc.</a:t>
            </a:r>
          </a:p>
          <a:p>
            <a:pPr marL="285750" indent="-285750">
              <a:buClr>
                <a:srgbClr val="51247A"/>
              </a:buClr>
              <a:buFont typeface="Courier New" panose="02070309020205020404" pitchFamily="49" charset="0"/>
              <a:buChar char="o"/>
            </a:pPr>
            <a:r>
              <a:rPr lang="en-US" dirty="0">
                <a:solidFill>
                  <a:srgbClr val="51247A"/>
                </a:solidFill>
              </a:rPr>
              <a:t>Data represents a snapshot while longitudinal data would help reveal trends over time</a:t>
            </a:r>
          </a:p>
          <a:p>
            <a:pPr>
              <a:buClr>
                <a:srgbClr val="51247A"/>
              </a:buClr>
            </a:pPr>
            <a:endParaRPr lang="en-US" dirty="0">
              <a:solidFill>
                <a:srgbClr val="51247A"/>
              </a:solidFill>
            </a:endParaRPr>
          </a:p>
          <a:p>
            <a:pPr marL="285750" indent="-285750">
              <a:buClr>
                <a:srgbClr val="51247A"/>
              </a:buClr>
              <a:buFont typeface="Arial" panose="020B0604020202020204" pitchFamily="34" charset="0"/>
              <a:buChar char="•"/>
            </a:pPr>
            <a:endParaRPr lang="en-US" dirty="0">
              <a:solidFill>
                <a:srgbClr val="51247A"/>
              </a:solidFill>
            </a:endParaRPr>
          </a:p>
          <a:p>
            <a:pPr>
              <a:buClr>
                <a:srgbClr val="51247A"/>
              </a:buClr>
            </a:pPr>
            <a:endParaRPr lang="en-US" dirty="0">
              <a:solidFill>
                <a:srgbClr val="51247A"/>
              </a:solidFill>
            </a:endParaRPr>
          </a:p>
          <a:p>
            <a:pPr marL="285750" indent="-285750">
              <a:buClr>
                <a:srgbClr val="51247A"/>
              </a:buClr>
              <a:buFont typeface="Arial" panose="020B0604020202020204" pitchFamily="34" charset="0"/>
              <a:buChar char="•"/>
            </a:pPr>
            <a:endParaRPr lang="en-US" dirty="0">
              <a:solidFill>
                <a:srgbClr val="51247A"/>
              </a:solidFill>
            </a:endParaRPr>
          </a:p>
        </p:txBody>
      </p:sp>
      <p:sp>
        <p:nvSpPr>
          <p:cNvPr id="3" name="Title 2">
            <a:extLst>
              <a:ext uri="{FF2B5EF4-FFF2-40B4-BE49-F238E27FC236}">
                <a16:creationId xmlns:a16="http://schemas.microsoft.com/office/drawing/2014/main" id="{0EE03FFA-2E6C-D5F3-7280-70C9741221F1}"/>
              </a:ext>
            </a:extLst>
          </p:cNvPr>
          <p:cNvSpPr>
            <a:spLocks noGrp="1"/>
          </p:cNvSpPr>
          <p:nvPr>
            <p:ph type="title"/>
          </p:nvPr>
        </p:nvSpPr>
        <p:spPr/>
        <p:txBody>
          <a:bodyPr/>
          <a:lstStyle/>
          <a:p>
            <a:r>
              <a:rPr lang="de-DE" dirty="0"/>
              <a:t>Problems | Limitations</a:t>
            </a:r>
            <a:endParaRPr lang="en-AU" dirty="0"/>
          </a:p>
        </p:txBody>
      </p:sp>
      <p:sp>
        <p:nvSpPr>
          <p:cNvPr id="4" name="Text Placeholder 3">
            <a:extLst>
              <a:ext uri="{FF2B5EF4-FFF2-40B4-BE49-F238E27FC236}">
                <a16:creationId xmlns:a16="http://schemas.microsoft.com/office/drawing/2014/main" id="{B7D2B6F7-78DE-DF4D-E2E3-0A87D0546199}"/>
              </a:ext>
            </a:extLst>
          </p:cNvPr>
          <p:cNvSpPr>
            <a:spLocks noGrp="1"/>
          </p:cNvSpPr>
          <p:nvPr>
            <p:ph type="body" sz="quarter" idx="15"/>
          </p:nvPr>
        </p:nvSpPr>
        <p:spPr/>
        <p:txBody>
          <a:bodyPr/>
          <a:lstStyle/>
          <a:p>
            <a:r>
              <a:rPr lang="de-DE" b="0" dirty="0"/>
              <a:t>Schweinberger: Vulgarity in World Englishes</a:t>
            </a:r>
            <a:endParaRPr lang="en-AU" b="0" dirty="0"/>
          </a:p>
        </p:txBody>
      </p:sp>
      <p:sp>
        <p:nvSpPr>
          <p:cNvPr id="6" name="Slide Number Placeholder 5">
            <a:extLst>
              <a:ext uri="{FF2B5EF4-FFF2-40B4-BE49-F238E27FC236}">
                <a16:creationId xmlns:a16="http://schemas.microsoft.com/office/drawing/2014/main" id="{AD7755EA-6E34-E4D4-7CFD-B9442B19C7E1}"/>
              </a:ext>
            </a:extLst>
          </p:cNvPr>
          <p:cNvSpPr>
            <a:spLocks noGrp="1"/>
          </p:cNvSpPr>
          <p:nvPr>
            <p:ph type="sldNum" sz="quarter" idx="18"/>
          </p:nvPr>
        </p:nvSpPr>
        <p:spPr/>
        <p:txBody>
          <a:bodyPr/>
          <a:lstStyle/>
          <a:p>
            <a:fld id="{E917DE0E-AFB1-41FD-BC35-27DB61CA125F}" type="slidenum">
              <a:rPr lang="en-AU" smtClean="0"/>
              <a:pPr/>
              <a:t>45</a:t>
            </a:fld>
            <a:endParaRPr lang="en-AU" dirty="0"/>
          </a:p>
        </p:txBody>
      </p:sp>
    </p:spTree>
    <p:extLst>
      <p:ext uri="{BB962C8B-B14F-4D97-AF65-F5344CB8AC3E}">
        <p14:creationId xmlns:p14="http://schemas.microsoft.com/office/powerpoint/2010/main" val="1751550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6D030-CEB0-8C13-BC0E-4AE3807A3855}"/>
            </a:ext>
          </a:extLst>
        </p:cNvPr>
        <p:cNvGrpSpPr/>
        <p:nvPr/>
      </p:nvGrpSpPr>
      <p:grpSpPr>
        <a:xfrm>
          <a:off x="0" y="0"/>
          <a:ext cx="0" cy="0"/>
          <a:chOff x="0" y="0"/>
          <a:chExt cx="0" cy="0"/>
        </a:xfrm>
      </p:grpSpPr>
      <p:pic>
        <p:nvPicPr>
          <p:cNvPr id="7" name="Picture 6" descr="A person with a bird head and a kangaroo&#10;&#10;AI-generated content may be incorrect.">
            <a:extLst>
              <a:ext uri="{FF2B5EF4-FFF2-40B4-BE49-F238E27FC236}">
                <a16:creationId xmlns:a16="http://schemas.microsoft.com/office/drawing/2014/main" id="{7A50AA08-E957-C56F-4723-E5C8EF974A39}"/>
              </a:ext>
            </a:extLst>
          </p:cNvPr>
          <p:cNvPicPr>
            <a:picLocks noChangeAspect="1"/>
          </p:cNvPicPr>
          <p:nvPr/>
        </p:nvPicPr>
        <p:blipFill>
          <a:blip r:embed="rId2">
            <a:alphaModFix amt="10000"/>
          </a:blip>
          <a:stretch>
            <a:fillRect/>
          </a:stretch>
        </p:blipFill>
        <p:spPr>
          <a:xfrm>
            <a:off x="0" y="636294"/>
            <a:ext cx="12192000" cy="6221706"/>
          </a:xfrm>
          <a:prstGeom prst="rect">
            <a:avLst/>
          </a:prstGeom>
        </p:spPr>
      </p:pic>
      <p:sp>
        <p:nvSpPr>
          <p:cNvPr id="3" name="Title 2">
            <a:extLst>
              <a:ext uri="{FF2B5EF4-FFF2-40B4-BE49-F238E27FC236}">
                <a16:creationId xmlns:a16="http://schemas.microsoft.com/office/drawing/2014/main" id="{7A87459F-98FB-B31F-6A86-A0885286896E}"/>
              </a:ext>
            </a:extLst>
          </p:cNvPr>
          <p:cNvSpPr>
            <a:spLocks noGrp="1"/>
          </p:cNvSpPr>
          <p:nvPr>
            <p:ph type="title"/>
          </p:nvPr>
        </p:nvSpPr>
        <p:spPr>
          <a:xfrm>
            <a:off x="695326" y="3140968"/>
            <a:ext cx="10801350" cy="1008112"/>
          </a:xfrm>
        </p:spPr>
        <p:txBody>
          <a:bodyPr/>
          <a:lstStyle/>
          <a:p>
            <a:pPr algn="ctr"/>
            <a:r>
              <a:rPr lang="de-DE" dirty="0">
                <a:solidFill>
                  <a:srgbClr val="51247A"/>
                </a:solidFill>
              </a:rPr>
              <a:t>Discussion and Outlook</a:t>
            </a:r>
            <a:endParaRPr lang="en-US" dirty="0">
              <a:solidFill>
                <a:srgbClr val="51247A"/>
              </a:solidFill>
            </a:endParaRPr>
          </a:p>
        </p:txBody>
      </p:sp>
      <p:sp>
        <p:nvSpPr>
          <p:cNvPr id="4" name="Text Placeholder 3">
            <a:extLst>
              <a:ext uri="{FF2B5EF4-FFF2-40B4-BE49-F238E27FC236}">
                <a16:creationId xmlns:a16="http://schemas.microsoft.com/office/drawing/2014/main" id="{6EF44F5C-9013-A1E8-7217-658933C1EAC3}"/>
              </a:ext>
            </a:extLst>
          </p:cNvPr>
          <p:cNvSpPr>
            <a:spLocks noGrp="1"/>
          </p:cNvSpPr>
          <p:nvPr>
            <p:ph type="body" sz="quarter" idx="15"/>
          </p:nvPr>
        </p:nvSpPr>
        <p:spPr/>
        <p:txBody>
          <a:bodyPr/>
          <a:lstStyle/>
          <a:p>
            <a:r>
              <a:rPr lang="de-DE" b="0" dirty="0"/>
              <a:t>Schweinberger: Vulgarity in World Englishes</a:t>
            </a:r>
            <a:endParaRPr lang="en-AU" b="0" dirty="0"/>
          </a:p>
        </p:txBody>
      </p:sp>
      <p:sp>
        <p:nvSpPr>
          <p:cNvPr id="6" name="Slide Number Placeholder 5">
            <a:extLst>
              <a:ext uri="{FF2B5EF4-FFF2-40B4-BE49-F238E27FC236}">
                <a16:creationId xmlns:a16="http://schemas.microsoft.com/office/drawing/2014/main" id="{B6493655-3CE1-BC0F-9147-D1531E0F3986}"/>
              </a:ext>
            </a:extLst>
          </p:cNvPr>
          <p:cNvSpPr>
            <a:spLocks noGrp="1"/>
          </p:cNvSpPr>
          <p:nvPr>
            <p:ph type="sldNum" sz="quarter" idx="18"/>
          </p:nvPr>
        </p:nvSpPr>
        <p:spPr/>
        <p:txBody>
          <a:bodyPr/>
          <a:lstStyle/>
          <a:p>
            <a:fld id="{E917DE0E-AFB1-41FD-BC35-27DB61CA125F}" type="slidenum">
              <a:rPr lang="en-AU" smtClean="0"/>
              <a:pPr/>
              <a:t>46</a:t>
            </a:fld>
            <a:endParaRPr lang="en-AU" dirty="0"/>
          </a:p>
        </p:txBody>
      </p:sp>
    </p:spTree>
    <p:extLst>
      <p:ext uri="{BB962C8B-B14F-4D97-AF65-F5344CB8AC3E}">
        <p14:creationId xmlns:p14="http://schemas.microsoft.com/office/powerpoint/2010/main" val="3017603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077F5-FCB1-306D-E13E-E7B56F3F690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B8D7330-832F-0633-F552-B4FCE3E8CB97}"/>
              </a:ext>
            </a:extLst>
          </p:cNvPr>
          <p:cNvSpPr>
            <a:spLocks noGrp="1"/>
          </p:cNvSpPr>
          <p:nvPr>
            <p:ph sz="quarter" idx="10"/>
          </p:nvPr>
        </p:nvSpPr>
        <p:spPr/>
        <p:txBody>
          <a:bodyPr>
            <a:normAutofit/>
          </a:bodyPr>
          <a:lstStyle/>
          <a:p>
            <a:pPr marL="285750" indent="-285750">
              <a:spcBef>
                <a:spcPts val="600"/>
              </a:spcBef>
              <a:spcAft>
                <a:spcPts val="600"/>
              </a:spcAft>
              <a:buClr>
                <a:srgbClr val="51247A"/>
              </a:buClr>
              <a:buFont typeface="Courier New" panose="02070309020205020404" pitchFamily="49" charset="0"/>
              <a:buChar char="o"/>
            </a:pPr>
            <a:r>
              <a:rPr lang="en-US" b="1" dirty="0">
                <a:solidFill>
                  <a:srgbClr val="51247A"/>
                </a:solidFill>
              </a:rPr>
              <a:t>Vulgarity is a global yet locally shaped phenomenon </a:t>
            </a:r>
            <a:r>
              <a:rPr lang="en-US" dirty="0">
                <a:solidFill>
                  <a:srgbClr val="51247A"/>
                </a:solidFill>
              </a:rPr>
              <a:t>– its use varies across English varieties, contexts, and media.</a:t>
            </a:r>
          </a:p>
          <a:p>
            <a:pPr marL="285750" indent="-285750">
              <a:spcBef>
                <a:spcPts val="600"/>
              </a:spcBef>
              <a:spcAft>
                <a:spcPts val="600"/>
              </a:spcAft>
              <a:buClr>
                <a:srgbClr val="51247A"/>
              </a:buClr>
              <a:buFont typeface="Courier New" panose="02070309020205020404" pitchFamily="49" charset="0"/>
              <a:buChar char="o"/>
            </a:pPr>
            <a:r>
              <a:rPr lang="en-US" b="1" dirty="0">
                <a:solidFill>
                  <a:srgbClr val="51247A"/>
                </a:solidFill>
              </a:rPr>
              <a:t>Inner-circle varieties </a:t>
            </a:r>
            <a:r>
              <a:rPr lang="en-US" dirty="0">
                <a:solidFill>
                  <a:srgbClr val="51247A"/>
                </a:solidFill>
              </a:rPr>
              <a:t>(US, UK, Australia) use </a:t>
            </a:r>
            <a:r>
              <a:rPr lang="en-US" b="1" dirty="0">
                <a:solidFill>
                  <a:srgbClr val="51247A"/>
                </a:solidFill>
              </a:rPr>
              <a:t>more</a:t>
            </a:r>
            <a:r>
              <a:rPr lang="en-US" dirty="0">
                <a:solidFill>
                  <a:srgbClr val="51247A"/>
                </a:solidFill>
              </a:rPr>
              <a:t> (English) vulgarity and display greater lexical </a:t>
            </a:r>
            <a:r>
              <a:rPr lang="en-US" b="1" dirty="0">
                <a:solidFill>
                  <a:srgbClr val="51247A"/>
                </a:solidFill>
              </a:rPr>
              <a:t>creativity</a:t>
            </a:r>
            <a:r>
              <a:rPr lang="en-US" dirty="0">
                <a:solidFill>
                  <a:srgbClr val="51247A"/>
                </a:solidFill>
              </a:rPr>
              <a:t> than outer-circle varieties.</a:t>
            </a:r>
          </a:p>
          <a:p>
            <a:pPr marL="285750" indent="-285750">
              <a:spcBef>
                <a:spcPts val="600"/>
              </a:spcBef>
              <a:spcAft>
                <a:spcPts val="600"/>
              </a:spcAft>
              <a:buClr>
                <a:srgbClr val="51247A"/>
              </a:buClr>
              <a:buFont typeface="Courier New" panose="02070309020205020404" pitchFamily="49" charset="0"/>
              <a:buChar char="o"/>
            </a:pPr>
            <a:r>
              <a:rPr lang="en-US" dirty="0">
                <a:solidFill>
                  <a:srgbClr val="51247A"/>
                </a:solidFill>
              </a:rPr>
              <a:t>Face-to-face data show </a:t>
            </a:r>
            <a:r>
              <a:rPr lang="en-US" b="1" dirty="0">
                <a:solidFill>
                  <a:srgbClr val="51247A"/>
                </a:solidFill>
              </a:rPr>
              <a:t>higher vulgarity in informal, private dialogues</a:t>
            </a:r>
            <a:r>
              <a:rPr lang="en-US" dirty="0">
                <a:solidFill>
                  <a:srgbClr val="51247A"/>
                </a:solidFill>
              </a:rPr>
              <a:t>, especially among younger speakers – speakers of </a:t>
            </a:r>
            <a:r>
              <a:rPr lang="en-US" b="1" dirty="0">
                <a:solidFill>
                  <a:srgbClr val="51247A"/>
                </a:solidFill>
              </a:rPr>
              <a:t>Australian English </a:t>
            </a:r>
            <a:r>
              <a:rPr lang="en-US" dirty="0">
                <a:solidFill>
                  <a:srgbClr val="51247A"/>
                </a:solidFill>
              </a:rPr>
              <a:t>use </a:t>
            </a:r>
            <a:r>
              <a:rPr lang="en-US" b="1" dirty="0">
                <a:solidFill>
                  <a:srgbClr val="51247A"/>
                </a:solidFill>
              </a:rPr>
              <a:t>more vulgarity in more formal contexts</a:t>
            </a:r>
            <a:r>
              <a:rPr lang="en-US" dirty="0">
                <a:solidFill>
                  <a:srgbClr val="51247A"/>
                </a:solidFill>
              </a:rPr>
              <a:t>.</a:t>
            </a:r>
          </a:p>
          <a:p>
            <a:pPr marL="285750" indent="-285750">
              <a:spcBef>
                <a:spcPts val="600"/>
              </a:spcBef>
              <a:spcAft>
                <a:spcPts val="600"/>
              </a:spcAft>
              <a:buClr>
                <a:srgbClr val="51247A"/>
              </a:buClr>
              <a:buFont typeface="Courier New" panose="02070309020205020404" pitchFamily="49" charset="0"/>
              <a:buChar char="o"/>
            </a:pPr>
            <a:r>
              <a:rPr lang="en-US" dirty="0">
                <a:solidFill>
                  <a:srgbClr val="51247A"/>
                </a:solidFill>
              </a:rPr>
              <a:t>Online and social media data reveal that </a:t>
            </a:r>
            <a:r>
              <a:rPr lang="en-US" b="1" dirty="0">
                <a:solidFill>
                  <a:srgbClr val="51247A"/>
                </a:solidFill>
              </a:rPr>
              <a:t>vulgarity thrives in playful, identity-driven, and expressive discourses</a:t>
            </a:r>
            <a:r>
              <a:rPr lang="en-US" dirty="0">
                <a:solidFill>
                  <a:srgbClr val="51247A"/>
                </a:solidFill>
              </a:rPr>
              <a:t> (e.g., memes, </a:t>
            </a:r>
            <a:r>
              <a:rPr lang="en-US" dirty="0" err="1">
                <a:solidFill>
                  <a:srgbClr val="51247A"/>
                </a:solidFill>
              </a:rPr>
              <a:t>humour</a:t>
            </a:r>
            <a:r>
              <a:rPr lang="en-US" dirty="0">
                <a:solidFill>
                  <a:srgbClr val="51247A"/>
                </a:solidFill>
              </a:rPr>
              <a:t>).</a:t>
            </a:r>
          </a:p>
          <a:p>
            <a:pPr marL="285750" indent="-285750">
              <a:spcBef>
                <a:spcPts val="600"/>
              </a:spcBef>
              <a:spcAft>
                <a:spcPts val="600"/>
              </a:spcAft>
              <a:buClr>
                <a:srgbClr val="51247A"/>
              </a:buClr>
              <a:buFont typeface="Courier New" panose="02070309020205020404" pitchFamily="49" charset="0"/>
              <a:buChar char="o"/>
            </a:pPr>
            <a:r>
              <a:rPr lang="en-US" b="1" dirty="0">
                <a:solidFill>
                  <a:srgbClr val="51247A"/>
                </a:solidFill>
              </a:rPr>
              <a:t>Formal or institutional topics </a:t>
            </a:r>
            <a:r>
              <a:rPr lang="en-US" dirty="0">
                <a:solidFill>
                  <a:srgbClr val="51247A"/>
                </a:solidFill>
              </a:rPr>
              <a:t>(education, business, politics) are consistently </a:t>
            </a:r>
            <a:r>
              <a:rPr lang="en-US" b="1" dirty="0">
                <a:solidFill>
                  <a:srgbClr val="51247A"/>
                </a:solidFill>
              </a:rPr>
              <a:t>less likely to feature vulgar expressions</a:t>
            </a:r>
            <a:r>
              <a:rPr lang="en-US" dirty="0">
                <a:solidFill>
                  <a:srgbClr val="51247A"/>
                </a:solidFill>
              </a:rPr>
              <a:t>.</a:t>
            </a:r>
          </a:p>
          <a:p>
            <a:pPr marL="285750" indent="-285750">
              <a:spcBef>
                <a:spcPts val="600"/>
              </a:spcBef>
              <a:spcAft>
                <a:spcPts val="600"/>
              </a:spcAft>
              <a:buClr>
                <a:srgbClr val="51247A"/>
              </a:buClr>
              <a:buFont typeface="Courier New" panose="02070309020205020404" pitchFamily="49" charset="0"/>
              <a:buChar char="o"/>
            </a:pPr>
            <a:r>
              <a:rPr lang="en-US" b="1" dirty="0">
                <a:solidFill>
                  <a:srgbClr val="51247A"/>
                </a:solidFill>
              </a:rPr>
              <a:t>Social Media data offer genuinely new insights</a:t>
            </a:r>
            <a:r>
              <a:rPr lang="en-US" dirty="0">
                <a:solidFill>
                  <a:srgbClr val="51247A"/>
                </a:solidFill>
              </a:rPr>
              <a:t>: impact of network size (bigger: more vulgarity) and engagement (more engagement: less vulgarity)</a:t>
            </a:r>
          </a:p>
        </p:txBody>
      </p:sp>
      <p:sp>
        <p:nvSpPr>
          <p:cNvPr id="3" name="Title 2">
            <a:extLst>
              <a:ext uri="{FF2B5EF4-FFF2-40B4-BE49-F238E27FC236}">
                <a16:creationId xmlns:a16="http://schemas.microsoft.com/office/drawing/2014/main" id="{797F1AC4-D066-1289-FD0A-4A24A657369B}"/>
              </a:ext>
            </a:extLst>
          </p:cNvPr>
          <p:cNvSpPr>
            <a:spLocks noGrp="1"/>
          </p:cNvSpPr>
          <p:nvPr>
            <p:ph type="title"/>
          </p:nvPr>
        </p:nvSpPr>
        <p:spPr/>
        <p:txBody>
          <a:bodyPr/>
          <a:lstStyle/>
          <a:p>
            <a:r>
              <a:rPr lang="de-DE" dirty="0"/>
              <a:t>Key Takeaways</a:t>
            </a:r>
            <a:endParaRPr lang="en-AU" dirty="0"/>
          </a:p>
        </p:txBody>
      </p:sp>
      <p:sp>
        <p:nvSpPr>
          <p:cNvPr id="4" name="Text Placeholder 3">
            <a:extLst>
              <a:ext uri="{FF2B5EF4-FFF2-40B4-BE49-F238E27FC236}">
                <a16:creationId xmlns:a16="http://schemas.microsoft.com/office/drawing/2014/main" id="{76662B99-36C4-1DF4-3942-713B750C6A80}"/>
              </a:ext>
            </a:extLst>
          </p:cNvPr>
          <p:cNvSpPr>
            <a:spLocks noGrp="1"/>
          </p:cNvSpPr>
          <p:nvPr>
            <p:ph type="body" sz="quarter" idx="15"/>
          </p:nvPr>
        </p:nvSpPr>
        <p:spPr/>
        <p:txBody>
          <a:bodyPr/>
          <a:lstStyle/>
          <a:p>
            <a:r>
              <a:rPr lang="de-DE" b="0" dirty="0"/>
              <a:t>Schweinberger: Vulgarity in World Englishes</a:t>
            </a:r>
            <a:endParaRPr lang="en-AU" b="0" dirty="0"/>
          </a:p>
        </p:txBody>
      </p:sp>
      <p:sp>
        <p:nvSpPr>
          <p:cNvPr id="6" name="Slide Number Placeholder 5">
            <a:extLst>
              <a:ext uri="{FF2B5EF4-FFF2-40B4-BE49-F238E27FC236}">
                <a16:creationId xmlns:a16="http://schemas.microsoft.com/office/drawing/2014/main" id="{99960764-A436-AD07-C725-07B33F4DDCB2}"/>
              </a:ext>
            </a:extLst>
          </p:cNvPr>
          <p:cNvSpPr>
            <a:spLocks noGrp="1"/>
          </p:cNvSpPr>
          <p:nvPr>
            <p:ph type="sldNum" sz="quarter" idx="18"/>
          </p:nvPr>
        </p:nvSpPr>
        <p:spPr/>
        <p:txBody>
          <a:bodyPr/>
          <a:lstStyle/>
          <a:p>
            <a:fld id="{E917DE0E-AFB1-41FD-BC35-27DB61CA125F}" type="slidenum">
              <a:rPr lang="en-AU" smtClean="0"/>
              <a:pPr/>
              <a:t>47</a:t>
            </a:fld>
            <a:endParaRPr lang="en-AU" dirty="0"/>
          </a:p>
        </p:txBody>
      </p:sp>
    </p:spTree>
    <p:extLst>
      <p:ext uri="{BB962C8B-B14F-4D97-AF65-F5344CB8AC3E}">
        <p14:creationId xmlns:p14="http://schemas.microsoft.com/office/powerpoint/2010/main" val="3206682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68093-E0A9-6637-CB81-E4C924BA95F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441069-B911-692C-9ADD-88C3DCFED647}"/>
              </a:ext>
            </a:extLst>
          </p:cNvPr>
          <p:cNvSpPr>
            <a:spLocks noGrp="1"/>
          </p:cNvSpPr>
          <p:nvPr>
            <p:ph sz="quarter" idx="10"/>
          </p:nvPr>
        </p:nvSpPr>
        <p:spPr/>
        <p:txBody>
          <a:bodyPr>
            <a:normAutofit/>
          </a:bodyPr>
          <a:lstStyle/>
          <a:p>
            <a:pPr marL="285750" indent="-285750">
              <a:spcBef>
                <a:spcPts val="600"/>
              </a:spcBef>
              <a:spcAft>
                <a:spcPts val="600"/>
              </a:spcAft>
              <a:buClr>
                <a:srgbClr val="51247A"/>
              </a:buClr>
              <a:buFont typeface="Courier New" panose="02070309020205020404" pitchFamily="49" charset="0"/>
              <a:buChar char="o"/>
            </a:pPr>
            <a:r>
              <a:rPr lang="en-US" b="1" dirty="0">
                <a:solidFill>
                  <a:srgbClr val="51247A"/>
                </a:solidFill>
              </a:rPr>
              <a:t>Corpora and comparability</a:t>
            </a:r>
            <a:r>
              <a:rPr lang="en-US" dirty="0">
                <a:solidFill>
                  <a:srgbClr val="51247A"/>
                </a:solidFill>
              </a:rPr>
              <a:t>: Challenges due to uneven data quality </a:t>
            </a:r>
            <a:br>
              <a:rPr lang="en-US" dirty="0">
                <a:solidFill>
                  <a:srgbClr val="51247A"/>
                </a:solidFill>
              </a:rPr>
            </a:br>
            <a:r>
              <a:rPr lang="en-US" dirty="0">
                <a:solidFill>
                  <a:srgbClr val="51247A"/>
                </a:solidFill>
              </a:rPr>
              <a:t>(e.g., ICE heterogeneity, register vs stylistic differences, social media moderation).</a:t>
            </a:r>
          </a:p>
          <a:p>
            <a:pPr marL="285750" indent="-285750">
              <a:spcBef>
                <a:spcPts val="600"/>
              </a:spcBef>
              <a:spcAft>
                <a:spcPts val="600"/>
              </a:spcAft>
              <a:buClr>
                <a:srgbClr val="51247A"/>
              </a:buClr>
              <a:buFont typeface="Courier New" panose="02070309020205020404" pitchFamily="49" charset="0"/>
              <a:buChar char="o"/>
            </a:pPr>
            <a:r>
              <a:rPr lang="en-US" b="1" dirty="0">
                <a:solidFill>
                  <a:srgbClr val="51247A"/>
                </a:solidFill>
              </a:rPr>
              <a:t>Definitional ambiguity</a:t>
            </a:r>
            <a:r>
              <a:rPr lang="en-US" dirty="0">
                <a:solidFill>
                  <a:srgbClr val="51247A"/>
                </a:solidFill>
              </a:rPr>
              <a:t>: “Vulgarity,” “swearing,” and “taboo” overlap but are not identical – requiring nuanced operationalization. Our approach aimed to be rather inclusive but was coarse-grained.</a:t>
            </a:r>
          </a:p>
          <a:p>
            <a:pPr marL="285750" indent="-285750">
              <a:spcBef>
                <a:spcPts val="600"/>
              </a:spcBef>
              <a:spcAft>
                <a:spcPts val="600"/>
              </a:spcAft>
              <a:buClr>
                <a:srgbClr val="51247A"/>
              </a:buClr>
              <a:buFont typeface="Courier New" panose="02070309020205020404" pitchFamily="49" charset="0"/>
              <a:buChar char="o"/>
            </a:pPr>
            <a:r>
              <a:rPr lang="en-US" b="1" dirty="0">
                <a:solidFill>
                  <a:srgbClr val="51247A"/>
                </a:solidFill>
              </a:rPr>
              <a:t>Ethical and interpretive challenges</a:t>
            </a:r>
            <a:r>
              <a:rPr lang="en-US" dirty="0">
                <a:solidFill>
                  <a:srgbClr val="51247A"/>
                </a:solidFill>
              </a:rPr>
              <a:t>: Studying AND using offensive language demands careful contextualization and cultural sensitivity. Speakers need to be aware when and when not to use vulgarity (highly relevant for learners and (im-)migrants).</a:t>
            </a:r>
          </a:p>
          <a:p>
            <a:pPr marL="285750" indent="-285750">
              <a:spcBef>
                <a:spcPts val="600"/>
              </a:spcBef>
              <a:spcAft>
                <a:spcPts val="600"/>
              </a:spcAft>
              <a:buClr>
                <a:srgbClr val="51247A"/>
              </a:buClr>
              <a:buFont typeface="Courier New" panose="02070309020205020404" pitchFamily="49" charset="0"/>
              <a:buChar char="o"/>
            </a:pPr>
            <a:r>
              <a:rPr lang="en-US" b="1" dirty="0">
                <a:solidFill>
                  <a:srgbClr val="51247A"/>
                </a:solidFill>
              </a:rPr>
              <a:t>Need for multimodal analysis</a:t>
            </a:r>
            <a:r>
              <a:rPr lang="en-US" dirty="0">
                <a:solidFill>
                  <a:srgbClr val="51247A"/>
                </a:solidFill>
              </a:rPr>
              <a:t>: Future research should include emojis, images, and non-verbal cues to capture full expressive range. The present studies only focused on language but the use of “vulgar” emojis is fascinating!</a:t>
            </a:r>
          </a:p>
        </p:txBody>
      </p:sp>
      <p:sp>
        <p:nvSpPr>
          <p:cNvPr id="3" name="Title 2">
            <a:extLst>
              <a:ext uri="{FF2B5EF4-FFF2-40B4-BE49-F238E27FC236}">
                <a16:creationId xmlns:a16="http://schemas.microsoft.com/office/drawing/2014/main" id="{EA5EDC60-7293-36DB-4705-22138B8BD6FA}"/>
              </a:ext>
            </a:extLst>
          </p:cNvPr>
          <p:cNvSpPr>
            <a:spLocks noGrp="1"/>
          </p:cNvSpPr>
          <p:nvPr>
            <p:ph type="title"/>
          </p:nvPr>
        </p:nvSpPr>
        <p:spPr/>
        <p:txBody>
          <a:bodyPr/>
          <a:lstStyle/>
          <a:p>
            <a:pPr>
              <a:spcBef>
                <a:spcPts val="600"/>
              </a:spcBef>
              <a:spcAft>
                <a:spcPts val="600"/>
              </a:spcAft>
              <a:buClr>
                <a:srgbClr val="51247A"/>
              </a:buClr>
            </a:pPr>
            <a:r>
              <a:rPr lang="en-US" dirty="0">
                <a:solidFill>
                  <a:srgbClr val="51247A"/>
                </a:solidFill>
              </a:rPr>
              <a:t>Methodological and Conceptual Reflections</a:t>
            </a:r>
          </a:p>
        </p:txBody>
      </p:sp>
      <p:sp>
        <p:nvSpPr>
          <p:cNvPr id="4" name="Text Placeholder 3">
            <a:extLst>
              <a:ext uri="{FF2B5EF4-FFF2-40B4-BE49-F238E27FC236}">
                <a16:creationId xmlns:a16="http://schemas.microsoft.com/office/drawing/2014/main" id="{1222011B-3508-1DCC-3CA5-05F4C311160C}"/>
              </a:ext>
            </a:extLst>
          </p:cNvPr>
          <p:cNvSpPr>
            <a:spLocks noGrp="1"/>
          </p:cNvSpPr>
          <p:nvPr>
            <p:ph type="body" sz="quarter" idx="15"/>
          </p:nvPr>
        </p:nvSpPr>
        <p:spPr/>
        <p:txBody>
          <a:bodyPr/>
          <a:lstStyle/>
          <a:p>
            <a:r>
              <a:rPr lang="de-DE" b="0" dirty="0"/>
              <a:t>Schweinberger: Vulgarity in World Englishes</a:t>
            </a:r>
            <a:endParaRPr lang="en-AU" b="0" dirty="0"/>
          </a:p>
        </p:txBody>
      </p:sp>
      <p:sp>
        <p:nvSpPr>
          <p:cNvPr id="6" name="Slide Number Placeholder 5">
            <a:extLst>
              <a:ext uri="{FF2B5EF4-FFF2-40B4-BE49-F238E27FC236}">
                <a16:creationId xmlns:a16="http://schemas.microsoft.com/office/drawing/2014/main" id="{E768D448-41B8-598B-7181-DA21ACBF87D6}"/>
              </a:ext>
            </a:extLst>
          </p:cNvPr>
          <p:cNvSpPr>
            <a:spLocks noGrp="1"/>
          </p:cNvSpPr>
          <p:nvPr>
            <p:ph type="sldNum" sz="quarter" idx="18"/>
          </p:nvPr>
        </p:nvSpPr>
        <p:spPr/>
        <p:txBody>
          <a:bodyPr/>
          <a:lstStyle/>
          <a:p>
            <a:fld id="{E917DE0E-AFB1-41FD-BC35-27DB61CA125F}" type="slidenum">
              <a:rPr lang="en-AU" smtClean="0"/>
              <a:pPr/>
              <a:t>48</a:t>
            </a:fld>
            <a:endParaRPr lang="en-AU" dirty="0"/>
          </a:p>
        </p:txBody>
      </p:sp>
    </p:spTree>
    <p:extLst>
      <p:ext uri="{BB962C8B-B14F-4D97-AF65-F5344CB8AC3E}">
        <p14:creationId xmlns:p14="http://schemas.microsoft.com/office/powerpoint/2010/main" val="1938081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BD74F-072C-5860-CDC7-0E1EE6429A0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8D8D27-8752-B4C1-29C1-65A4E13F9DB4}"/>
              </a:ext>
            </a:extLst>
          </p:cNvPr>
          <p:cNvSpPr>
            <a:spLocks noGrp="1"/>
          </p:cNvSpPr>
          <p:nvPr>
            <p:ph sz="quarter" idx="10"/>
          </p:nvPr>
        </p:nvSpPr>
        <p:spPr/>
        <p:txBody>
          <a:bodyPr>
            <a:normAutofit/>
          </a:bodyPr>
          <a:lstStyle/>
          <a:p>
            <a:pPr marL="285750" indent="-285750">
              <a:spcBef>
                <a:spcPts val="600"/>
              </a:spcBef>
              <a:spcAft>
                <a:spcPts val="600"/>
              </a:spcAft>
              <a:buClr>
                <a:srgbClr val="51247A"/>
              </a:buClr>
              <a:buFont typeface="Courier New" panose="02070309020205020404" pitchFamily="49" charset="0"/>
              <a:buChar char="o"/>
            </a:pPr>
            <a:r>
              <a:rPr lang="en-US" b="1" dirty="0">
                <a:solidFill>
                  <a:srgbClr val="51247A"/>
                </a:solidFill>
              </a:rPr>
              <a:t>Extend analyses to non-English, multilingual, learner, and immigrant contexts </a:t>
            </a:r>
            <a:r>
              <a:rPr lang="en-US" dirty="0">
                <a:solidFill>
                  <a:srgbClr val="51247A"/>
                </a:solidFill>
              </a:rPr>
              <a:t>to explore cross-cultural norms of vulgarity.</a:t>
            </a:r>
          </a:p>
          <a:p>
            <a:pPr marL="285750" indent="-285750">
              <a:spcBef>
                <a:spcPts val="600"/>
              </a:spcBef>
              <a:spcAft>
                <a:spcPts val="600"/>
              </a:spcAft>
              <a:buClr>
                <a:srgbClr val="51247A"/>
              </a:buClr>
              <a:buFont typeface="Courier New" panose="02070309020205020404" pitchFamily="49" charset="0"/>
              <a:buChar char="o"/>
            </a:pPr>
            <a:r>
              <a:rPr lang="en-US" b="1" dirty="0">
                <a:solidFill>
                  <a:srgbClr val="51247A"/>
                </a:solidFill>
              </a:rPr>
              <a:t>Incorporate longitudinal data </a:t>
            </a:r>
            <a:r>
              <a:rPr lang="en-US" dirty="0">
                <a:solidFill>
                  <a:srgbClr val="51247A"/>
                </a:solidFill>
              </a:rPr>
              <a:t>to trace diachronic shifts and changing tolerances in online discourse.</a:t>
            </a:r>
          </a:p>
          <a:p>
            <a:pPr marL="285750" indent="-285750">
              <a:spcBef>
                <a:spcPts val="600"/>
              </a:spcBef>
              <a:spcAft>
                <a:spcPts val="600"/>
              </a:spcAft>
              <a:buClr>
                <a:srgbClr val="51247A"/>
              </a:buClr>
              <a:buFont typeface="Courier New" panose="02070309020205020404" pitchFamily="49" charset="0"/>
              <a:buChar char="o"/>
            </a:pPr>
            <a:r>
              <a:rPr lang="en-US" dirty="0">
                <a:solidFill>
                  <a:srgbClr val="51247A"/>
                </a:solidFill>
              </a:rPr>
              <a:t>Combine computational and more fine-grained methods for richer contextual understanding.</a:t>
            </a:r>
          </a:p>
          <a:p>
            <a:pPr marL="285750" indent="-285750">
              <a:spcBef>
                <a:spcPts val="600"/>
              </a:spcBef>
              <a:spcAft>
                <a:spcPts val="600"/>
              </a:spcAft>
              <a:buClr>
                <a:srgbClr val="51247A"/>
              </a:buClr>
              <a:buFont typeface="Courier New" panose="02070309020205020404" pitchFamily="49" charset="0"/>
              <a:buChar char="o"/>
            </a:pPr>
            <a:r>
              <a:rPr lang="en-US" b="1" dirty="0">
                <a:solidFill>
                  <a:srgbClr val="51247A"/>
                </a:solidFill>
              </a:rPr>
              <a:t>Investigate AI moderation impacts </a:t>
            </a:r>
            <a:r>
              <a:rPr lang="en-US" dirty="0">
                <a:solidFill>
                  <a:srgbClr val="51247A"/>
                </a:solidFill>
              </a:rPr>
              <a:t>on language use and cultural variation in “acceptable” speech.</a:t>
            </a:r>
          </a:p>
        </p:txBody>
      </p:sp>
      <p:sp>
        <p:nvSpPr>
          <p:cNvPr id="3" name="Title 2">
            <a:extLst>
              <a:ext uri="{FF2B5EF4-FFF2-40B4-BE49-F238E27FC236}">
                <a16:creationId xmlns:a16="http://schemas.microsoft.com/office/drawing/2014/main" id="{F53A5503-5222-55C9-F8C1-78454A4D9107}"/>
              </a:ext>
            </a:extLst>
          </p:cNvPr>
          <p:cNvSpPr>
            <a:spLocks noGrp="1"/>
          </p:cNvSpPr>
          <p:nvPr>
            <p:ph type="title"/>
          </p:nvPr>
        </p:nvSpPr>
        <p:spPr/>
        <p:txBody>
          <a:bodyPr/>
          <a:lstStyle/>
          <a:p>
            <a:pPr>
              <a:spcBef>
                <a:spcPts val="600"/>
              </a:spcBef>
              <a:spcAft>
                <a:spcPts val="600"/>
              </a:spcAft>
              <a:buClr>
                <a:srgbClr val="51247A"/>
              </a:buClr>
            </a:pPr>
            <a:r>
              <a:rPr lang="en-US" dirty="0">
                <a:solidFill>
                  <a:srgbClr val="51247A"/>
                </a:solidFill>
              </a:rPr>
              <a:t>Outlook and Future Directions</a:t>
            </a:r>
          </a:p>
        </p:txBody>
      </p:sp>
      <p:sp>
        <p:nvSpPr>
          <p:cNvPr id="4" name="Text Placeholder 3">
            <a:extLst>
              <a:ext uri="{FF2B5EF4-FFF2-40B4-BE49-F238E27FC236}">
                <a16:creationId xmlns:a16="http://schemas.microsoft.com/office/drawing/2014/main" id="{0387694C-B709-36EC-DA8E-9A573C0909FE}"/>
              </a:ext>
            </a:extLst>
          </p:cNvPr>
          <p:cNvSpPr>
            <a:spLocks noGrp="1"/>
          </p:cNvSpPr>
          <p:nvPr>
            <p:ph type="body" sz="quarter" idx="15"/>
          </p:nvPr>
        </p:nvSpPr>
        <p:spPr/>
        <p:txBody>
          <a:bodyPr/>
          <a:lstStyle/>
          <a:p>
            <a:r>
              <a:rPr lang="de-DE" b="0" dirty="0"/>
              <a:t>Schweinberger: Vulgarity in World Englishes</a:t>
            </a:r>
            <a:endParaRPr lang="en-AU" b="0" dirty="0"/>
          </a:p>
        </p:txBody>
      </p:sp>
      <p:sp>
        <p:nvSpPr>
          <p:cNvPr id="6" name="Slide Number Placeholder 5">
            <a:extLst>
              <a:ext uri="{FF2B5EF4-FFF2-40B4-BE49-F238E27FC236}">
                <a16:creationId xmlns:a16="http://schemas.microsoft.com/office/drawing/2014/main" id="{5FB1DCA0-D9E9-B30F-B7D1-170A45279FD7}"/>
              </a:ext>
            </a:extLst>
          </p:cNvPr>
          <p:cNvSpPr>
            <a:spLocks noGrp="1"/>
          </p:cNvSpPr>
          <p:nvPr>
            <p:ph type="sldNum" sz="quarter" idx="18"/>
          </p:nvPr>
        </p:nvSpPr>
        <p:spPr/>
        <p:txBody>
          <a:bodyPr/>
          <a:lstStyle/>
          <a:p>
            <a:fld id="{E917DE0E-AFB1-41FD-BC35-27DB61CA125F}" type="slidenum">
              <a:rPr lang="en-AU" smtClean="0"/>
              <a:pPr/>
              <a:t>49</a:t>
            </a:fld>
            <a:endParaRPr lang="en-AU" dirty="0"/>
          </a:p>
        </p:txBody>
      </p:sp>
      <p:sp>
        <p:nvSpPr>
          <p:cNvPr id="5" name="TextBox 4">
            <a:extLst>
              <a:ext uri="{FF2B5EF4-FFF2-40B4-BE49-F238E27FC236}">
                <a16:creationId xmlns:a16="http://schemas.microsoft.com/office/drawing/2014/main" id="{9BCA0618-1EB2-EF09-EB2B-FD352C76ECF1}"/>
              </a:ext>
            </a:extLst>
          </p:cNvPr>
          <p:cNvSpPr txBox="1"/>
          <p:nvPr/>
        </p:nvSpPr>
        <p:spPr>
          <a:xfrm>
            <a:off x="2312463" y="4151791"/>
            <a:ext cx="7560840" cy="1508105"/>
          </a:xfrm>
          <a:prstGeom prst="rect">
            <a:avLst/>
          </a:prstGeom>
          <a:noFill/>
          <a:ln w="38100">
            <a:solidFill>
              <a:srgbClr val="51247A"/>
            </a:solidFill>
          </a:ln>
        </p:spPr>
        <p:txBody>
          <a:bodyPr wrap="square" rtlCol="0">
            <a:spAutoFit/>
          </a:bodyPr>
          <a:lstStyle/>
          <a:p>
            <a:pPr marL="285750" indent="-285750">
              <a:spcBef>
                <a:spcPts val="600"/>
              </a:spcBef>
              <a:spcAft>
                <a:spcPts val="600"/>
              </a:spcAft>
              <a:buClr>
                <a:srgbClr val="51247A"/>
              </a:buClr>
              <a:buFont typeface="Courier New" panose="02070309020205020404" pitchFamily="49" charset="0"/>
              <a:buChar char="o"/>
            </a:pPr>
            <a:endParaRPr lang="en-US" dirty="0">
              <a:solidFill>
                <a:srgbClr val="51247A"/>
              </a:solidFill>
            </a:endParaRPr>
          </a:p>
          <a:p>
            <a:pPr algn="ctr">
              <a:spcBef>
                <a:spcPts val="600"/>
              </a:spcBef>
              <a:spcAft>
                <a:spcPts val="600"/>
              </a:spcAft>
              <a:buClr>
                <a:srgbClr val="51247A"/>
              </a:buClr>
            </a:pPr>
            <a:r>
              <a:rPr lang="en-US" b="1" dirty="0">
                <a:solidFill>
                  <a:srgbClr val="51247A"/>
                </a:solidFill>
              </a:rPr>
              <a:t>Overall, vulgarity offers a powerful lens into how language, culture, and technology interact in the digital age.</a:t>
            </a:r>
          </a:p>
          <a:p>
            <a:pPr marL="285750" indent="-285750">
              <a:spcBef>
                <a:spcPts val="600"/>
              </a:spcBef>
              <a:spcAft>
                <a:spcPts val="600"/>
              </a:spcAft>
              <a:buClr>
                <a:srgbClr val="51247A"/>
              </a:buClr>
              <a:buFont typeface="Courier New" panose="02070309020205020404" pitchFamily="49" charset="0"/>
              <a:buChar char="o"/>
            </a:pPr>
            <a:endParaRPr lang="en-US" dirty="0">
              <a:solidFill>
                <a:srgbClr val="51247A"/>
              </a:solidFill>
            </a:endParaRPr>
          </a:p>
        </p:txBody>
      </p:sp>
    </p:spTree>
    <p:extLst>
      <p:ext uri="{BB962C8B-B14F-4D97-AF65-F5344CB8AC3E}">
        <p14:creationId xmlns:p14="http://schemas.microsoft.com/office/powerpoint/2010/main" val="1364874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488A0-C0E5-6E31-FA4A-6F3AEA0CD01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F8B3FF-878B-8AEA-1432-3B07E899CF8A}"/>
              </a:ext>
            </a:extLst>
          </p:cNvPr>
          <p:cNvSpPr>
            <a:spLocks noGrp="1"/>
          </p:cNvSpPr>
          <p:nvPr>
            <p:ph sz="quarter" idx="10"/>
          </p:nvPr>
        </p:nvSpPr>
        <p:spPr/>
        <p:txBody>
          <a:bodyPr>
            <a:normAutofit/>
          </a:bodyPr>
          <a:lstStyle/>
          <a:p>
            <a:pPr marL="285750" indent="-285750">
              <a:buClr>
                <a:srgbClr val="51247A"/>
              </a:buClr>
              <a:buFont typeface="Courier New" panose="02070309020205020404" pitchFamily="49" charset="0"/>
              <a:buChar char="o"/>
            </a:pPr>
            <a:r>
              <a:rPr lang="en-AU" dirty="0">
                <a:solidFill>
                  <a:srgbClr val="51247A"/>
                </a:solidFill>
              </a:rPr>
              <a:t>Vulgar language is </a:t>
            </a:r>
            <a:r>
              <a:rPr lang="en-AU" b="1" dirty="0">
                <a:solidFill>
                  <a:srgbClr val="51247A"/>
                </a:solidFill>
              </a:rPr>
              <a:t>popular</a:t>
            </a:r>
            <a:r>
              <a:rPr lang="en-AU" dirty="0">
                <a:solidFill>
                  <a:srgbClr val="51247A"/>
                </a:solidFill>
              </a:rPr>
              <a:t> but </a:t>
            </a:r>
            <a:r>
              <a:rPr lang="en-AU" b="1" dirty="0">
                <a:solidFill>
                  <a:srgbClr val="51247A"/>
                </a:solidFill>
              </a:rPr>
              <a:t>generally viewed unfavourably.</a:t>
            </a:r>
            <a:r>
              <a:rPr lang="en-AU" dirty="0">
                <a:solidFill>
                  <a:srgbClr val="51247A"/>
                </a:solidFill>
              </a:rPr>
              <a:t> </a:t>
            </a:r>
          </a:p>
          <a:p>
            <a:pPr marL="285750" indent="-285750">
              <a:buClr>
                <a:srgbClr val="51247A"/>
              </a:buClr>
              <a:buFont typeface="Courier New" panose="02070309020205020404" pitchFamily="49" charset="0"/>
              <a:buChar char="o"/>
            </a:pPr>
            <a:r>
              <a:rPr lang="en-AU" dirty="0">
                <a:solidFill>
                  <a:srgbClr val="51247A"/>
                </a:solidFill>
              </a:rPr>
              <a:t>Using vulgarity appropriately requires substantive </a:t>
            </a:r>
            <a:r>
              <a:rPr lang="en-AU" b="1" dirty="0">
                <a:solidFill>
                  <a:srgbClr val="51247A"/>
                </a:solidFill>
              </a:rPr>
              <a:t>pragmatic proficiency </a:t>
            </a:r>
            <a:br>
              <a:rPr lang="en-AU" dirty="0">
                <a:solidFill>
                  <a:srgbClr val="51247A"/>
                </a:solidFill>
              </a:rPr>
            </a:br>
            <a:r>
              <a:rPr lang="en-AU" dirty="0">
                <a:solidFill>
                  <a:srgbClr val="51247A"/>
                </a:solidFill>
              </a:rPr>
              <a:t>and </a:t>
            </a:r>
            <a:r>
              <a:rPr lang="en-AU" b="1" dirty="0">
                <a:solidFill>
                  <a:srgbClr val="51247A"/>
                </a:solidFill>
              </a:rPr>
              <a:t>linguistic awareness  </a:t>
            </a:r>
            <a:endParaRPr lang="en-AU" dirty="0">
              <a:solidFill>
                <a:srgbClr val="51247A"/>
              </a:solidFill>
            </a:endParaRPr>
          </a:p>
          <a:p>
            <a:pPr marL="285750" indent="-285750">
              <a:buClr>
                <a:srgbClr val="51247A"/>
              </a:buClr>
              <a:buFont typeface="Courier New" panose="02070309020205020404" pitchFamily="49" charset="0"/>
              <a:buChar char="o"/>
            </a:pPr>
            <a:r>
              <a:rPr lang="de-DE" b="1" dirty="0">
                <a:solidFill>
                  <a:srgbClr val="51247A"/>
                </a:solidFill>
              </a:rPr>
              <a:t>Difference</a:t>
            </a:r>
            <a:r>
              <a:rPr lang="de-DE" dirty="0">
                <a:solidFill>
                  <a:srgbClr val="51247A"/>
                </a:solidFill>
              </a:rPr>
              <a:t> between actual, natural </a:t>
            </a:r>
            <a:r>
              <a:rPr lang="de-DE" b="1" dirty="0">
                <a:solidFill>
                  <a:srgbClr val="51247A"/>
                </a:solidFill>
              </a:rPr>
              <a:t>language use </a:t>
            </a:r>
            <a:r>
              <a:rPr lang="de-DE" dirty="0">
                <a:solidFill>
                  <a:srgbClr val="51247A"/>
                </a:solidFill>
              </a:rPr>
              <a:t>and what is </a:t>
            </a:r>
            <a:r>
              <a:rPr lang="de-DE" b="1" dirty="0">
                <a:solidFill>
                  <a:srgbClr val="51247A"/>
                </a:solidFill>
              </a:rPr>
              <a:t>taught in school</a:t>
            </a:r>
          </a:p>
          <a:p>
            <a:pPr marL="285750" indent="-285750">
              <a:buClr>
                <a:srgbClr val="51247A"/>
              </a:buClr>
              <a:buFont typeface="Courier New" panose="02070309020205020404" pitchFamily="49" charset="0"/>
              <a:buChar char="o"/>
            </a:pPr>
            <a:r>
              <a:rPr lang="de-DE" b="1" dirty="0">
                <a:solidFill>
                  <a:srgbClr val="51247A"/>
                </a:solidFill>
              </a:rPr>
              <a:t>Social and regional differences </a:t>
            </a:r>
            <a:r>
              <a:rPr lang="de-DE" dirty="0">
                <a:solidFill>
                  <a:srgbClr val="51247A"/>
                </a:solidFill>
              </a:rPr>
              <a:t>in how English is spoken</a:t>
            </a:r>
          </a:p>
          <a:p>
            <a:pPr marL="285750" indent="-285750">
              <a:buClr>
                <a:srgbClr val="51247A"/>
              </a:buClr>
              <a:buFont typeface="Courier New" panose="02070309020205020404" pitchFamily="49" charset="0"/>
              <a:buChar char="o"/>
            </a:pPr>
            <a:r>
              <a:rPr lang="de-DE" b="1" dirty="0">
                <a:solidFill>
                  <a:srgbClr val="51247A"/>
                </a:solidFill>
              </a:rPr>
              <a:t>Differing socio-cultural norms </a:t>
            </a:r>
            <a:r>
              <a:rPr lang="de-DE" dirty="0">
                <a:solidFill>
                  <a:srgbClr val="51247A"/>
                </a:solidFill>
              </a:rPr>
              <a:t>across social, cultural, and geographic spaces and settings</a:t>
            </a:r>
          </a:p>
          <a:p>
            <a:pPr marL="285750" indent="-285750">
              <a:buClr>
                <a:srgbClr val="51247A"/>
              </a:buClr>
              <a:buFont typeface="Courier New" panose="02070309020205020404" pitchFamily="49" charset="0"/>
              <a:buChar char="o"/>
            </a:pPr>
            <a:r>
              <a:rPr lang="en-US" b="1" dirty="0">
                <a:solidFill>
                  <a:srgbClr val="51247A"/>
                </a:solidFill>
              </a:rPr>
              <a:t>Socially relevant</a:t>
            </a:r>
            <a:r>
              <a:rPr lang="en-US" dirty="0">
                <a:solidFill>
                  <a:srgbClr val="51247A"/>
                </a:solidFill>
              </a:rPr>
              <a:t>: expressivity, stance-taking, identity marking, </a:t>
            </a:r>
            <a:r>
              <a:rPr lang="en-US" dirty="0" err="1">
                <a:solidFill>
                  <a:srgbClr val="51247A"/>
                </a:solidFill>
              </a:rPr>
              <a:t>humour</a:t>
            </a:r>
            <a:r>
              <a:rPr lang="en-US" dirty="0">
                <a:solidFill>
                  <a:srgbClr val="51247A"/>
                </a:solidFill>
              </a:rPr>
              <a:t>, and “fitting-in”</a:t>
            </a:r>
            <a:endParaRPr lang="en-US" sz="1200" dirty="0">
              <a:solidFill>
                <a:schemeClr val="bg1">
                  <a:lumMod val="75000"/>
                </a:schemeClr>
              </a:solidFill>
            </a:endParaRPr>
          </a:p>
          <a:p>
            <a:pPr marL="285750" indent="-285750">
              <a:buClr>
                <a:srgbClr val="51247A"/>
              </a:buClr>
              <a:buFont typeface="Courier New" panose="02070309020205020404" pitchFamily="49" charset="0"/>
              <a:buChar char="o"/>
            </a:pPr>
            <a:endParaRPr lang="de-DE" dirty="0">
              <a:solidFill>
                <a:srgbClr val="51247A"/>
              </a:solidFill>
            </a:endParaRPr>
          </a:p>
        </p:txBody>
      </p:sp>
      <p:sp>
        <p:nvSpPr>
          <p:cNvPr id="3" name="Title 2">
            <a:extLst>
              <a:ext uri="{FF2B5EF4-FFF2-40B4-BE49-F238E27FC236}">
                <a16:creationId xmlns:a16="http://schemas.microsoft.com/office/drawing/2014/main" id="{4DA89E2D-D5E5-16F2-0246-04E51ABEA0AE}"/>
              </a:ext>
            </a:extLst>
          </p:cNvPr>
          <p:cNvSpPr>
            <a:spLocks noGrp="1"/>
          </p:cNvSpPr>
          <p:nvPr>
            <p:ph type="title"/>
          </p:nvPr>
        </p:nvSpPr>
        <p:spPr/>
        <p:txBody>
          <a:bodyPr/>
          <a:lstStyle/>
          <a:p>
            <a:pPr>
              <a:buClr>
                <a:srgbClr val="51247A"/>
              </a:buClr>
            </a:pPr>
            <a:r>
              <a:rPr lang="de-DE" dirty="0">
                <a:solidFill>
                  <a:srgbClr val="51247A"/>
                </a:solidFill>
              </a:rPr>
              <a:t>Why show an interest in vulgarity? </a:t>
            </a:r>
          </a:p>
        </p:txBody>
      </p:sp>
      <p:sp>
        <p:nvSpPr>
          <p:cNvPr id="4" name="Text Placeholder 3">
            <a:extLst>
              <a:ext uri="{FF2B5EF4-FFF2-40B4-BE49-F238E27FC236}">
                <a16:creationId xmlns:a16="http://schemas.microsoft.com/office/drawing/2014/main" id="{13C33FCB-82CD-964F-8663-84A4E0E7EE7F}"/>
              </a:ext>
            </a:extLst>
          </p:cNvPr>
          <p:cNvSpPr>
            <a:spLocks noGrp="1"/>
          </p:cNvSpPr>
          <p:nvPr>
            <p:ph type="body" sz="quarter" idx="15"/>
          </p:nvPr>
        </p:nvSpPr>
        <p:spPr/>
        <p:txBody>
          <a:bodyPr/>
          <a:lstStyle/>
          <a:p>
            <a:r>
              <a:rPr lang="de-DE" b="0" dirty="0"/>
              <a:t>Schweinberger: Vulgarity in World Englishes</a:t>
            </a:r>
            <a:endParaRPr lang="en-AU" b="0" dirty="0"/>
          </a:p>
        </p:txBody>
      </p:sp>
      <p:sp>
        <p:nvSpPr>
          <p:cNvPr id="6" name="Slide Number Placeholder 5">
            <a:extLst>
              <a:ext uri="{FF2B5EF4-FFF2-40B4-BE49-F238E27FC236}">
                <a16:creationId xmlns:a16="http://schemas.microsoft.com/office/drawing/2014/main" id="{2A2DDC71-733B-48D3-EA66-1A742E6B8CBC}"/>
              </a:ext>
            </a:extLst>
          </p:cNvPr>
          <p:cNvSpPr>
            <a:spLocks noGrp="1"/>
          </p:cNvSpPr>
          <p:nvPr>
            <p:ph type="sldNum" sz="quarter" idx="18"/>
          </p:nvPr>
        </p:nvSpPr>
        <p:spPr/>
        <p:txBody>
          <a:bodyPr/>
          <a:lstStyle/>
          <a:p>
            <a:fld id="{E917DE0E-AFB1-41FD-BC35-27DB61CA125F}" type="slidenum">
              <a:rPr lang="en-AU" smtClean="0"/>
              <a:pPr/>
              <a:t>5</a:t>
            </a:fld>
            <a:endParaRPr lang="en-AU" dirty="0"/>
          </a:p>
        </p:txBody>
      </p:sp>
      <p:sp>
        <p:nvSpPr>
          <p:cNvPr id="5" name="TextBox 4">
            <a:extLst>
              <a:ext uri="{FF2B5EF4-FFF2-40B4-BE49-F238E27FC236}">
                <a16:creationId xmlns:a16="http://schemas.microsoft.com/office/drawing/2014/main" id="{AECA0C52-B81A-E926-8C88-7346D8C94930}"/>
              </a:ext>
            </a:extLst>
          </p:cNvPr>
          <p:cNvSpPr txBox="1"/>
          <p:nvPr/>
        </p:nvSpPr>
        <p:spPr>
          <a:xfrm>
            <a:off x="623392" y="4437112"/>
            <a:ext cx="11017224" cy="2031325"/>
          </a:xfrm>
          <a:prstGeom prst="rect">
            <a:avLst/>
          </a:prstGeom>
          <a:noFill/>
          <a:ln w="38100">
            <a:solidFill>
              <a:srgbClr val="51247A"/>
            </a:solidFill>
          </a:ln>
        </p:spPr>
        <p:txBody>
          <a:bodyPr wrap="square" rtlCol="0">
            <a:spAutoFit/>
          </a:bodyPr>
          <a:lstStyle/>
          <a:p>
            <a:pPr algn="ctr"/>
            <a:endParaRPr lang="en-US" b="1" dirty="0">
              <a:solidFill>
                <a:srgbClr val="51247A"/>
              </a:solidFill>
            </a:endParaRPr>
          </a:p>
          <a:p>
            <a:pPr algn="ctr"/>
            <a:r>
              <a:rPr lang="en-US" b="1" dirty="0">
                <a:solidFill>
                  <a:srgbClr val="51247A"/>
                </a:solidFill>
              </a:rPr>
              <a:t>Vulgarity is better than its reputation!</a:t>
            </a:r>
          </a:p>
          <a:p>
            <a:pPr algn="ctr"/>
            <a:endParaRPr lang="en-US" b="1" dirty="0">
              <a:solidFill>
                <a:srgbClr val="51247A"/>
              </a:solidFill>
            </a:endParaRPr>
          </a:p>
          <a:p>
            <a:pPr algn="ctr"/>
            <a:r>
              <a:rPr lang="en-US" b="1" dirty="0">
                <a:solidFill>
                  <a:srgbClr val="51247A"/>
                </a:solidFill>
              </a:rPr>
              <a:t>Vulgarity and swearing are highly (multi-)functional </a:t>
            </a:r>
            <a:br>
              <a:rPr lang="en-US" b="1" dirty="0">
                <a:solidFill>
                  <a:srgbClr val="51247A"/>
                </a:solidFill>
              </a:rPr>
            </a:br>
            <a:r>
              <a:rPr lang="en-US" b="1" dirty="0">
                <a:solidFill>
                  <a:srgbClr val="51247A"/>
                </a:solidFill>
              </a:rPr>
              <a:t>Vulgarity is linguistically as well as socially and pragmatically rich phenomenon that offers insights</a:t>
            </a:r>
          </a:p>
          <a:p>
            <a:pPr algn="ctr"/>
            <a:r>
              <a:rPr lang="en-US" b="1" dirty="0">
                <a:solidFill>
                  <a:srgbClr val="51247A"/>
                </a:solidFill>
              </a:rPr>
              <a:t>into a wide range of communicative, cultural, and cognitive processes</a:t>
            </a:r>
          </a:p>
          <a:p>
            <a:endParaRPr lang="de-DE" dirty="0">
              <a:solidFill>
                <a:srgbClr val="51247A"/>
              </a:solidFill>
            </a:endParaRPr>
          </a:p>
        </p:txBody>
      </p:sp>
    </p:spTree>
    <p:extLst>
      <p:ext uri="{BB962C8B-B14F-4D97-AF65-F5344CB8AC3E}">
        <p14:creationId xmlns:p14="http://schemas.microsoft.com/office/powerpoint/2010/main" val="697519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1AAF7-87C8-D33F-F4AB-07EC7B7E8740}"/>
            </a:ext>
          </a:extLst>
        </p:cNvPr>
        <p:cNvGrpSpPr/>
        <p:nvPr/>
      </p:nvGrpSpPr>
      <p:grpSpPr>
        <a:xfrm>
          <a:off x="0" y="0"/>
          <a:ext cx="0" cy="0"/>
          <a:chOff x="0" y="0"/>
          <a:chExt cx="0" cy="0"/>
        </a:xfrm>
      </p:grpSpPr>
      <p:pic>
        <p:nvPicPr>
          <p:cNvPr id="7" name="Picture 6" descr="A person with a bird head and a kangaroo&#10;&#10;AI-generated content may be incorrect.">
            <a:extLst>
              <a:ext uri="{FF2B5EF4-FFF2-40B4-BE49-F238E27FC236}">
                <a16:creationId xmlns:a16="http://schemas.microsoft.com/office/drawing/2014/main" id="{4D18346B-F5C0-AB1B-AE6F-06BBF881DEB7}"/>
              </a:ext>
            </a:extLst>
          </p:cNvPr>
          <p:cNvPicPr>
            <a:picLocks noChangeAspect="1"/>
          </p:cNvPicPr>
          <p:nvPr/>
        </p:nvPicPr>
        <p:blipFill>
          <a:blip r:embed="rId2">
            <a:alphaModFix amt="10000"/>
          </a:blip>
          <a:stretch>
            <a:fillRect/>
          </a:stretch>
        </p:blipFill>
        <p:spPr>
          <a:xfrm>
            <a:off x="0" y="636294"/>
            <a:ext cx="12192000" cy="6221706"/>
          </a:xfrm>
          <a:prstGeom prst="rect">
            <a:avLst/>
          </a:prstGeom>
        </p:spPr>
      </p:pic>
      <p:sp>
        <p:nvSpPr>
          <p:cNvPr id="3" name="Title 2">
            <a:extLst>
              <a:ext uri="{FF2B5EF4-FFF2-40B4-BE49-F238E27FC236}">
                <a16:creationId xmlns:a16="http://schemas.microsoft.com/office/drawing/2014/main" id="{F300D62B-D692-FCE0-5412-19E75E6C1210}"/>
              </a:ext>
            </a:extLst>
          </p:cNvPr>
          <p:cNvSpPr>
            <a:spLocks noGrp="1"/>
          </p:cNvSpPr>
          <p:nvPr>
            <p:ph type="title"/>
          </p:nvPr>
        </p:nvSpPr>
        <p:spPr>
          <a:xfrm>
            <a:off x="695326" y="3140968"/>
            <a:ext cx="10801350" cy="1008112"/>
          </a:xfrm>
        </p:spPr>
        <p:txBody>
          <a:bodyPr/>
          <a:lstStyle/>
          <a:p>
            <a:pPr algn="ctr"/>
            <a:r>
              <a:rPr lang="de-DE" dirty="0">
                <a:solidFill>
                  <a:srgbClr val="51247A"/>
                </a:solidFill>
              </a:rPr>
              <a:t>Thank you very f*&amp;$ing much!</a:t>
            </a:r>
            <a:endParaRPr lang="en-US" dirty="0">
              <a:solidFill>
                <a:srgbClr val="51247A"/>
              </a:solidFill>
            </a:endParaRPr>
          </a:p>
        </p:txBody>
      </p:sp>
      <p:sp>
        <p:nvSpPr>
          <p:cNvPr id="4" name="Text Placeholder 3">
            <a:extLst>
              <a:ext uri="{FF2B5EF4-FFF2-40B4-BE49-F238E27FC236}">
                <a16:creationId xmlns:a16="http://schemas.microsoft.com/office/drawing/2014/main" id="{B00459E3-3158-B24E-97A1-0346EDE741E6}"/>
              </a:ext>
            </a:extLst>
          </p:cNvPr>
          <p:cNvSpPr>
            <a:spLocks noGrp="1"/>
          </p:cNvSpPr>
          <p:nvPr>
            <p:ph type="body" sz="quarter" idx="15"/>
          </p:nvPr>
        </p:nvSpPr>
        <p:spPr/>
        <p:txBody>
          <a:bodyPr/>
          <a:lstStyle/>
          <a:p>
            <a:r>
              <a:rPr lang="de-DE" b="0" dirty="0"/>
              <a:t>Schweinberger: Vulgarity in World Englishes</a:t>
            </a:r>
            <a:endParaRPr lang="en-AU" b="0" dirty="0"/>
          </a:p>
        </p:txBody>
      </p:sp>
      <p:sp>
        <p:nvSpPr>
          <p:cNvPr id="6" name="Slide Number Placeholder 5">
            <a:extLst>
              <a:ext uri="{FF2B5EF4-FFF2-40B4-BE49-F238E27FC236}">
                <a16:creationId xmlns:a16="http://schemas.microsoft.com/office/drawing/2014/main" id="{A5C8C5BD-0562-ABCA-916D-1A2612FE6F34}"/>
              </a:ext>
            </a:extLst>
          </p:cNvPr>
          <p:cNvSpPr>
            <a:spLocks noGrp="1"/>
          </p:cNvSpPr>
          <p:nvPr>
            <p:ph type="sldNum" sz="quarter" idx="18"/>
          </p:nvPr>
        </p:nvSpPr>
        <p:spPr/>
        <p:txBody>
          <a:bodyPr/>
          <a:lstStyle/>
          <a:p>
            <a:fld id="{E917DE0E-AFB1-41FD-BC35-27DB61CA125F}" type="slidenum">
              <a:rPr lang="en-AU" smtClean="0"/>
              <a:pPr/>
              <a:t>50</a:t>
            </a:fld>
            <a:endParaRPr lang="en-AU" dirty="0"/>
          </a:p>
        </p:txBody>
      </p:sp>
    </p:spTree>
    <p:extLst>
      <p:ext uri="{BB962C8B-B14F-4D97-AF65-F5344CB8AC3E}">
        <p14:creationId xmlns:p14="http://schemas.microsoft.com/office/powerpoint/2010/main" val="258608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7432D-2A97-FF61-3F8C-406FF90669E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CE54B0-077D-CFCD-EBD7-499AD9FC8296}"/>
              </a:ext>
            </a:extLst>
          </p:cNvPr>
          <p:cNvSpPr>
            <a:spLocks noGrp="1"/>
          </p:cNvSpPr>
          <p:nvPr>
            <p:ph sz="quarter" idx="10"/>
          </p:nvPr>
        </p:nvSpPr>
        <p:spPr>
          <a:xfrm>
            <a:off x="719063" y="1700808"/>
            <a:ext cx="10801350" cy="4608512"/>
          </a:xfrm>
        </p:spPr>
        <p:txBody>
          <a:bodyPr>
            <a:normAutofit lnSpcReduction="10000"/>
          </a:bodyPr>
          <a:lstStyle/>
          <a:p>
            <a:pPr indent="-914400">
              <a:lnSpc>
                <a:spcPct val="100000"/>
              </a:lnSpc>
            </a:pPr>
            <a:r>
              <a:rPr lang="en-US" sz="1300" dirty="0">
                <a:solidFill>
                  <a:srgbClr val="51247A"/>
                </a:solidFill>
              </a:rPr>
              <a:t>Allan, K., &amp; Burridge, K. (2006). Forbidden Words: Taboo and the Censoring of Language. Cambridge University Press.</a:t>
            </a:r>
          </a:p>
          <a:p>
            <a:pPr indent="-914400">
              <a:lnSpc>
                <a:spcPct val="100000"/>
              </a:lnSpc>
            </a:pPr>
            <a:r>
              <a:rPr lang="en-US" sz="1300" dirty="0">
                <a:solidFill>
                  <a:srgbClr val="51247A"/>
                </a:solidFill>
              </a:rPr>
              <a:t>Beers </a:t>
            </a:r>
            <a:r>
              <a:rPr lang="en-US" sz="1300" dirty="0" err="1">
                <a:solidFill>
                  <a:srgbClr val="51247A"/>
                </a:solidFill>
              </a:rPr>
              <a:t>Fägersten</a:t>
            </a:r>
            <a:r>
              <a:rPr lang="en-US" sz="1300" dirty="0">
                <a:solidFill>
                  <a:srgbClr val="51247A"/>
                </a:solidFill>
              </a:rPr>
              <a:t>, K. (2012). </a:t>
            </a:r>
            <a:r>
              <a:rPr lang="en-US" sz="1300" i="1" dirty="0">
                <a:solidFill>
                  <a:srgbClr val="51247A"/>
                </a:solidFill>
              </a:rPr>
              <a:t>Who’s Swearing Now? The Social Aspects of Conversational Swearing</a:t>
            </a:r>
            <a:r>
              <a:rPr lang="en-US" sz="1300" dirty="0">
                <a:solidFill>
                  <a:srgbClr val="51247A"/>
                </a:solidFill>
              </a:rPr>
              <a:t>. Cambridge Scholars Publishing.</a:t>
            </a:r>
          </a:p>
          <a:p>
            <a:pPr indent="-914400">
              <a:lnSpc>
                <a:spcPct val="100000"/>
              </a:lnSpc>
            </a:pPr>
            <a:r>
              <a:rPr lang="en-US" sz="1300" dirty="0">
                <a:solidFill>
                  <a:srgbClr val="51247A"/>
                </a:solidFill>
              </a:rPr>
              <a:t>Burridge, K. (2006). Taboo words and the polite language. </a:t>
            </a:r>
            <a:r>
              <a:rPr lang="en-US" sz="1300" i="1" dirty="0">
                <a:solidFill>
                  <a:srgbClr val="51247A"/>
                </a:solidFill>
              </a:rPr>
              <a:t>English Today, 22</a:t>
            </a:r>
            <a:r>
              <a:rPr lang="en-US" sz="1300" dirty="0">
                <a:solidFill>
                  <a:srgbClr val="51247A"/>
                </a:solidFill>
              </a:rPr>
              <a:t>(1), 3–9.</a:t>
            </a:r>
          </a:p>
          <a:p>
            <a:pPr indent="-914400">
              <a:lnSpc>
                <a:spcPct val="100000"/>
              </a:lnSpc>
            </a:pPr>
            <a:r>
              <a:rPr lang="en-US" sz="1300" dirty="0">
                <a:solidFill>
                  <a:srgbClr val="51247A"/>
                </a:solidFill>
              </a:rPr>
              <a:t>Culpeper, J. (2011). </a:t>
            </a:r>
            <a:r>
              <a:rPr lang="en-US" sz="1300" i="1" dirty="0">
                <a:solidFill>
                  <a:srgbClr val="51247A"/>
                </a:solidFill>
              </a:rPr>
              <a:t>Impoliteness: Using Language to Cause Offence</a:t>
            </a:r>
            <a:r>
              <a:rPr lang="en-US" sz="1300" dirty="0">
                <a:solidFill>
                  <a:srgbClr val="51247A"/>
                </a:solidFill>
              </a:rPr>
              <a:t>. Cambridge University Press.</a:t>
            </a:r>
          </a:p>
          <a:p>
            <a:pPr indent="-914400">
              <a:lnSpc>
                <a:spcPct val="100000"/>
              </a:lnSpc>
            </a:pPr>
            <a:r>
              <a:rPr lang="en-US" sz="1300" dirty="0">
                <a:solidFill>
                  <a:srgbClr val="51247A"/>
                </a:solidFill>
              </a:rPr>
              <a:t>Dewaele, J.-M. (2016). Self-reported use and perception of swear words across languages by multilinguals. </a:t>
            </a:r>
            <a:r>
              <a:rPr lang="en-US" sz="1300" i="1" dirty="0">
                <a:solidFill>
                  <a:srgbClr val="51247A"/>
                </a:solidFill>
              </a:rPr>
              <a:t>Intercultural Pragmatics, 13</a:t>
            </a:r>
            <a:r>
              <a:rPr lang="en-US" sz="1300" dirty="0">
                <a:solidFill>
                  <a:srgbClr val="51247A"/>
                </a:solidFill>
              </a:rPr>
              <a:t>(3), 343–369.</a:t>
            </a:r>
          </a:p>
          <a:p>
            <a:pPr indent="-914400">
              <a:lnSpc>
                <a:spcPct val="100000"/>
              </a:lnSpc>
            </a:pPr>
            <a:r>
              <a:rPr lang="en-US" sz="1300" dirty="0">
                <a:solidFill>
                  <a:srgbClr val="51247A"/>
                </a:solidFill>
              </a:rPr>
              <a:t>Dynel, M. (2012). Swearing methodologically: The (</a:t>
            </a:r>
            <a:r>
              <a:rPr lang="en-US" sz="1300" dirty="0" err="1">
                <a:solidFill>
                  <a:srgbClr val="51247A"/>
                </a:solidFill>
              </a:rPr>
              <a:t>im</a:t>
            </a:r>
            <a:r>
              <a:rPr lang="en-US" sz="1300" dirty="0">
                <a:solidFill>
                  <a:srgbClr val="51247A"/>
                </a:solidFill>
              </a:rPr>
              <a:t>)politeness of expletives in anonymous commentaries on YouTube. </a:t>
            </a:r>
            <a:r>
              <a:rPr lang="en-US" sz="1300" i="1" dirty="0">
                <a:solidFill>
                  <a:srgbClr val="51247A"/>
                </a:solidFill>
              </a:rPr>
              <a:t>Journal of English Studies, 10</a:t>
            </a:r>
            <a:r>
              <a:rPr lang="en-US" sz="1300" dirty="0">
                <a:solidFill>
                  <a:srgbClr val="51247A"/>
                </a:solidFill>
              </a:rPr>
              <a:t>, 25–50.</a:t>
            </a:r>
          </a:p>
          <a:p>
            <a:pPr indent="-914400">
              <a:lnSpc>
                <a:spcPct val="100000"/>
              </a:lnSpc>
            </a:pPr>
            <a:r>
              <a:rPr lang="en-US" sz="1300" dirty="0">
                <a:solidFill>
                  <a:srgbClr val="51247A"/>
                </a:solidFill>
              </a:rPr>
              <a:t>Gries, S. T. (2021). </a:t>
            </a:r>
            <a:r>
              <a:rPr lang="en-US" sz="1300" i="1" dirty="0">
                <a:solidFill>
                  <a:srgbClr val="51247A"/>
                </a:solidFill>
              </a:rPr>
              <a:t>Statistics for linguistics with R: A practical introduction</a:t>
            </a:r>
            <a:r>
              <a:rPr lang="en-US" sz="1300" dirty="0">
                <a:solidFill>
                  <a:srgbClr val="51247A"/>
                </a:solidFill>
              </a:rPr>
              <a:t>. Walter de Gruyter.</a:t>
            </a:r>
          </a:p>
          <a:p>
            <a:pPr indent="-914400">
              <a:lnSpc>
                <a:spcPct val="100000"/>
              </a:lnSpc>
            </a:pPr>
            <a:r>
              <a:rPr lang="en-AU" sz="1300" dirty="0">
                <a:solidFill>
                  <a:srgbClr val="51247A"/>
                </a:solidFill>
              </a:rPr>
              <a:t>Gries, S. and A Stefanowitsch. 2004. Extending collostructional analysis: a corpus-based perspective on alternations. International Journal of Corpus Linguistics 9(1): 97-129.</a:t>
            </a:r>
          </a:p>
          <a:p>
            <a:pPr indent="-914400">
              <a:lnSpc>
                <a:spcPct val="100000"/>
              </a:lnSpc>
            </a:pPr>
            <a:r>
              <a:rPr lang="en-US" sz="1300" dirty="0">
                <a:solidFill>
                  <a:srgbClr val="51247A"/>
                </a:solidFill>
              </a:rPr>
              <a:t>Holmes, J. (2013). "Discourse markers." In R. F. Simonsen &amp; P. Mæhlum (Eds.), </a:t>
            </a:r>
            <a:r>
              <a:rPr lang="en-US" sz="1300" i="1" dirty="0">
                <a:solidFill>
                  <a:srgbClr val="51247A"/>
                </a:solidFill>
              </a:rPr>
              <a:t>Pragmatics of Society </a:t>
            </a:r>
            <a:r>
              <a:rPr lang="en-US" sz="1300" dirty="0">
                <a:solidFill>
                  <a:srgbClr val="51247A"/>
                </a:solidFill>
              </a:rPr>
              <a:t>(pp. 343–364). De Gruyter Mouton.</a:t>
            </a:r>
          </a:p>
          <a:p>
            <a:pPr indent="-914400">
              <a:lnSpc>
                <a:spcPct val="100000"/>
              </a:lnSpc>
            </a:pPr>
            <a:r>
              <a:rPr lang="en-US" sz="1300" dirty="0">
                <a:solidFill>
                  <a:srgbClr val="51247A"/>
                </a:solidFill>
              </a:rPr>
              <a:t>Jay, T. (2009). The utility and ubiquity of taboo words. </a:t>
            </a:r>
            <a:r>
              <a:rPr lang="en-US" sz="1300" i="1" dirty="0">
                <a:solidFill>
                  <a:srgbClr val="51247A"/>
                </a:solidFill>
              </a:rPr>
              <a:t>Perspectives on Psychological Science, 4</a:t>
            </a:r>
            <a:r>
              <a:rPr lang="en-US" sz="1300" dirty="0">
                <a:solidFill>
                  <a:srgbClr val="51247A"/>
                </a:solidFill>
              </a:rPr>
              <a:t>(2), 153–161. </a:t>
            </a:r>
            <a:r>
              <a:rPr lang="en-US" sz="1300" dirty="0">
                <a:solidFill>
                  <a:srgbClr val="51247A"/>
                </a:solidFill>
                <a:hlinkClick r:id="rId2"/>
              </a:rPr>
              <a:t>https://doi.org/10.1111/j.1745-6924.2009.01115.x</a:t>
            </a:r>
            <a:endParaRPr lang="en-US" sz="1300" dirty="0">
              <a:solidFill>
                <a:srgbClr val="51247A"/>
              </a:solidFill>
            </a:endParaRPr>
          </a:p>
          <a:p>
            <a:pPr indent="-914400">
              <a:lnSpc>
                <a:spcPct val="100000"/>
              </a:lnSpc>
            </a:pPr>
            <a:r>
              <a:rPr lang="en-US" sz="1300" dirty="0">
                <a:solidFill>
                  <a:srgbClr val="51247A"/>
                </a:solidFill>
              </a:rPr>
              <a:t>Kádár, D. Z., &amp; Haugh, M. (2013). </a:t>
            </a:r>
            <a:r>
              <a:rPr lang="en-US" sz="1300" i="1" dirty="0">
                <a:solidFill>
                  <a:srgbClr val="51247A"/>
                </a:solidFill>
              </a:rPr>
              <a:t>Understanding Politeness</a:t>
            </a:r>
            <a:r>
              <a:rPr lang="en-US" sz="1300" dirty="0">
                <a:solidFill>
                  <a:srgbClr val="51247A"/>
                </a:solidFill>
              </a:rPr>
              <a:t>. Cambridge University Press.</a:t>
            </a:r>
          </a:p>
          <a:p>
            <a:pPr indent="-914400">
              <a:lnSpc>
                <a:spcPct val="100000"/>
              </a:lnSpc>
            </a:pPr>
            <a:r>
              <a:rPr lang="en-US" sz="1300" dirty="0" err="1">
                <a:solidFill>
                  <a:srgbClr val="51247A"/>
                </a:solidFill>
              </a:rPr>
              <a:t>Kursa</a:t>
            </a:r>
            <a:r>
              <a:rPr lang="en-US" sz="1300" dirty="0">
                <a:solidFill>
                  <a:srgbClr val="51247A"/>
                </a:solidFill>
              </a:rPr>
              <a:t>, M. and W. Rudnicki. 2010. Feature selection with the Boruta package. </a:t>
            </a:r>
            <a:r>
              <a:rPr lang="en-US" sz="1300" i="1" dirty="0">
                <a:solidFill>
                  <a:srgbClr val="51247A"/>
                </a:solidFill>
              </a:rPr>
              <a:t>Journal of Statistical Software 36</a:t>
            </a:r>
            <a:r>
              <a:rPr lang="en-US" sz="1300" dirty="0">
                <a:solidFill>
                  <a:srgbClr val="51247A"/>
                </a:solidFill>
              </a:rPr>
              <a:t>(11): 1-13.</a:t>
            </a:r>
          </a:p>
          <a:p>
            <a:pPr indent="-914400">
              <a:lnSpc>
                <a:spcPct val="100000"/>
              </a:lnSpc>
            </a:pPr>
            <a:r>
              <a:rPr lang="en-US" sz="1300" dirty="0">
                <a:solidFill>
                  <a:srgbClr val="51247A"/>
                </a:solidFill>
              </a:rPr>
              <a:t>Laitinen, M., Rautionaho, P., Fatemi, M., &amp; Halonen, M. (2025). Do we swear more with friends or with acquaintances? </a:t>
            </a:r>
            <a:r>
              <a:rPr lang="en-US" sz="1300" dirty="0" err="1">
                <a:solidFill>
                  <a:srgbClr val="51247A"/>
                </a:solidFill>
              </a:rPr>
              <a:t>F#ck</a:t>
            </a:r>
            <a:r>
              <a:rPr lang="en-US" sz="1300" dirty="0">
                <a:solidFill>
                  <a:srgbClr val="51247A"/>
                </a:solidFill>
              </a:rPr>
              <a:t> in social networks. </a:t>
            </a:r>
            <a:r>
              <a:rPr lang="en-US" sz="1300" i="1" dirty="0">
                <a:solidFill>
                  <a:srgbClr val="51247A"/>
                </a:solidFill>
              </a:rPr>
              <a:t>Lingua</a:t>
            </a:r>
            <a:r>
              <a:rPr lang="en-US" sz="1300" dirty="0">
                <a:solidFill>
                  <a:srgbClr val="51247A"/>
                </a:solidFill>
              </a:rPr>
              <a:t>, 320, 103931. </a:t>
            </a:r>
            <a:r>
              <a:rPr lang="en-US" sz="1300" dirty="0">
                <a:solidFill>
                  <a:srgbClr val="51247A"/>
                </a:solidFill>
                <a:hlinkClick r:id="rId3"/>
              </a:rPr>
              <a:t>https://doi.org/10.1016/j.lingua.2025.103931</a:t>
            </a:r>
            <a:endParaRPr lang="en-US" sz="1300" dirty="0">
              <a:solidFill>
                <a:srgbClr val="51247A"/>
              </a:solidFill>
            </a:endParaRPr>
          </a:p>
          <a:p>
            <a:pPr indent="-914400">
              <a:lnSpc>
                <a:spcPct val="100000"/>
              </a:lnSpc>
            </a:pPr>
            <a:r>
              <a:rPr lang="en-US" sz="1300" dirty="0">
                <a:solidFill>
                  <a:srgbClr val="51247A"/>
                </a:solidFill>
              </a:rPr>
              <a:t> Ljung, M. (2011). </a:t>
            </a:r>
            <a:r>
              <a:rPr lang="en-US" sz="1300" i="1" dirty="0">
                <a:solidFill>
                  <a:srgbClr val="51247A"/>
                </a:solidFill>
              </a:rPr>
              <a:t>Swearing: A Cross-Cultural Linguistic Study</a:t>
            </a:r>
            <a:r>
              <a:rPr lang="en-US" sz="1300" dirty="0">
                <a:solidFill>
                  <a:srgbClr val="51247A"/>
                </a:solidFill>
              </a:rPr>
              <a:t>. Palgrave Macmillan.</a:t>
            </a:r>
          </a:p>
          <a:p>
            <a:pPr indent="-914400">
              <a:lnSpc>
                <a:spcPct val="100000"/>
              </a:lnSpc>
            </a:pPr>
            <a:endParaRPr lang="en-US" dirty="0">
              <a:solidFill>
                <a:srgbClr val="51247A"/>
              </a:solidFill>
            </a:endParaRPr>
          </a:p>
          <a:p>
            <a:pPr indent="-914400">
              <a:lnSpc>
                <a:spcPct val="100000"/>
              </a:lnSpc>
            </a:pPr>
            <a:endParaRPr lang="en-US" dirty="0">
              <a:solidFill>
                <a:srgbClr val="51247A"/>
              </a:solidFill>
            </a:endParaRPr>
          </a:p>
          <a:p>
            <a:pPr indent="-914400">
              <a:lnSpc>
                <a:spcPct val="100000"/>
              </a:lnSpc>
            </a:pPr>
            <a:endParaRPr lang="en-US" dirty="0">
              <a:solidFill>
                <a:srgbClr val="51247A"/>
              </a:solidFill>
            </a:endParaRPr>
          </a:p>
          <a:p>
            <a:endParaRPr lang="en-AU" b="1" dirty="0">
              <a:solidFill>
                <a:srgbClr val="51247A"/>
              </a:solidFill>
            </a:endParaRPr>
          </a:p>
        </p:txBody>
      </p:sp>
      <p:sp>
        <p:nvSpPr>
          <p:cNvPr id="3" name="Title 2">
            <a:extLst>
              <a:ext uri="{FF2B5EF4-FFF2-40B4-BE49-F238E27FC236}">
                <a16:creationId xmlns:a16="http://schemas.microsoft.com/office/drawing/2014/main" id="{2FB758CC-E298-1FB8-CD40-94280D6D419C}"/>
              </a:ext>
            </a:extLst>
          </p:cNvPr>
          <p:cNvSpPr>
            <a:spLocks noGrp="1"/>
          </p:cNvSpPr>
          <p:nvPr>
            <p:ph type="title"/>
          </p:nvPr>
        </p:nvSpPr>
        <p:spPr/>
        <p:txBody>
          <a:bodyPr/>
          <a:lstStyle/>
          <a:p>
            <a:r>
              <a:rPr lang="de-DE" dirty="0"/>
              <a:t>References</a:t>
            </a:r>
            <a:endParaRPr lang="en-AU" dirty="0"/>
          </a:p>
        </p:txBody>
      </p:sp>
      <p:sp>
        <p:nvSpPr>
          <p:cNvPr id="4" name="Text Placeholder 3">
            <a:extLst>
              <a:ext uri="{FF2B5EF4-FFF2-40B4-BE49-F238E27FC236}">
                <a16:creationId xmlns:a16="http://schemas.microsoft.com/office/drawing/2014/main" id="{39845E4F-DD22-04E0-E170-C945EDF6C1E6}"/>
              </a:ext>
            </a:extLst>
          </p:cNvPr>
          <p:cNvSpPr>
            <a:spLocks noGrp="1"/>
          </p:cNvSpPr>
          <p:nvPr>
            <p:ph type="body" sz="quarter" idx="15"/>
          </p:nvPr>
        </p:nvSpPr>
        <p:spPr/>
        <p:txBody>
          <a:bodyPr/>
          <a:lstStyle/>
          <a:p>
            <a:r>
              <a:rPr lang="de-DE" b="0" dirty="0"/>
              <a:t>Schweinberger: Vulgarity in World Englishes</a:t>
            </a:r>
            <a:endParaRPr lang="en-AU" b="0" dirty="0"/>
          </a:p>
        </p:txBody>
      </p:sp>
      <p:sp>
        <p:nvSpPr>
          <p:cNvPr id="6" name="Slide Number Placeholder 5">
            <a:extLst>
              <a:ext uri="{FF2B5EF4-FFF2-40B4-BE49-F238E27FC236}">
                <a16:creationId xmlns:a16="http://schemas.microsoft.com/office/drawing/2014/main" id="{F759B0BB-B8B9-38D9-5275-E2DFFF555D93}"/>
              </a:ext>
            </a:extLst>
          </p:cNvPr>
          <p:cNvSpPr>
            <a:spLocks noGrp="1"/>
          </p:cNvSpPr>
          <p:nvPr>
            <p:ph type="sldNum" sz="quarter" idx="18"/>
          </p:nvPr>
        </p:nvSpPr>
        <p:spPr/>
        <p:txBody>
          <a:bodyPr/>
          <a:lstStyle/>
          <a:p>
            <a:fld id="{E917DE0E-AFB1-41FD-BC35-27DB61CA125F}" type="slidenum">
              <a:rPr lang="en-AU" smtClean="0"/>
              <a:pPr/>
              <a:t>51</a:t>
            </a:fld>
            <a:endParaRPr lang="en-AU" dirty="0"/>
          </a:p>
        </p:txBody>
      </p:sp>
    </p:spTree>
    <p:extLst>
      <p:ext uri="{BB962C8B-B14F-4D97-AF65-F5344CB8AC3E}">
        <p14:creationId xmlns:p14="http://schemas.microsoft.com/office/powerpoint/2010/main" val="2740438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59E522-69B7-D2B5-0654-C382992CF3C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CE4B7D7-6C53-CBA1-B7C9-961818611A19}"/>
              </a:ext>
            </a:extLst>
          </p:cNvPr>
          <p:cNvSpPr>
            <a:spLocks noGrp="1"/>
          </p:cNvSpPr>
          <p:nvPr>
            <p:ph sz="quarter" idx="10"/>
          </p:nvPr>
        </p:nvSpPr>
        <p:spPr>
          <a:xfrm>
            <a:off x="719063" y="1700808"/>
            <a:ext cx="10801350" cy="4608512"/>
          </a:xfrm>
        </p:spPr>
        <p:txBody>
          <a:bodyPr>
            <a:normAutofit lnSpcReduction="10000"/>
          </a:bodyPr>
          <a:lstStyle/>
          <a:p>
            <a:pPr indent="-457200">
              <a:lnSpc>
                <a:spcPct val="100000"/>
              </a:lnSpc>
            </a:pPr>
            <a:r>
              <a:rPr lang="en-US" sz="1300" dirty="0">
                <a:solidFill>
                  <a:srgbClr val="51247A"/>
                </a:solidFill>
              </a:rPr>
              <a:t>McEnery, T., &amp; Xiao, R. (2004). Swearing in Modern British English: The Case of Fuck in the BNC. </a:t>
            </a:r>
            <a:r>
              <a:rPr lang="en-US" sz="1300" i="1" dirty="0">
                <a:solidFill>
                  <a:srgbClr val="51247A"/>
                </a:solidFill>
              </a:rPr>
              <a:t>Language and Literature, 13</a:t>
            </a:r>
            <a:r>
              <a:rPr lang="en-US" sz="1300" dirty="0">
                <a:solidFill>
                  <a:srgbClr val="51247A"/>
                </a:solidFill>
              </a:rPr>
              <a:t>(3), 235–268.</a:t>
            </a:r>
          </a:p>
          <a:p>
            <a:pPr indent="-457200">
              <a:lnSpc>
                <a:spcPct val="100000"/>
              </a:lnSpc>
            </a:pPr>
            <a:r>
              <a:rPr lang="en-US" sz="1300" dirty="0">
                <a:solidFill>
                  <a:srgbClr val="51247A"/>
                </a:solidFill>
              </a:rPr>
              <a:t>Pinker, S. (2007). </a:t>
            </a:r>
            <a:r>
              <a:rPr lang="en-US" sz="1300" i="1" dirty="0">
                <a:solidFill>
                  <a:srgbClr val="51247A"/>
                </a:solidFill>
              </a:rPr>
              <a:t>The Stuff of Thought: Language as a Window into Human Nature</a:t>
            </a:r>
            <a:r>
              <a:rPr lang="en-US" sz="1300" dirty="0">
                <a:solidFill>
                  <a:srgbClr val="51247A"/>
                </a:solidFill>
              </a:rPr>
              <a:t>. Viking.</a:t>
            </a:r>
          </a:p>
          <a:p>
            <a:pPr indent="-457200">
              <a:lnSpc>
                <a:spcPct val="100000"/>
              </a:lnSpc>
            </a:pPr>
            <a:r>
              <a:rPr lang="en-US" sz="1300" dirty="0">
                <a:solidFill>
                  <a:srgbClr val="51247A"/>
                </a:solidFill>
              </a:rPr>
              <a:t>Posit team (2025). </a:t>
            </a:r>
            <a:r>
              <a:rPr lang="en-US" sz="1300" i="1" dirty="0">
                <a:solidFill>
                  <a:srgbClr val="51247A"/>
                </a:solidFill>
              </a:rPr>
              <a:t>RStudio: Integrated Development Environment for R</a:t>
            </a:r>
            <a:r>
              <a:rPr lang="en-US" sz="1300" dirty="0">
                <a:solidFill>
                  <a:srgbClr val="51247A"/>
                </a:solidFill>
              </a:rPr>
              <a:t>. Posit Software, PBC, Boston, MA. url: </a:t>
            </a:r>
            <a:r>
              <a:rPr lang="en-US" sz="1300" dirty="0">
                <a:solidFill>
                  <a:srgbClr val="51247A"/>
                </a:solidFill>
                <a:hlinkClick r:id="rId2"/>
              </a:rPr>
              <a:t>http://www.posit.co/</a:t>
            </a:r>
            <a:r>
              <a:rPr lang="en-US" sz="1300" dirty="0">
                <a:solidFill>
                  <a:srgbClr val="51247A"/>
                </a:solidFill>
              </a:rPr>
              <a:t>.</a:t>
            </a:r>
          </a:p>
          <a:p>
            <a:pPr indent="-457200">
              <a:lnSpc>
                <a:spcPct val="100000"/>
              </a:lnSpc>
            </a:pPr>
            <a:r>
              <a:rPr lang="en-US" sz="1300" dirty="0">
                <a:solidFill>
                  <a:srgbClr val="51247A"/>
                </a:solidFill>
              </a:rPr>
              <a:t>R Core Team (2024). </a:t>
            </a:r>
            <a:r>
              <a:rPr lang="en-US" sz="1300" i="1" dirty="0">
                <a:solidFill>
                  <a:srgbClr val="51247A"/>
                </a:solidFill>
              </a:rPr>
              <a:t>R: A Language and Environment for Statistical Computing</a:t>
            </a:r>
            <a:r>
              <a:rPr lang="en-US" sz="1300" dirty="0">
                <a:solidFill>
                  <a:srgbClr val="51247A"/>
                </a:solidFill>
              </a:rPr>
              <a:t>. R Foundation for Statistical Computing,   Vienna, Austria. url: </a:t>
            </a:r>
            <a:r>
              <a:rPr lang="en-US" sz="1300" dirty="0">
                <a:solidFill>
                  <a:srgbClr val="51247A"/>
                </a:solidFill>
                <a:hlinkClick r:id="rId3"/>
              </a:rPr>
              <a:t>https://www.R-project.org</a:t>
            </a:r>
            <a:r>
              <a:rPr lang="en-US" sz="1300" dirty="0">
                <a:solidFill>
                  <a:srgbClr val="51247A"/>
                </a:solidFill>
              </a:rPr>
              <a:t>.</a:t>
            </a:r>
          </a:p>
          <a:p>
            <a:pPr indent="-457200">
              <a:lnSpc>
                <a:spcPct val="100000"/>
              </a:lnSpc>
            </a:pPr>
            <a:r>
              <a:rPr lang="en-US" sz="1300" dirty="0">
                <a:solidFill>
                  <a:srgbClr val="51247A"/>
                </a:solidFill>
              </a:rPr>
              <a:t>Schweinberger, Martin (2018). Swearing in Irish English – A corpus-based quantitative analysis of the sociolinguistics of swearing. </a:t>
            </a:r>
            <a:r>
              <a:rPr lang="en-US" sz="1300" i="1" dirty="0">
                <a:solidFill>
                  <a:srgbClr val="51247A"/>
                </a:solidFill>
              </a:rPr>
              <a:t>Lingua 209</a:t>
            </a:r>
            <a:r>
              <a:rPr lang="en-US" sz="1300" dirty="0">
                <a:solidFill>
                  <a:srgbClr val="51247A"/>
                </a:solidFill>
              </a:rPr>
              <a:t>: 1-20. </a:t>
            </a:r>
            <a:r>
              <a:rPr lang="en-US" sz="1300" dirty="0">
                <a:solidFill>
                  <a:srgbClr val="51247A"/>
                </a:solidFill>
                <a:hlinkClick r:id="rId4">
                  <a:extLst>
                    <a:ext uri="{A12FA001-AC4F-418D-AE19-62706E023703}">
                      <ahyp:hlinkClr xmlns:ahyp="http://schemas.microsoft.com/office/drawing/2018/hyperlinkcolor" val="tx"/>
                    </a:ext>
                  </a:extLst>
                </a:hlinkClick>
              </a:rPr>
              <a:t>https://doi.org/10.1016/j.lingua.2018.03.008</a:t>
            </a:r>
            <a:endParaRPr lang="en-US" sz="1300" dirty="0">
              <a:solidFill>
                <a:srgbClr val="51247A"/>
              </a:solidFill>
            </a:endParaRPr>
          </a:p>
          <a:p>
            <a:pPr indent="-457200">
              <a:lnSpc>
                <a:spcPct val="100000"/>
              </a:lnSpc>
            </a:pPr>
            <a:r>
              <a:rPr lang="en-US" sz="1300" dirty="0">
                <a:solidFill>
                  <a:srgbClr val="51247A"/>
                </a:solidFill>
              </a:rPr>
              <a:t>Schweinberger, Martin. 2024. Seeded topic modeling as a more appropriate alternative to unsupervised standard topic models. Discourse Studies 27(4): 675-678 [Commentary on the Discussion Paper ‘Topic modelling in corpus-based discourse analysis: Uses and critiques’ by Monika Bednarek]. </a:t>
            </a:r>
            <a:r>
              <a:rPr lang="en-US" sz="1300" dirty="0">
                <a:solidFill>
                  <a:srgbClr val="51247A"/>
                </a:solidFill>
                <a:hlinkClick r:id="rId5"/>
              </a:rPr>
              <a:t>https://doi.org/10.1177/14614456241293895</a:t>
            </a:r>
            <a:endParaRPr lang="en-US" sz="1300" dirty="0">
              <a:solidFill>
                <a:srgbClr val="51247A"/>
              </a:solidFill>
            </a:endParaRPr>
          </a:p>
          <a:p>
            <a:pPr indent="-457200">
              <a:lnSpc>
                <a:spcPct val="100000"/>
              </a:lnSpc>
            </a:pPr>
            <a:r>
              <a:rPr lang="en-US" sz="1300" dirty="0">
                <a:solidFill>
                  <a:srgbClr val="51247A"/>
                </a:solidFill>
              </a:rPr>
              <a:t>Schweinberger, Martin and Kate Burridge. 2025. Vulgarity in Online Discourse around the English-Speaking World. </a:t>
            </a:r>
            <a:r>
              <a:rPr lang="en-US" sz="1300" i="1" dirty="0">
                <a:solidFill>
                  <a:srgbClr val="51247A"/>
                </a:solidFill>
              </a:rPr>
              <a:t>Lingua</a:t>
            </a:r>
            <a:r>
              <a:rPr lang="en-US" sz="1300" dirty="0">
                <a:solidFill>
                  <a:srgbClr val="51247A"/>
                </a:solidFill>
              </a:rPr>
              <a:t>, 321: 103946. </a:t>
            </a:r>
            <a:r>
              <a:rPr lang="en-US" sz="1300" dirty="0">
                <a:solidFill>
                  <a:srgbClr val="51247A"/>
                </a:solidFill>
                <a:hlinkClick r:id="rId6"/>
              </a:rPr>
              <a:t>https://doi.org/10.1016/j.lingua.2025.103946</a:t>
            </a:r>
            <a:endParaRPr lang="en-US" sz="1300" dirty="0">
              <a:solidFill>
                <a:srgbClr val="51247A"/>
              </a:solidFill>
            </a:endParaRPr>
          </a:p>
          <a:p>
            <a:pPr indent="-457200">
              <a:lnSpc>
                <a:spcPct val="100000"/>
              </a:lnSpc>
            </a:pPr>
            <a:r>
              <a:rPr lang="en-US" sz="1300" dirty="0">
                <a:solidFill>
                  <a:srgbClr val="51247A"/>
                </a:solidFill>
              </a:rPr>
              <a:t>Schweinberger, M., Laitinen, M., Haugh, M., Rautionaho, P., Fatemi, M., Hames, S., &amp; Takahashi, M. (n.d.). F%$# Twitter: A corpus-based analysis of vulgar language on Twitter [Manuscript submitted for publication]. </a:t>
            </a:r>
            <a:r>
              <a:rPr lang="en-US" sz="1300" i="1" dirty="0">
                <a:solidFill>
                  <a:srgbClr val="51247A"/>
                </a:solidFill>
              </a:rPr>
              <a:t>Corpora</a:t>
            </a:r>
            <a:r>
              <a:rPr lang="en-US" sz="1300" dirty="0">
                <a:solidFill>
                  <a:srgbClr val="51247A"/>
                </a:solidFill>
              </a:rPr>
              <a:t>.</a:t>
            </a:r>
          </a:p>
          <a:p>
            <a:pPr indent="-457200">
              <a:lnSpc>
                <a:spcPct val="100000"/>
              </a:lnSpc>
            </a:pPr>
            <a:r>
              <a:rPr lang="en-US" sz="1300" dirty="0">
                <a:solidFill>
                  <a:srgbClr val="51247A"/>
                </a:solidFill>
              </a:rPr>
              <a:t>Schweinberger, M., Haugh, M., Laitinen, M., Fatemi, M., Hames, S., Rautionaho, P., &amp; Takahashi, M. (n.d.). Swearing online: Exploring dimensions of variability in born-digital data [Manuscript submitted for publication]. </a:t>
            </a:r>
            <a:r>
              <a:rPr lang="en-US" sz="1300" i="1" dirty="0">
                <a:solidFill>
                  <a:srgbClr val="51247A"/>
                </a:solidFill>
              </a:rPr>
              <a:t>Digital Scholarship in the Humanities</a:t>
            </a:r>
            <a:r>
              <a:rPr lang="en-US" sz="1300" dirty="0">
                <a:solidFill>
                  <a:srgbClr val="51247A"/>
                </a:solidFill>
              </a:rPr>
              <a:t>.</a:t>
            </a:r>
          </a:p>
          <a:p>
            <a:pPr indent="-457200">
              <a:lnSpc>
                <a:spcPct val="100000"/>
              </a:lnSpc>
            </a:pPr>
            <a:r>
              <a:rPr lang="en-US" sz="1300" dirty="0">
                <a:solidFill>
                  <a:srgbClr val="51247A"/>
                </a:solidFill>
              </a:rPr>
              <a:t>Stapleton, K. (2003). Gender and swearing: A community practice. </a:t>
            </a:r>
            <a:r>
              <a:rPr lang="en-US" sz="1300" i="1" dirty="0">
                <a:solidFill>
                  <a:srgbClr val="51247A"/>
                </a:solidFill>
              </a:rPr>
              <a:t>Women and Language, 26</a:t>
            </a:r>
            <a:r>
              <a:rPr lang="en-US" sz="1300" dirty="0">
                <a:solidFill>
                  <a:srgbClr val="51247A"/>
                </a:solidFill>
              </a:rPr>
              <a:t>(2), 22–33.</a:t>
            </a:r>
          </a:p>
          <a:p>
            <a:pPr indent="-457200">
              <a:lnSpc>
                <a:spcPct val="100000"/>
              </a:lnSpc>
            </a:pPr>
            <a:r>
              <a:rPr lang="en-US" sz="1300" dirty="0">
                <a:solidFill>
                  <a:srgbClr val="51247A"/>
                </a:solidFill>
              </a:rPr>
              <a:t>Stephens, R., Atkins, J., &amp; Kingston, A. (2009). Swearing as a response to pain. </a:t>
            </a:r>
            <a:r>
              <a:rPr lang="en-US" sz="1300" i="1" dirty="0" err="1">
                <a:solidFill>
                  <a:srgbClr val="51247A"/>
                </a:solidFill>
              </a:rPr>
              <a:t>NeuroReport</a:t>
            </a:r>
            <a:r>
              <a:rPr lang="en-US" sz="1300" i="1" dirty="0">
                <a:solidFill>
                  <a:srgbClr val="51247A"/>
                </a:solidFill>
              </a:rPr>
              <a:t>, 20</a:t>
            </a:r>
            <a:r>
              <a:rPr lang="en-US" sz="1300" dirty="0">
                <a:solidFill>
                  <a:srgbClr val="51247A"/>
                </a:solidFill>
              </a:rPr>
              <a:t>(12), 1056–1060. </a:t>
            </a:r>
            <a:r>
              <a:rPr lang="en-US" sz="1300" dirty="0">
                <a:solidFill>
                  <a:srgbClr val="51247A"/>
                </a:solidFill>
                <a:hlinkClick r:id="rId7"/>
              </a:rPr>
              <a:t>https://doi.org/10.1097/WNR.0b013e32832e64b1</a:t>
            </a:r>
            <a:endParaRPr lang="en-US" sz="1300" dirty="0">
              <a:solidFill>
                <a:srgbClr val="51247A"/>
              </a:solidFill>
            </a:endParaRPr>
          </a:p>
          <a:p>
            <a:pPr indent="-457200">
              <a:lnSpc>
                <a:spcPct val="100000"/>
              </a:lnSpc>
            </a:pPr>
            <a:r>
              <a:rPr lang="en-US" sz="1300" dirty="0" err="1">
                <a:solidFill>
                  <a:srgbClr val="51247A"/>
                </a:solidFill>
              </a:rPr>
              <a:t>Wajnryb</a:t>
            </a:r>
            <a:r>
              <a:rPr lang="en-US" sz="1300" dirty="0">
                <a:solidFill>
                  <a:srgbClr val="51247A"/>
                </a:solidFill>
              </a:rPr>
              <a:t>, R. (2005). </a:t>
            </a:r>
            <a:r>
              <a:rPr lang="en-US" sz="1300" i="1" dirty="0">
                <a:solidFill>
                  <a:srgbClr val="51247A"/>
                </a:solidFill>
              </a:rPr>
              <a:t>Expletive Deleted: A Good Look at Bad Language</a:t>
            </a:r>
            <a:r>
              <a:rPr lang="en-US" sz="1300" dirty="0">
                <a:solidFill>
                  <a:srgbClr val="51247A"/>
                </a:solidFill>
              </a:rPr>
              <a:t>. Free Press.</a:t>
            </a:r>
            <a:endParaRPr lang="en-AU" b="1" dirty="0">
              <a:solidFill>
                <a:srgbClr val="51247A"/>
              </a:solidFill>
            </a:endParaRPr>
          </a:p>
        </p:txBody>
      </p:sp>
      <p:sp>
        <p:nvSpPr>
          <p:cNvPr id="3" name="Title 2">
            <a:extLst>
              <a:ext uri="{FF2B5EF4-FFF2-40B4-BE49-F238E27FC236}">
                <a16:creationId xmlns:a16="http://schemas.microsoft.com/office/drawing/2014/main" id="{DFBE3C2D-9C5E-0DD6-17A8-DDCFC471D568}"/>
              </a:ext>
            </a:extLst>
          </p:cNvPr>
          <p:cNvSpPr>
            <a:spLocks noGrp="1"/>
          </p:cNvSpPr>
          <p:nvPr>
            <p:ph type="title"/>
          </p:nvPr>
        </p:nvSpPr>
        <p:spPr/>
        <p:txBody>
          <a:bodyPr/>
          <a:lstStyle/>
          <a:p>
            <a:r>
              <a:rPr lang="de-DE" dirty="0"/>
              <a:t>References</a:t>
            </a:r>
            <a:endParaRPr lang="en-AU" dirty="0"/>
          </a:p>
        </p:txBody>
      </p:sp>
      <p:sp>
        <p:nvSpPr>
          <p:cNvPr id="4" name="Text Placeholder 3">
            <a:extLst>
              <a:ext uri="{FF2B5EF4-FFF2-40B4-BE49-F238E27FC236}">
                <a16:creationId xmlns:a16="http://schemas.microsoft.com/office/drawing/2014/main" id="{80FB1537-0498-4921-FCD7-13F3058042FC}"/>
              </a:ext>
            </a:extLst>
          </p:cNvPr>
          <p:cNvSpPr>
            <a:spLocks noGrp="1"/>
          </p:cNvSpPr>
          <p:nvPr>
            <p:ph type="body" sz="quarter" idx="15"/>
          </p:nvPr>
        </p:nvSpPr>
        <p:spPr/>
        <p:txBody>
          <a:bodyPr/>
          <a:lstStyle/>
          <a:p>
            <a:r>
              <a:rPr lang="de-DE" b="0" dirty="0"/>
              <a:t>Schweinberger: Vulgarity in World Englishes</a:t>
            </a:r>
            <a:endParaRPr lang="en-AU" b="0" dirty="0"/>
          </a:p>
        </p:txBody>
      </p:sp>
      <p:sp>
        <p:nvSpPr>
          <p:cNvPr id="6" name="Slide Number Placeholder 5">
            <a:extLst>
              <a:ext uri="{FF2B5EF4-FFF2-40B4-BE49-F238E27FC236}">
                <a16:creationId xmlns:a16="http://schemas.microsoft.com/office/drawing/2014/main" id="{DA5B7247-B403-B64E-1B4F-C926A4303DB7}"/>
              </a:ext>
            </a:extLst>
          </p:cNvPr>
          <p:cNvSpPr>
            <a:spLocks noGrp="1"/>
          </p:cNvSpPr>
          <p:nvPr>
            <p:ph type="sldNum" sz="quarter" idx="18"/>
          </p:nvPr>
        </p:nvSpPr>
        <p:spPr/>
        <p:txBody>
          <a:bodyPr/>
          <a:lstStyle/>
          <a:p>
            <a:fld id="{E917DE0E-AFB1-41FD-BC35-27DB61CA125F}" type="slidenum">
              <a:rPr lang="en-AU" smtClean="0"/>
              <a:pPr/>
              <a:t>52</a:t>
            </a:fld>
            <a:endParaRPr lang="en-AU" dirty="0"/>
          </a:p>
        </p:txBody>
      </p:sp>
    </p:spTree>
    <p:extLst>
      <p:ext uri="{BB962C8B-B14F-4D97-AF65-F5344CB8AC3E}">
        <p14:creationId xmlns:p14="http://schemas.microsoft.com/office/powerpoint/2010/main" val="3510495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F6A4C-D85A-8C67-A509-3E85DAA221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7E8668-330F-C182-DAA5-D153ACC71B7A}"/>
              </a:ext>
            </a:extLst>
          </p:cNvPr>
          <p:cNvSpPr>
            <a:spLocks noGrp="1"/>
          </p:cNvSpPr>
          <p:nvPr>
            <p:ph type="title"/>
          </p:nvPr>
        </p:nvSpPr>
        <p:spPr/>
        <p:txBody>
          <a:bodyPr/>
          <a:lstStyle/>
          <a:p>
            <a:pPr algn="ctr"/>
            <a:r>
              <a:rPr lang="de-DE" dirty="0"/>
              <a:t>Vulgarity in World Englishes</a:t>
            </a:r>
            <a:endParaRPr lang="en-AU" dirty="0"/>
          </a:p>
        </p:txBody>
      </p:sp>
      <p:sp>
        <p:nvSpPr>
          <p:cNvPr id="4" name="Text Placeholder 3">
            <a:extLst>
              <a:ext uri="{FF2B5EF4-FFF2-40B4-BE49-F238E27FC236}">
                <a16:creationId xmlns:a16="http://schemas.microsoft.com/office/drawing/2014/main" id="{3639C7E8-783B-91F1-2A2B-FF116B33F863}"/>
              </a:ext>
            </a:extLst>
          </p:cNvPr>
          <p:cNvSpPr>
            <a:spLocks noGrp="1"/>
          </p:cNvSpPr>
          <p:nvPr>
            <p:ph type="body" sz="quarter" idx="10"/>
          </p:nvPr>
        </p:nvSpPr>
        <p:spPr/>
        <p:txBody>
          <a:bodyPr/>
          <a:lstStyle/>
          <a:p>
            <a:pPr algn="ctr"/>
            <a:r>
              <a:rPr lang="de-DE" dirty="0"/>
              <a:t>Martin Schweinberger</a:t>
            </a:r>
          </a:p>
          <a:p>
            <a:pPr algn="ctr"/>
            <a:r>
              <a:rPr lang="de-DE" sz="1200" dirty="0">
                <a:hlinkClick r:id="rId2"/>
              </a:rPr>
              <a:t>m.schweinberger@uq.edu.au</a:t>
            </a:r>
            <a:r>
              <a:rPr lang="de-DE" sz="1200" dirty="0"/>
              <a:t> materials and slides available at www.martinschweinberger.de</a:t>
            </a:r>
            <a:endParaRPr lang="en-AU" sz="1200" dirty="0"/>
          </a:p>
        </p:txBody>
      </p:sp>
      <p:pic>
        <p:nvPicPr>
          <p:cNvPr id="7" name="Picture 6">
            <a:extLst>
              <a:ext uri="{FF2B5EF4-FFF2-40B4-BE49-F238E27FC236}">
                <a16:creationId xmlns:a16="http://schemas.microsoft.com/office/drawing/2014/main" id="{CB4FCCE6-4801-E594-FE95-A63111E71FB2}"/>
              </a:ext>
            </a:extLst>
          </p:cNvPr>
          <p:cNvPicPr>
            <a:picLocks noChangeAspect="1"/>
          </p:cNvPicPr>
          <p:nvPr/>
        </p:nvPicPr>
        <p:blipFill>
          <a:blip r:embed="rId3"/>
          <a:stretch>
            <a:fillRect/>
          </a:stretch>
        </p:blipFill>
        <p:spPr>
          <a:xfrm>
            <a:off x="2320032" y="3574372"/>
            <a:ext cx="7488832" cy="1789021"/>
          </a:xfrm>
          <a:prstGeom prst="rect">
            <a:avLst/>
          </a:prstGeom>
        </p:spPr>
      </p:pic>
      <p:pic>
        <p:nvPicPr>
          <p:cNvPr id="8" name="Picture 7">
            <a:extLst>
              <a:ext uri="{FF2B5EF4-FFF2-40B4-BE49-F238E27FC236}">
                <a16:creationId xmlns:a16="http://schemas.microsoft.com/office/drawing/2014/main" id="{C2D5E6A0-58C8-3A9F-72C8-597EF94B747B}"/>
              </a:ext>
            </a:extLst>
          </p:cNvPr>
          <p:cNvPicPr>
            <a:picLocks noChangeAspect="1"/>
          </p:cNvPicPr>
          <p:nvPr/>
        </p:nvPicPr>
        <p:blipFill>
          <a:blip r:embed="rId4"/>
          <a:stretch>
            <a:fillRect/>
          </a:stretch>
        </p:blipFill>
        <p:spPr>
          <a:xfrm>
            <a:off x="7680176" y="-7143"/>
            <a:ext cx="4511824" cy="1002702"/>
          </a:xfrm>
          <a:prstGeom prst="rect">
            <a:avLst/>
          </a:prstGeom>
        </p:spPr>
      </p:pic>
      <p:sp>
        <p:nvSpPr>
          <p:cNvPr id="9" name="TextBox 8">
            <a:extLst>
              <a:ext uri="{FF2B5EF4-FFF2-40B4-BE49-F238E27FC236}">
                <a16:creationId xmlns:a16="http://schemas.microsoft.com/office/drawing/2014/main" id="{42DF0646-FBE0-9B0A-A675-070200D16502}"/>
              </a:ext>
            </a:extLst>
          </p:cNvPr>
          <p:cNvSpPr txBox="1"/>
          <p:nvPr/>
        </p:nvSpPr>
        <p:spPr>
          <a:xfrm>
            <a:off x="2207568" y="5546852"/>
            <a:ext cx="7488832" cy="1200329"/>
          </a:xfrm>
          <a:prstGeom prst="rect">
            <a:avLst/>
          </a:prstGeom>
          <a:noFill/>
        </p:spPr>
        <p:txBody>
          <a:bodyPr wrap="square" rtlCol="0">
            <a:spAutoFit/>
          </a:bodyPr>
          <a:lstStyle/>
          <a:p>
            <a:r>
              <a:rPr lang="en-US" sz="1200" dirty="0">
                <a:solidFill>
                  <a:schemeClr val="bg1"/>
                </a:solidFill>
              </a:rPr>
              <a:t>This research was partially funded by the </a:t>
            </a:r>
            <a:r>
              <a:rPr lang="en-US" sz="1200" b="1" dirty="0">
                <a:solidFill>
                  <a:schemeClr val="bg1"/>
                </a:solidFill>
              </a:rPr>
              <a:t>Language Data Commons of Australia </a:t>
            </a:r>
            <a:r>
              <a:rPr lang="en-US" sz="1200" dirty="0">
                <a:solidFill>
                  <a:schemeClr val="bg1"/>
                </a:solidFill>
              </a:rPr>
              <a:t>(LDaCA). </a:t>
            </a:r>
            <a:r>
              <a:rPr lang="en-AU" sz="1200" dirty="0">
                <a:solidFill>
                  <a:schemeClr val="bg1"/>
                </a:solidFill>
              </a:rPr>
              <a:t>Language Data Commons of Australia (LDaCA) (DOI: </a:t>
            </a:r>
            <a:r>
              <a:rPr lang="en-AU" sz="1200" u="sng" dirty="0">
                <a:solidFill>
                  <a:schemeClr val="bg1"/>
                </a:solidFill>
                <a:hlinkClick r:id="rId5">
                  <a:extLst>
                    <a:ext uri="{A12FA001-AC4F-418D-AE19-62706E023703}">
                      <ahyp:hlinkClr xmlns:ahyp="http://schemas.microsoft.com/office/drawing/2018/hyperlinkcolor" val="tx"/>
                    </a:ext>
                  </a:extLst>
                </a:hlinkClick>
              </a:rPr>
              <a:t>10.3565/kq2v-9g52</a:t>
            </a:r>
            <a:r>
              <a:rPr lang="en-AU" sz="1200" dirty="0">
                <a:solidFill>
                  <a:schemeClr val="bg1"/>
                </a:solidFill>
              </a:rPr>
              <a:t>) is a co-investment partnership with the </a:t>
            </a:r>
            <a:r>
              <a:rPr lang="en-AU" sz="1200" b="1" dirty="0">
                <a:solidFill>
                  <a:schemeClr val="bg1"/>
                </a:solidFill>
              </a:rPr>
              <a:t>Australian Research Data Commons </a:t>
            </a:r>
            <a:r>
              <a:rPr lang="en-AU" sz="1200" dirty="0">
                <a:solidFill>
                  <a:schemeClr val="bg1"/>
                </a:solidFill>
              </a:rPr>
              <a:t>(ARDC) through the HASS and Indigenous Research Data Commons. The ARDC is enabled by the Australian Government’s </a:t>
            </a:r>
            <a:r>
              <a:rPr lang="en-AU" sz="1200" b="1" dirty="0">
                <a:solidFill>
                  <a:schemeClr val="bg1"/>
                </a:solidFill>
              </a:rPr>
              <a:t>National Collaborative Research Infrastructure Strategy</a:t>
            </a:r>
            <a:r>
              <a:rPr lang="en-AU" sz="1200" dirty="0">
                <a:solidFill>
                  <a:schemeClr val="bg1"/>
                </a:solidFill>
              </a:rPr>
              <a:t> (NCRIS)</a:t>
            </a:r>
            <a:r>
              <a:rPr lang="en-US" sz="1200" dirty="0">
                <a:solidFill>
                  <a:schemeClr val="bg1"/>
                </a:solidFill>
              </a:rPr>
              <a:t>. In addition, this research was partially funded by the </a:t>
            </a:r>
            <a:r>
              <a:rPr lang="en-US" sz="1200" b="1" dirty="0">
                <a:solidFill>
                  <a:schemeClr val="bg1"/>
                </a:solidFill>
              </a:rPr>
              <a:t>Centre for Digital Cultures and Societies</a:t>
            </a:r>
            <a:r>
              <a:rPr lang="en-US" sz="1200" dirty="0">
                <a:solidFill>
                  <a:schemeClr val="bg1"/>
                </a:solidFill>
              </a:rPr>
              <a:t> at the </a:t>
            </a:r>
            <a:r>
              <a:rPr lang="en-US" sz="1200" b="1" dirty="0">
                <a:solidFill>
                  <a:schemeClr val="bg1"/>
                </a:solidFill>
              </a:rPr>
              <a:t>University of Queensland.</a:t>
            </a:r>
            <a:endParaRPr lang="en-AU" sz="1200" b="1" dirty="0">
              <a:solidFill>
                <a:schemeClr val="bg1"/>
              </a:solidFill>
            </a:endParaRPr>
          </a:p>
        </p:txBody>
      </p:sp>
      <p:pic>
        <p:nvPicPr>
          <p:cNvPr id="11" name="Picture 10">
            <a:extLst>
              <a:ext uri="{FF2B5EF4-FFF2-40B4-BE49-F238E27FC236}">
                <a16:creationId xmlns:a16="http://schemas.microsoft.com/office/drawing/2014/main" id="{0956A3C1-2025-441B-625D-BDFA80F1C53C}"/>
              </a:ext>
            </a:extLst>
          </p:cNvPr>
          <p:cNvPicPr>
            <a:picLocks noChangeAspect="1"/>
          </p:cNvPicPr>
          <p:nvPr/>
        </p:nvPicPr>
        <p:blipFill>
          <a:blip r:embed="rId6"/>
          <a:stretch>
            <a:fillRect/>
          </a:stretch>
        </p:blipFill>
        <p:spPr>
          <a:xfrm>
            <a:off x="4454104" y="-5952"/>
            <a:ext cx="3215919" cy="1013548"/>
          </a:xfrm>
          <a:prstGeom prst="rect">
            <a:avLst/>
          </a:prstGeom>
        </p:spPr>
      </p:pic>
    </p:spTree>
    <p:extLst>
      <p:ext uri="{BB962C8B-B14F-4D97-AF65-F5344CB8AC3E}">
        <p14:creationId xmlns:p14="http://schemas.microsoft.com/office/powerpoint/2010/main" val="2727349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F9B80-9232-DA94-7096-42032FA41F7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99AFFC-FBDF-1D93-B545-38C3D35C13A8}"/>
              </a:ext>
            </a:extLst>
          </p:cNvPr>
          <p:cNvSpPr>
            <a:spLocks noGrp="1"/>
          </p:cNvSpPr>
          <p:nvPr>
            <p:ph sz="quarter" idx="10"/>
          </p:nvPr>
        </p:nvSpPr>
        <p:spPr>
          <a:xfrm>
            <a:off x="695326" y="1700213"/>
            <a:ext cx="8497018" cy="4608512"/>
          </a:xfrm>
        </p:spPr>
        <p:txBody>
          <a:bodyPr>
            <a:normAutofit/>
          </a:bodyPr>
          <a:lstStyle/>
          <a:p>
            <a:pPr marL="285750" indent="-285750">
              <a:buClr>
                <a:srgbClr val="51247A"/>
              </a:buClr>
              <a:buFont typeface="Courier New" panose="02070309020205020404" pitchFamily="49" charset="0"/>
              <a:buChar char="o"/>
            </a:pPr>
            <a:r>
              <a:rPr lang="en-AU" b="1" dirty="0">
                <a:solidFill>
                  <a:srgbClr val="51247A"/>
                </a:solidFill>
              </a:rPr>
              <a:t>Social</a:t>
            </a:r>
            <a:r>
              <a:rPr lang="en-AU" dirty="0">
                <a:solidFill>
                  <a:srgbClr val="51247A"/>
                </a:solidFill>
              </a:rPr>
              <a:t> swearing: positively charged (social bonding, banter)</a:t>
            </a:r>
            <a:br>
              <a:rPr lang="en-AU" dirty="0">
                <a:solidFill>
                  <a:srgbClr val="51247A"/>
                </a:solidFill>
              </a:rPr>
            </a:br>
            <a:r>
              <a:rPr lang="en-AU" dirty="0">
                <a:solidFill>
                  <a:srgbClr val="51247A"/>
                </a:solidFill>
              </a:rPr>
              <a:t>Vulgarity as part of humour </a:t>
            </a:r>
            <a:r>
              <a:rPr lang="en-AU" sz="1200" dirty="0">
                <a:solidFill>
                  <a:schemeClr val="bg1">
                    <a:lumMod val="75000"/>
                  </a:schemeClr>
                </a:solidFill>
              </a:rPr>
              <a:t>(see George Carlin, Seizer 2011)</a:t>
            </a:r>
          </a:p>
          <a:p>
            <a:pPr marL="285750" indent="-285750">
              <a:buClr>
                <a:srgbClr val="51247A"/>
              </a:buClr>
              <a:buFont typeface="Courier New" panose="02070309020205020404" pitchFamily="49" charset="0"/>
              <a:buChar char="o"/>
            </a:pPr>
            <a:r>
              <a:rPr lang="en-AU" b="1" dirty="0">
                <a:solidFill>
                  <a:srgbClr val="51247A"/>
                </a:solidFill>
              </a:rPr>
              <a:t>Annoyance</a:t>
            </a:r>
            <a:r>
              <a:rPr lang="en-AU" dirty="0">
                <a:solidFill>
                  <a:srgbClr val="51247A"/>
                </a:solidFill>
              </a:rPr>
              <a:t> swearing: negatively charged (emotional relief, catharsis) </a:t>
            </a:r>
            <a:br>
              <a:rPr lang="en-AU" dirty="0">
                <a:solidFill>
                  <a:srgbClr val="51247A"/>
                </a:solidFill>
              </a:rPr>
            </a:br>
            <a:r>
              <a:rPr lang="en-AU" dirty="0">
                <a:solidFill>
                  <a:srgbClr val="51247A"/>
                </a:solidFill>
              </a:rPr>
              <a:t>e.g., cussing at other drivers in traffic</a:t>
            </a:r>
          </a:p>
          <a:p>
            <a:pPr marL="285750" indent="-285750">
              <a:buClr>
                <a:srgbClr val="51247A"/>
              </a:buClr>
              <a:buFont typeface="Courier New" panose="02070309020205020404" pitchFamily="49" charset="0"/>
              <a:buChar char="o"/>
            </a:pPr>
            <a:r>
              <a:rPr lang="en-AU" b="1" dirty="0">
                <a:solidFill>
                  <a:srgbClr val="51247A"/>
                </a:solidFill>
              </a:rPr>
              <a:t>Linguistically motivated </a:t>
            </a:r>
            <a:r>
              <a:rPr lang="en-AU" dirty="0">
                <a:solidFill>
                  <a:srgbClr val="51247A"/>
                </a:solidFill>
              </a:rPr>
              <a:t>use of vulgarity </a:t>
            </a:r>
            <a:br>
              <a:rPr lang="en-AU" dirty="0">
                <a:solidFill>
                  <a:srgbClr val="51247A"/>
                </a:solidFill>
              </a:rPr>
            </a:br>
            <a:r>
              <a:rPr lang="en-AU" dirty="0">
                <a:solidFill>
                  <a:srgbClr val="51247A"/>
                </a:solidFill>
              </a:rPr>
              <a:t>e.g. intensification, e.g., </a:t>
            </a:r>
            <a:r>
              <a:rPr lang="en-AU" i="1" dirty="0">
                <a:solidFill>
                  <a:srgbClr val="51247A"/>
                </a:solidFill>
              </a:rPr>
              <a:t>fucking</a:t>
            </a:r>
            <a:r>
              <a:rPr lang="en-AU" dirty="0">
                <a:solidFill>
                  <a:srgbClr val="51247A"/>
                </a:solidFill>
              </a:rPr>
              <a:t> as an adjective amplifier </a:t>
            </a:r>
            <a:r>
              <a:rPr lang="en-AU" sz="1200" dirty="0">
                <a:solidFill>
                  <a:schemeClr val="bg1">
                    <a:lumMod val="75000"/>
                  </a:schemeClr>
                </a:solidFill>
              </a:rPr>
              <a:t>(Martínez &amp; </a:t>
            </a:r>
            <a:r>
              <a:rPr lang="en-AU" sz="1200" dirty="0" err="1">
                <a:solidFill>
                  <a:schemeClr val="bg1">
                    <a:lumMod val="75000"/>
                  </a:schemeClr>
                </a:solidFill>
              </a:rPr>
              <a:t>Pertejo</a:t>
            </a:r>
            <a:r>
              <a:rPr lang="en-AU" sz="1200" dirty="0">
                <a:solidFill>
                  <a:schemeClr val="bg1">
                    <a:lumMod val="75000"/>
                  </a:schemeClr>
                </a:solidFill>
              </a:rPr>
              <a:t> 2012)</a:t>
            </a:r>
          </a:p>
        </p:txBody>
      </p:sp>
      <p:sp>
        <p:nvSpPr>
          <p:cNvPr id="3" name="Title 2">
            <a:extLst>
              <a:ext uri="{FF2B5EF4-FFF2-40B4-BE49-F238E27FC236}">
                <a16:creationId xmlns:a16="http://schemas.microsoft.com/office/drawing/2014/main" id="{A50C07B9-1121-1287-7675-EDA42F4100F6}"/>
              </a:ext>
            </a:extLst>
          </p:cNvPr>
          <p:cNvSpPr>
            <a:spLocks noGrp="1"/>
          </p:cNvSpPr>
          <p:nvPr>
            <p:ph type="title"/>
          </p:nvPr>
        </p:nvSpPr>
        <p:spPr/>
        <p:txBody>
          <a:bodyPr/>
          <a:lstStyle/>
          <a:p>
            <a:r>
              <a:rPr lang="de-DE" dirty="0"/>
              <a:t>Categories of Swearing</a:t>
            </a:r>
            <a:endParaRPr lang="en-AU" dirty="0"/>
          </a:p>
        </p:txBody>
      </p:sp>
      <p:sp>
        <p:nvSpPr>
          <p:cNvPr id="4" name="Text Placeholder 3">
            <a:extLst>
              <a:ext uri="{FF2B5EF4-FFF2-40B4-BE49-F238E27FC236}">
                <a16:creationId xmlns:a16="http://schemas.microsoft.com/office/drawing/2014/main" id="{D19D49CA-3983-AEC6-EA97-E753285EEA7D}"/>
              </a:ext>
            </a:extLst>
          </p:cNvPr>
          <p:cNvSpPr>
            <a:spLocks noGrp="1"/>
          </p:cNvSpPr>
          <p:nvPr>
            <p:ph type="body" sz="quarter" idx="15"/>
          </p:nvPr>
        </p:nvSpPr>
        <p:spPr/>
        <p:txBody>
          <a:bodyPr/>
          <a:lstStyle/>
          <a:p>
            <a:r>
              <a:rPr lang="de-DE" b="0" dirty="0"/>
              <a:t>Schweinberger: Vulgarity in World Englishes</a:t>
            </a:r>
            <a:endParaRPr lang="en-AU" b="0" dirty="0"/>
          </a:p>
        </p:txBody>
      </p:sp>
      <p:sp>
        <p:nvSpPr>
          <p:cNvPr id="6" name="Slide Number Placeholder 5">
            <a:extLst>
              <a:ext uri="{FF2B5EF4-FFF2-40B4-BE49-F238E27FC236}">
                <a16:creationId xmlns:a16="http://schemas.microsoft.com/office/drawing/2014/main" id="{62ABC1C3-9CF0-0A98-0923-9FD3F4F65371}"/>
              </a:ext>
            </a:extLst>
          </p:cNvPr>
          <p:cNvSpPr>
            <a:spLocks noGrp="1"/>
          </p:cNvSpPr>
          <p:nvPr>
            <p:ph type="sldNum" sz="quarter" idx="18"/>
          </p:nvPr>
        </p:nvSpPr>
        <p:spPr/>
        <p:txBody>
          <a:bodyPr/>
          <a:lstStyle/>
          <a:p>
            <a:fld id="{E917DE0E-AFB1-41FD-BC35-27DB61CA125F}" type="slidenum">
              <a:rPr lang="en-AU" smtClean="0"/>
              <a:pPr/>
              <a:t>6</a:t>
            </a:fld>
            <a:endParaRPr lang="en-AU" dirty="0"/>
          </a:p>
        </p:txBody>
      </p:sp>
      <p:pic>
        <p:nvPicPr>
          <p:cNvPr id="5" name="Picture 4">
            <a:extLst>
              <a:ext uri="{FF2B5EF4-FFF2-40B4-BE49-F238E27FC236}">
                <a16:creationId xmlns:a16="http://schemas.microsoft.com/office/drawing/2014/main" id="{CE7746C3-6EA4-9EBA-CB17-F6240ED96B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6360" y="1484784"/>
            <a:ext cx="2762250" cy="2069021"/>
          </a:xfrm>
          <a:prstGeom prst="rect">
            <a:avLst/>
          </a:prstGeom>
        </p:spPr>
      </p:pic>
      <p:pic>
        <p:nvPicPr>
          <p:cNvPr id="7" name="Picture 6">
            <a:extLst>
              <a:ext uri="{FF2B5EF4-FFF2-40B4-BE49-F238E27FC236}">
                <a16:creationId xmlns:a16="http://schemas.microsoft.com/office/drawing/2014/main" id="{3264FC24-68D4-7AEA-AA9F-E17DA99270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3925" y="3715866"/>
            <a:ext cx="2762250" cy="1657350"/>
          </a:xfrm>
          <a:prstGeom prst="rect">
            <a:avLst/>
          </a:prstGeom>
        </p:spPr>
      </p:pic>
    </p:spTree>
    <p:extLst>
      <p:ext uri="{BB962C8B-B14F-4D97-AF65-F5344CB8AC3E}">
        <p14:creationId xmlns:p14="http://schemas.microsoft.com/office/powerpoint/2010/main" val="3251071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35E6B-0CFF-099C-9565-07AC0BA40C0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8D39C2-78CF-747A-A845-8D99A5F06FAA}"/>
              </a:ext>
            </a:extLst>
          </p:cNvPr>
          <p:cNvSpPr>
            <a:spLocks noGrp="1"/>
          </p:cNvSpPr>
          <p:nvPr>
            <p:ph sz="quarter" idx="10"/>
          </p:nvPr>
        </p:nvSpPr>
        <p:spPr>
          <a:xfrm>
            <a:off x="695326" y="1700213"/>
            <a:ext cx="8497018" cy="4608512"/>
          </a:xfrm>
        </p:spPr>
        <p:txBody>
          <a:bodyPr>
            <a:normAutofit/>
          </a:bodyPr>
          <a:lstStyle/>
          <a:p>
            <a:pPr marL="285750" indent="-285750">
              <a:buClr>
                <a:srgbClr val="51247A"/>
              </a:buClr>
              <a:buFont typeface="Courier New" panose="02070309020205020404" pitchFamily="49" charset="0"/>
              <a:buChar char="o"/>
            </a:pPr>
            <a:r>
              <a:rPr lang="en-US" dirty="0">
                <a:solidFill>
                  <a:srgbClr val="51247A"/>
                </a:solidFill>
              </a:rPr>
              <a:t>Indexing </a:t>
            </a:r>
            <a:r>
              <a:rPr lang="en-US" b="1" dirty="0">
                <a:solidFill>
                  <a:srgbClr val="51247A"/>
                </a:solidFill>
              </a:rPr>
              <a:t>Identity/Group Membership</a:t>
            </a:r>
            <a:r>
              <a:rPr lang="en-US" dirty="0">
                <a:solidFill>
                  <a:srgbClr val="51247A"/>
                </a:solidFill>
              </a:rPr>
              <a:t>: can signal in-group solidarity, shared norms, or cultural/regional identity </a:t>
            </a:r>
            <a:r>
              <a:rPr lang="en-AU" dirty="0">
                <a:solidFill>
                  <a:srgbClr val="51247A"/>
                </a:solidFill>
              </a:rPr>
              <a:t>(social bonding, banter)</a:t>
            </a:r>
            <a:r>
              <a:rPr lang="en-US" dirty="0">
                <a:solidFill>
                  <a:srgbClr val="51247A"/>
                </a:solidFill>
              </a:rPr>
              <a:t> </a:t>
            </a:r>
            <a:r>
              <a:rPr lang="en-US" sz="1200" dirty="0">
                <a:solidFill>
                  <a:schemeClr val="bg1">
                    <a:lumMod val="75000"/>
                  </a:schemeClr>
                </a:solidFill>
              </a:rPr>
              <a:t>(Beers Fägersten, 2012)</a:t>
            </a:r>
          </a:p>
          <a:p>
            <a:pPr marL="285750" indent="-285750">
              <a:buClr>
                <a:srgbClr val="51247A"/>
              </a:buClr>
              <a:buFont typeface="Courier New" panose="02070309020205020404" pitchFamily="49" charset="0"/>
              <a:buChar char="o"/>
            </a:pPr>
            <a:r>
              <a:rPr lang="en-US" dirty="0" err="1">
                <a:solidFill>
                  <a:srgbClr val="51247A"/>
                </a:solidFill>
              </a:rPr>
              <a:t>Establishing|Challenging</a:t>
            </a:r>
            <a:r>
              <a:rPr lang="en-US" dirty="0">
                <a:solidFill>
                  <a:srgbClr val="51247A"/>
                </a:solidFill>
              </a:rPr>
              <a:t> </a:t>
            </a:r>
            <a:r>
              <a:rPr lang="en-US" b="1" dirty="0">
                <a:solidFill>
                  <a:srgbClr val="51247A"/>
                </a:solidFill>
              </a:rPr>
              <a:t>Social Hierarchies</a:t>
            </a:r>
            <a:r>
              <a:rPr lang="en-US" dirty="0">
                <a:solidFill>
                  <a:srgbClr val="51247A"/>
                </a:solidFill>
              </a:rPr>
              <a:t>: can assert dominance, express resistance, or subvert social norms </a:t>
            </a:r>
            <a:r>
              <a:rPr lang="en-US" sz="1200" dirty="0">
                <a:solidFill>
                  <a:schemeClr val="bg1">
                    <a:lumMod val="75000"/>
                  </a:schemeClr>
                </a:solidFill>
              </a:rPr>
              <a:t>(Dynel, 2012; Jay, 2009)</a:t>
            </a:r>
          </a:p>
          <a:p>
            <a:pPr marL="285750" indent="-285750">
              <a:buClr>
                <a:srgbClr val="51247A"/>
              </a:buClr>
              <a:buFont typeface="Courier New" panose="02070309020205020404" pitchFamily="49" charset="0"/>
              <a:buChar char="o"/>
            </a:pPr>
            <a:r>
              <a:rPr lang="en-US" b="1" dirty="0">
                <a:solidFill>
                  <a:srgbClr val="51247A"/>
                </a:solidFill>
              </a:rPr>
              <a:t>Expressing Emotion </a:t>
            </a:r>
            <a:r>
              <a:rPr lang="en-US" dirty="0">
                <a:solidFill>
                  <a:srgbClr val="51247A"/>
                </a:solidFill>
              </a:rPr>
              <a:t>&amp; Intensity: used as an emotional intensifier and stress relief </a:t>
            </a:r>
            <a:r>
              <a:rPr lang="en-US" sz="1200" dirty="0">
                <a:solidFill>
                  <a:schemeClr val="bg1">
                    <a:lumMod val="75000"/>
                  </a:schemeClr>
                </a:solidFill>
              </a:rPr>
              <a:t>(Stephens, Atkins, &amp; Kingston, 2009; </a:t>
            </a:r>
            <a:r>
              <a:rPr lang="en-US" sz="1200" dirty="0" err="1">
                <a:solidFill>
                  <a:schemeClr val="bg1">
                    <a:lumMod val="75000"/>
                  </a:schemeClr>
                </a:solidFill>
              </a:rPr>
              <a:t>Wajnryb</a:t>
            </a:r>
            <a:r>
              <a:rPr lang="en-US" sz="1200" dirty="0">
                <a:solidFill>
                  <a:schemeClr val="bg1">
                    <a:lumMod val="75000"/>
                  </a:schemeClr>
                </a:solidFill>
              </a:rPr>
              <a:t>, 2005).</a:t>
            </a:r>
          </a:p>
          <a:p>
            <a:pPr marL="285750" indent="-285750">
              <a:buClr>
                <a:srgbClr val="51247A"/>
              </a:buClr>
              <a:buFont typeface="Courier New" panose="02070309020205020404" pitchFamily="49" charset="0"/>
              <a:buChar char="o"/>
            </a:pPr>
            <a:r>
              <a:rPr lang="en-US" dirty="0">
                <a:solidFill>
                  <a:srgbClr val="51247A"/>
                </a:solidFill>
              </a:rPr>
              <a:t>Managing </a:t>
            </a:r>
            <a:r>
              <a:rPr lang="en-US" b="1" dirty="0">
                <a:solidFill>
                  <a:srgbClr val="51247A"/>
                </a:solidFill>
              </a:rPr>
              <a:t>Social Distance &amp; Politeness</a:t>
            </a:r>
            <a:r>
              <a:rPr lang="en-US" dirty="0">
                <a:solidFill>
                  <a:srgbClr val="51247A"/>
                </a:solidFill>
              </a:rPr>
              <a:t>: may reduce social distance or enhance authenticity in informal settings </a:t>
            </a:r>
            <a:r>
              <a:rPr lang="en-US" sz="1200" dirty="0">
                <a:solidFill>
                  <a:schemeClr val="bg1">
                    <a:lumMod val="75000"/>
                  </a:schemeClr>
                </a:solidFill>
              </a:rPr>
              <a:t>(Culpeper, 2011; Kádár &amp; Haugh, 2013)</a:t>
            </a:r>
          </a:p>
          <a:p>
            <a:pPr marL="285750" indent="-285750">
              <a:buClr>
                <a:srgbClr val="51247A"/>
              </a:buClr>
              <a:buFont typeface="Courier New" panose="02070309020205020404" pitchFamily="49" charset="0"/>
              <a:buChar char="o"/>
            </a:pPr>
            <a:r>
              <a:rPr lang="en-AU" dirty="0">
                <a:solidFill>
                  <a:srgbClr val="51247A"/>
                </a:solidFill>
              </a:rPr>
              <a:t>Vulgarity as a bonding strategy (bonding </a:t>
            </a:r>
            <a:r>
              <a:rPr lang="en-AU" b="1" dirty="0">
                <a:solidFill>
                  <a:srgbClr val="51247A"/>
                </a:solidFill>
              </a:rPr>
              <a:t>humour</a:t>
            </a:r>
            <a:r>
              <a:rPr lang="en-AU" dirty="0">
                <a:solidFill>
                  <a:srgbClr val="51247A"/>
                </a:solidFill>
              </a:rPr>
              <a:t>) </a:t>
            </a:r>
            <a:r>
              <a:rPr lang="en-AU" sz="1200" dirty="0">
                <a:solidFill>
                  <a:schemeClr val="bg1">
                    <a:lumMod val="75000"/>
                  </a:schemeClr>
                </a:solidFill>
              </a:rPr>
              <a:t>(see George Carlin, Seizer 2011)</a:t>
            </a:r>
          </a:p>
          <a:p>
            <a:pPr marL="285750" indent="-285750">
              <a:buClr>
                <a:srgbClr val="51247A"/>
              </a:buClr>
              <a:buFont typeface="Courier New" panose="02070309020205020404" pitchFamily="49" charset="0"/>
              <a:buChar char="o"/>
            </a:pPr>
            <a:endParaRPr lang="en-US" sz="1200" dirty="0">
              <a:solidFill>
                <a:schemeClr val="bg1">
                  <a:lumMod val="75000"/>
                </a:schemeClr>
              </a:solidFill>
            </a:endParaRPr>
          </a:p>
        </p:txBody>
      </p:sp>
      <p:sp>
        <p:nvSpPr>
          <p:cNvPr id="3" name="Title 2">
            <a:extLst>
              <a:ext uri="{FF2B5EF4-FFF2-40B4-BE49-F238E27FC236}">
                <a16:creationId xmlns:a16="http://schemas.microsoft.com/office/drawing/2014/main" id="{D9278700-1009-34FE-FB3D-229BC4825C03}"/>
              </a:ext>
            </a:extLst>
          </p:cNvPr>
          <p:cNvSpPr>
            <a:spLocks noGrp="1"/>
          </p:cNvSpPr>
          <p:nvPr>
            <p:ph type="title"/>
          </p:nvPr>
        </p:nvSpPr>
        <p:spPr/>
        <p:txBody>
          <a:bodyPr/>
          <a:lstStyle/>
          <a:p>
            <a:r>
              <a:rPr lang="de-DE" dirty="0">
                <a:solidFill>
                  <a:srgbClr val="51247A"/>
                </a:solidFill>
              </a:rPr>
              <a:t>Socio-Cognitive Functions</a:t>
            </a:r>
          </a:p>
        </p:txBody>
      </p:sp>
      <p:sp>
        <p:nvSpPr>
          <p:cNvPr id="4" name="Text Placeholder 3">
            <a:extLst>
              <a:ext uri="{FF2B5EF4-FFF2-40B4-BE49-F238E27FC236}">
                <a16:creationId xmlns:a16="http://schemas.microsoft.com/office/drawing/2014/main" id="{6C73E05B-1BBF-CC48-5029-6C44A64E8ADA}"/>
              </a:ext>
            </a:extLst>
          </p:cNvPr>
          <p:cNvSpPr>
            <a:spLocks noGrp="1"/>
          </p:cNvSpPr>
          <p:nvPr>
            <p:ph type="body" sz="quarter" idx="15"/>
          </p:nvPr>
        </p:nvSpPr>
        <p:spPr/>
        <p:txBody>
          <a:bodyPr/>
          <a:lstStyle/>
          <a:p>
            <a:r>
              <a:rPr lang="de-DE" b="0" dirty="0"/>
              <a:t>Schweinberger: Vulgarity in World Englishes</a:t>
            </a:r>
            <a:endParaRPr lang="en-AU" b="0" dirty="0"/>
          </a:p>
        </p:txBody>
      </p:sp>
      <p:sp>
        <p:nvSpPr>
          <p:cNvPr id="6" name="Slide Number Placeholder 5">
            <a:extLst>
              <a:ext uri="{FF2B5EF4-FFF2-40B4-BE49-F238E27FC236}">
                <a16:creationId xmlns:a16="http://schemas.microsoft.com/office/drawing/2014/main" id="{84E6B5BE-5CA8-3BBF-3EB0-151420F612E1}"/>
              </a:ext>
            </a:extLst>
          </p:cNvPr>
          <p:cNvSpPr>
            <a:spLocks noGrp="1"/>
          </p:cNvSpPr>
          <p:nvPr>
            <p:ph type="sldNum" sz="quarter" idx="18"/>
          </p:nvPr>
        </p:nvSpPr>
        <p:spPr/>
        <p:txBody>
          <a:bodyPr/>
          <a:lstStyle/>
          <a:p>
            <a:fld id="{E917DE0E-AFB1-41FD-BC35-27DB61CA125F}" type="slidenum">
              <a:rPr lang="en-AU" smtClean="0"/>
              <a:pPr/>
              <a:t>7</a:t>
            </a:fld>
            <a:endParaRPr lang="en-AU" dirty="0"/>
          </a:p>
        </p:txBody>
      </p:sp>
      <p:pic>
        <p:nvPicPr>
          <p:cNvPr id="9" name="Picture 8" descr="A white and red container with a face on it&#10;&#10;AI-generated content may be incorrect.">
            <a:extLst>
              <a:ext uri="{FF2B5EF4-FFF2-40B4-BE49-F238E27FC236}">
                <a16:creationId xmlns:a16="http://schemas.microsoft.com/office/drawing/2014/main" id="{3E42E155-5511-9A94-02C8-E587BDD9EFBB}"/>
              </a:ext>
            </a:extLst>
          </p:cNvPr>
          <p:cNvPicPr>
            <a:picLocks noChangeAspect="1"/>
          </p:cNvPicPr>
          <p:nvPr/>
        </p:nvPicPr>
        <p:blipFill>
          <a:blip r:embed="rId2"/>
          <a:stretch>
            <a:fillRect/>
          </a:stretch>
        </p:blipFill>
        <p:spPr>
          <a:xfrm>
            <a:off x="10285155" y="727645"/>
            <a:ext cx="1825120" cy="2341315"/>
          </a:xfrm>
          <a:prstGeom prst="rect">
            <a:avLst/>
          </a:prstGeom>
        </p:spPr>
      </p:pic>
      <p:pic>
        <p:nvPicPr>
          <p:cNvPr id="11" name="Picture 10" descr="A billboard with a sheep on it&#10;&#10;AI-generated content may be incorrect.">
            <a:extLst>
              <a:ext uri="{FF2B5EF4-FFF2-40B4-BE49-F238E27FC236}">
                <a16:creationId xmlns:a16="http://schemas.microsoft.com/office/drawing/2014/main" id="{670372D4-55C1-A206-2320-AE811258D5F9}"/>
              </a:ext>
            </a:extLst>
          </p:cNvPr>
          <p:cNvPicPr>
            <a:picLocks noChangeAspect="1"/>
          </p:cNvPicPr>
          <p:nvPr/>
        </p:nvPicPr>
        <p:blipFill>
          <a:blip r:embed="rId3"/>
          <a:stretch>
            <a:fillRect/>
          </a:stretch>
        </p:blipFill>
        <p:spPr>
          <a:xfrm>
            <a:off x="9643300" y="3356992"/>
            <a:ext cx="2466975" cy="1847850"/>
          </a:xfrm>
          <a:prstGeom prst="rect">
            <a:avLst/>
          </a:prstGeom>
        </p:spPr>
      </p:pic>
      <p:pic>
        <p:nvPicPr>
          <p:cNvPr id="13" name="Picture 12" descr="A advertisement on a subway&#10;&#10;AI-generated content may be incorrect.">
            <a:extLst>
              <a:ext uri="{FF2B5EF4-FFF2-40B4-BE49-F238E27FC236}">
                <a16:creationId xmlns:a16="http://schemas.microsoft.com/office/drawing/2014/main" id="{8DAB73E0-A6C3-EAF7-7138-8956F2C5BF46}"/>
              </a:ext>
            </a:extLst>
          </p:cNvPr>
          <p:cNvPicPr>
            <a:picLocks noChangeAspect="1"/>
          </p:cNvPicPr>
          <p:nvPr/>
        </p:nvPicPr>
        <p:blipFill>
          <a:blip r:embed="rId4"/>
          <a:stretch>
            <a:fillRect/>
          </a:stretch>
        </p:blipFill>
        <p:spPr>
          <a:xfrm>
            <a:off x="7750146" y="4931891"/>
            <a:ext cx="1746746" cy="1746746"/>
          </a:xfrm>
          <a:prstGeom prst="rect">
            <a:avLst/>
          </a:prstGeom>
        </p:spPr>
      </p:pic>
    </p:spTree>
    <p:extLst>
      <p:ext uri="{BB962C8B-B14F-4D97-AF65-F5344CB8AC3E}">
        <p14:creationId xmlns:p14="http://schemas.microsoft.com/office/powerpoint/2010/main" val="1262160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CA4D2A-E84F-FDAB-B01B-2CADA5A5E32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3F8BCC9-E31B-9220-9E8C-BC8580F16985}"/>
              </a:ext>
            </a:extLst>
          </p:cNvPr>
          <p:cNvSpPr>
            <a:spLocks noGrp="1"/>
          </p:cNvSpPr>
          <p:nvPr>
            <p:ph sz="quarter" idx="10"/>
          </p:nvPr>
        </p:nvSpPr>
        <p:spPr>
          <a:xfrm>
            <a:off x="695326" y="1700213"/>
            <a:ext cx="9217098" cy="4608512"/>
          </a:xfrm>
        </p:spPr>
        <p:txBody>
          <a:bodyPr>
            <a:normAutofit/>
          </a:bodyPr>
          <a:lstStyle/>
          <a:p>
            <a:pPr marL="285750" indent="-285750">
              <a:buClr>
                <a:srgbClr val="51247A"/>
              </a:buClr>
              <a:buFont typeface="Courier New" panose="02070309020205020404" pitchFamily="49" charset="0"/>
              <a:buChar char="o"/>
            </a:pPr>
            <a:r>
              <a:rPr lang="en-US" dirty="0">
                <a:solidFill>
                  <a:srgbClr val="51247A"/>
                </a:solidFill>
              </a:rPr>
              <a:t>Lexical </a:t>
            </a:r>
            <a:r>
              <a:rPr lang="en-US" b="1" dirty="0">
                <a:solidFill>
                  <a:srgbClr val="51247A"/>
                </a:solidFill>
              </a:rPr>
              <a:t>Creativity &amp; Innovation</a:t>
            </a:r>
            <a:r>
              <a:rPr lang="en-US" dirty="0">
                <a:solidFill>
                  <a:srgbClr val="51247A"/>
                </a:solidFill>
              </a:rPr>
              <a:t>: Swearing often involves creative word formation, euphemisms, and taboo-avoidance strategies </a:t>
            </a:r>
            <a:r>
              <a:rPr lang="en-US" sz="1200" dirty="0">
                <a:solidFill>
                  <a:schemeClr val="bg1">
                    <a:lumMod val="75000"/>
                  </a:schemeClr>
                </a:solidFill>
              </a:rPr>
              <a:t>(Allan &amp; Burridge, 2006; Ljung, 2011).</a:t>
            </a:r>
            <a:endParaRPr lang="de-DE" sz="1200" dirty="0">
              <a:solidFill>
                <a:schemeClr val="bg1">
                  <a:lumMod val="75000"/>
                </a:schemeClr>
              </a:solidFill>
            </a:endParaRPr>
          </a:p>
          <a:p>
            <a:pPr marL="285750" indent="-285750">
              <a:buClr>
                <a:srgbClr val="51247A"/>
              </a:buClr>
              <a:buFont typeface="Courier New" panose="02070309020205020404" pitchFamily="49" charset="0"/>
              <a:buChar char="o"/>
            </a:pPr>
            <a:r>
              <a:rPr lang="en-US" dirty="0">
                <a:solidFill>
                  <a:srgbClr val="51247A"/>
                </a:solidFill>
              </a:rPr>
              <a:t>Pragmatic &amp; </a:t>
            </a:r>
            <a:r>
              <a:rPr lang="en-US" b="1" dirty="0">
                <a:solidFill>
                  <a:srgbClr val="51247A"/>
                </a:solidFill>
              </a:rPr>
              <a:t>Discourse Marking</a:t>
            </a:r>
            <a:r>
              <a:rPr lang="en-US" dirty="0">
                <a:solidFill>
                  <a:srgbClr val="51247A"/>
                </a:solidFill>
              </a:rPr>
              <a:t>: serves as a discourse strategy to mark stance, topic shifts, or emphasis </a:t>
            </a:r>
            <a:r>
              <a:rPr lang="en-US" sz="1200" dirty="0">
                <a:solidFill>
                  <a:schemeClr val="bg1">
                    <a:lumMod val="75000"/>
                  </a:schemeClr>
                </a:solidFill>
              </a:rPr>
              <a:t>(Dewaele, 2016; Holmes, 2013)</a:t>
            </a:r>
          </a:p>
          <a:p>
            <a:pPr marL="285750" indent="-285750">
              <a:buClr>
                <a:srgbClr val="51247A"/>
              </a:buClr>
              <a:buFont typeface="Courier New" panose="02070309020205020404" pitchFamily="49" charset="0"/>
              <a:buChar char="o"/>
            </a:pPr>
            <a:r>
              <a:rPr lang="en-US" b="1" dirty="0">
                <a:solidFill>
                  <a:srgbClr val="51247A"/>
                </a:solidFill>
              </a:rPr>
              <a:t>Sociolinguistic Variation</a:t>
            </a:r>
            <a:r>
              <a:rPr lang="en-US" dirty="0">
                <a:solidFill>
                  <a:srgbClr val="51247A"/>
                </a:solidFill>
              </a:rPr>
              <a:t>: varies by age, gender, class, and region, making it a rich domain for sociolinguistic study </a:t>
            </a:r>
            <a:r>
              <a:rPr lang="en-US" sz="1200" dirty="0">
                <a:solidFill>
                  <a:schemeClr val="bg1">
                    <a:lumMod val="75000"/>
                  </a:schemeClr>
                </a:solidFill>
              </a:rPr>
              <a:t>(McEnery &amp; Xiao, 2004; Schweinberger, 2018; Stapleton, 2003)</a:t>
            </a:r>
          </a:p>
          <a:p>
            <a:pPr marL="285750" indent="-285750">
              <a:buClr>
                <a:srgbClr val="51247A"/>
              </a:buClr>
              <a:buFont typeface="Courier New" panose="02070309020205020404" pitchFamily="49" charset="0"/>
              <a:buChar char="o"/>
            </a:pPr>
            <a:r>
              <a:rPr lang="en-US" b="1" dirty="0">
                <a:solidFill>
                  <a:srgbClr val="51247A"/>
                </a:solidFill>
              </a:rPr>
              <a:t>Language Norms and Taboo</a:t>
            </a:r>
            <a:r>
              <a:rPr lang="en-US" dirty="0">
                <a:solidFill>
                  <a:srgbClr val="51247A"/>
                </a:solidFill>
              </a:rPr>
              <a:t>: reveals how societies construct and negotiate linguistic taboos </a:t>
            </a:r>
            <a:r>
              <a:rPr lang="en-US" sz="1200" dirty="0">
                <a:solidFill>
                  <a:schemeClr val="bg1">
                    <a:lumMod val="75000"/>
                  </a:schemeClr>
                </a:solidFill>
              </a:rPr>
              <a:t>(Burridge, 2006; Pinker, 2007).</a:t>
            </a:r>
            <a:endParaRPr lang="de-DE" sz="1200" dirty="0">
              <a:solidFill>
                <a:schemeClr val="bg1">
                  <a:lumMod val="75000"/>
                </a:schemeClr>
              </a:solidFill>
            </a:endParaRPr>
          </a:p>
        </p:txBody>
      </p:sp>
      <p:sp>
        <p:nvSpPr>
          <p:cNvPr id="3" name="Title 2">
            <a:extLst>
              <a:ext uri="{FF2B5EF4-FFF2-40B4-BE49-F238E27FC236}">
                <a16:creationId xmlns:a16="http://schemas.microsoft.com/office/drawing/2014/main" id="{F887D610-A8BA-5F20-0D9D-A86195C54F0B}"/>
              </a:ext>
            </a:extLst>
          </p:cNvPr>
          <p:cNvSpPr>
            <a:spLocks noGrp="1"/>
          </p:cNvSpPr>
          <p:nvPr>
            <p:ph type="title"/>
          </p:nvPr>
        </p:nvSpPr>
        <p:spPr/>
        <p:txBody>
          <a:bodyPr/>
          <a:lstStyle/>
          <a:p>
            <a:pPr>
              <a:buClr>
                <a:srgbClr val="51247A"/>
              </a:buClr>
            </a:pPr>
            <a:r>
              <a:rPr lang="en-US" dirty="0">
                <a:solidFill>
                  <a:srgbClr val="51247A"/>
                </a:solidFill>
              </a:rPr>
              <a:t>Linguistic Aspects</a:t>
            </a:r>
          </a:p>
        </p:txBody>
      </p:sp>
      <p:sp>
        <p:nvSpPr>
          <p:cNvPr id="4" name="Text Placeholder 3">
            <a:extLst>
              <a:ext uri="{FF2B5EF4-FFF2-40B4-BE49-F238E27FC236}">
                <a16:creationId xmlns:a16="http://schemas.microsoft.com/office/drawing/2014/main" id="{FA2A8053-E36F-6882-8BD3-A5E95C7E4AD5}"/>
              </a:ext>
            </a:extLst>
          </p:cNvPr>
          <p:cNvSpPr>
            <a:spLocks noGrp="1"/>
          </p:cNvSpPr>
          <p:nvPr>
            <p:ph type="body" sz="quarter" idx="15"/>
          </p:nvPr>
        </p:nvSpPr>
        <p:spPr/>
        <p:txBody>
          <a:bodyPr/>
          <a:lstStyle/>
          <a:p>
            <a:r>
              <a:rPr lang="de-DE" b="0" dirty="0"/>
              <a:t>Schweinberger: Vulgarity in World Englishes</a:t>
            </a:r>
            <a:endParaRPr lang="en-AU" b="0" dirty="0"/>
          </a:p>
        </p:txBody>
      </p:sp>
      <p:sp>
        <p:nvSpPr>
          <p:cNvPr id="6" name="Slide Number Placeholder 5">
            <a:extLst>
              <a:ext uri="{FF2B5EF4-FFF2-40B4-BE49-F238E27FC236}">
                <a16:creationId xmlns:a16="http://schemas.microsoft.com/office/drawing/2014/main" id="{BEAE2E0C-E10A-5B31-7B7B-EEEDED5D726B}"/>
              </a:ext>
            </a:extLst>
          </p:cNvPr>
          <p:cNvSpPr>
            <a:spLocks noGrp="1"/>
          </p:cNvSpPr>
          <p:nvPr>
            <p:ph type="sldNum" sz="quarter" idx="18"/>
          </p:nvPr>
        </p:nvSpPr>
        <p:spPr/>
        <p:txBody>
          <a:bodyPr/>
          <a:lstStyle/>
          <a:p>
            <a:fld id="{E917DE0E-AFB1-41FD-BC35-27DB61CA125F}" type="slidenum">
              <a:rPr lang="en-AU" smtClean="0"/>
              <a:pPr/>
              <a:t>8</a:t>
            </a:fld>
            <a:endParaRPr lang="en-AU" dirty="0"/>
          </a:p>
        </p:txBody>
      </p:sp>
      <p:pic>
        <p:nvPicPr>
          <p:cNvPr id="7" name="Picture 6" descr="A book cover with white text&#10;&#10;AI-generated content may be incorrect.">
            <a:extLst>
              <a:ext uri="{FF2B5EF4-FFF2-40B4-BE49-F238E27FC236}">
                <a16:creationId xmlns:a16="http://schemas.microsoft.com/office/drawing/2014/main" id="{481F145C-7D5E-9E6C-D0AA-3ED45513AC03}"/>
              </a:ext>
            </a:extLst>
          </p:cNvPr>
          <p:cNvPicPr>
            <a:picLocks noChangeAspect="1"/>
          </p:cNvPicPr>
          <p:nvPr/>
        </p:nvPicPr>
        <p:blipFill>
          <a:blip r:embed="rId2"/>
          <a:stretch>
            <a:fillRect/>
          </a:stretch>
        </p:blipFill>
        <p:spPr>
          <a:xfrm>
            <a:off x="10360843" y="733425"/>
            <a:ext cx="1695450" cy="2695575"/>
          </a:xfrm>
          <a:prstGeom prst="rect">
            <a:avLst/>
          </a:prstGeom>
        </p:spPr>
      </p:pic>
      <p:pic>
        <p:nvPicPr>
          <p:cNvPr id="9" name="Picture 8" descr="A book cover with several images of people&#10;&#10;AI-generated content may be incorrect.">
            <a:extLst>
              <a:ext uri="{FF2B5EF4-FFF2-40B4-BE49-F238E27FC236}">
                <a16:creationId xmlns:a16="http://schemas.microsoft.com/office/drawing/2014/main" id="{2A1C2913-9A98-FBBE-B62F-1F4BB54EF3EE}"/>
              </a:ext>
            </a:extLst>
          </p:cNvPr>
          <p:cNvPicPr>
            <a:picLocks noChangeAspect="1"/>
          </p:cNvPicPr>
          <p:nvPr/>
        </p:nvPicPr>
        <p:blipFill>
          <a:blip r:embed="rId3"/>
          <a:stretch>
            <a:fillRect/>
          </a:stretch>
        </p:blipFill>
        <p:spPr>
          <a:xfrm>
            <a:off x="10357125" y="3571180"/>
            <a:ext cx="1699168" cy="2553395"/>
          </a:xfrm>
          <a:prstGeom prst="rect">
            <a:avLst/>
          </a:prstGeom>
        </p:spPr>
      </p:pic>
    </p:spTree>
    <p:extLst>
      <p:ext uri="{BB962C8B-B14F-4D97-AF65-F5344CB8AC3E}">
        <p14:creationId xmlns:p14="http://schemas.microsoft.com/office/powerpoint/2010/main" val="4246541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A3B31-2478-6042-56D3-6E101C34345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73D1BF-12AC-2D7C-0207-99375AD8FCDC}"/>
              </a:ext>
            </a:extLst>
          </p:cNvPr>
          <p:cNvSpPr>
            <a:spLocks noGrp="1"/>
          </p:cNvSpPr>
          <p:nvPr>
            <p:ph sz="quarter" idx="10"/>
          </p:nvPr>
        </p:nvSpPr>
        <p:spPr>
          <a:xfrm>
            <a:off x="695326" y="1700213"/>
            <a:ext cx="9217098" cy="4608512"/>
          </a:xfrm>
        </p:spPr>
        <p:txBody>
          <a:bodyPr>
            <a:normAutofit/>
          </a:bodyPr>
          <a:lstStyle/>
          <a:p>
            <a:r>
              <a:rPr lang="en-AU" b="1" dirty="0">
                <a:solidFill>
                  <a:srgbClr val="51247A"/>
                </a:solidFill>
              </a:rPr>
              <a:t>Substantive sociolinguistic research on vulgarity (swearing) </a:t>
            </a:r>
          </a:p>
          <a:p>
            <a:r>
              <a:rPr lang="en-AU" dirty="0">
                <a:solidFill>
                  <a:srgbClr val="51247A"/>
                </a:solidFill>
              </a:rPr>
              <a:t>Mostly using corpus linguistic approaches </a:t>
            </a:r>
            <a:r>
              <a:rPr lang="en-AU" sz="1200" dirty="0">
                <a:solidFill>
                  <a:schemeClr val="bg1">
                    <a:lumMod val="75000"/>
                  </a:schemeClr>
                </a:solidFill>
              </a:rPr>
              <a:t>(cf. McEnery 2006)</a:t>
            </a:r>
          </a:p>
          <a:p>
            <a:pPr marL="645750" lvl="2" indent="-285750">
              <a:buFont typeface="Courier New" panose="02070309020205020404" pitchFamily="49" charset="0"/>
              <a:buChar char="o"/>
            </a:pPr>
            <a:r>
              <a:rPr lang="en-AU" b="1" dirty="0">
                <a:solidFill>
                  <a:srgbClr val="51247A"/>
                </a:solidFill>
              </a:rPr>
              <a:t>Age</a:t>
            </a:r>
            <a:r>
              <a:rPr lang="en-AU" dirty="0">
                <a:solidFill>
                  <a:srgbClr val="51247A"/>
                </a:solidFill>
              </a:rPr>
              <a:t>: </a:t>
            </a:r>
            <a:r>
              <a:rPr lang="en-AU" b="1" dirty="0">
                <a:solidFill>
                  <a:srgbClr val="51247A"/>
                </a:solidFill>
              </a:rPr>
              <a:t>most common among adolescent</a:t>
            </a:r>
            <a:r>
              <a:rPr lang="en-AU" sz="1200" dirty="0">
                <a:solidFill>
                  <a:schemeClr val="bg1">
                    <a:lumMod val="75000"/>
                  </a:schemeClr>
                </a:solidFill>
              </a:rPr>
              <a:t> (McEnery 2006) </a:t>
            </a:r>
            <a:r>
              <a:rPr lang="en-AU" dirty="0">
                <a:solidFill>
                  <a:srgbClr val="51247A"/>
                </a:solidFill>
              </a:rPr>
              <a:t>to middle-aged male speakers </a:t>
            </a:r>
            <a:r>
              <a:rPr lang="en-AU" sz="1300" dirty="0">
                <a:solidFill>
                  <a:srgbClr val="51247A"/>
                </a:solidFill>
              </a:rPr>
              <a:t>(Schweinberger 2018)</a:t>
            </a:r>
          </a:p>
          <a:p>
            <a:pPr marL="645750" lvl="2" indent="-285750">
              <a:buFont typeface="Courier New" panose="02070309020205020404" pitchFamily="49" charset="0"/>
              <a:buChar char="o"/>
            </a:pPr>
            <a:r>
              <a:rPr lang="en-AU" b="1" dirty="0">
                <a:solidFill>
                  <a:srgbClr val="51247A"/>
                </a:solidFill>
              </a:rPr>
              <a:t>Gender: Men swear more than women </a:t>
            </a:r>
            <a:r>
              <a:rPr lang="en-AU" dirty="0">
                <a:solidFill>
                  <a:srgbClr val="51247A"/>
                </a:solidFill>
              </a:rPr>
              <a:t>and they use “stronger” bad language words (BLWs) </a:t>
            </a:r>
            <a:r>
              <a:rPr lang="en-AU" sz="1200" dirty="0">
                <a:solidFill>
                  <a:schemeClr val="bg1">
                    <a:lumMod val="75000"/>
                  </a:schemeClr>
                </a:solidFill>
              </a:rPr>
              <a:t>(Love 2021, McEnery 2006, Schweinberger 2018, </a:t>
            </a:r>
            <a:r>
              <a:rPr lang="en-AU" sz="1200" dirty="0" err="1">
                <a:solidFill>
                  <a:schemeClr val="bg1">
                    <a:lumMod val="75000"/>
                  </a:schemeClr>
                </a:solidFill>
              </a:rPr>
              <a:t>Stenström</a:t>
            </a:r>
            <a:r>
              <a:rPr lang="en-AU" sz="1200" dirty="0">
                <a:solidFill>
                  <a:schemeClr val="bg1">
                    <a:lumMod val="75000"/>
                  </a:schemeClr>
                </a:solidFill>
              </a:rPr>
              <a:t> 2006, McEnery and Xiao 2004) </a:t>
            </a:r>
            <a:r>
              <a:rPr lang="en-AU" dirty="0">
                <a:solidFill>
                  <a:srgbClr val="51247A"/>
                </a:solidFill>
              </a:rPr>
              <a:t>– contradicting studies show no gender difference </a:t>
            </a:r>
            <a:r>
              <a:rPr lang="en-AU" sz="1200" dirty="0">
                <a:solidFill>
                  <a:schemeClr val="bg1">
                    <a:lumMod val="75000"/>
                  </a:schemeClr>
                </a:solidFill>
              </a:rPr>
              <a:t>(Drummond 2020) </a:t>
            </a:r>
            <a:r>
              <a:rPr lang="en-AU" dirty="0">
                <a:solidFill>
                  <a:srgbClr val="51247A"/>
                </a:solidFill>
              </a:rPr>
              <a:t>or that female speakers use </a:t>
            </a:r>
            <a:r>
              <a:rPr lang="en-AU" i="1" dirty="0">
                <a:solidFill>
                  <a:srgbClr val="51247A"/>
                </a:solidFill>
              </a:rPr>
              <a:t>fucking</a:t>
            </a:r>
            <a:r>
              <a:rPr lang="en-AU" dirty="0">
                <a:solidFill>
                  <a:srgbClr val="51247A"/>
                </a:solidFill>
              </a:rPr>
              <a:t> as an intensifier more than males “to mark their linguistic independence” </a:t>
            </a:r>
            <a:r>
              <a:rPr lang="en-AU" sz="1200" dirty="0">
                <a:solidFill>
                  <a:schemeClr val="bg1">
                    <a:lumMod val="75000"/>
                  </a:schemeClr>
                </a:solidFill>
              </a:rPr>
              <a:t>(</a:t>
            </a:r>
            <a:r>
              <a:rPr lang="en-AU" sz="1200" dirty="0" err="1">
                <a:solidFill>
                  <a:schemeClr val="bg1">
                    <a:lumMod val="75000"/>
                  </a:schemeClr>
                </a:solidFill>
              </a:rPr>
              <a:t>Aijmer</a:t>
            </a:r>
            <a:r>
              <a:rPr lang="en-AU" sz="1200" dirty="0">
                <a:solidFill>
                  <a:schemeClr val="bg1">
                    <a:lumMod val="75000"/>
                  </a:schemeClr>
                </a:solidFill>
              </a:rPr>
              <a:t> 2018: 91)</a:t>
            </a:r>
          </a:p>
          <a:p>
            <a:pPr marL="645750" lvl="2" indent="-285750">
              <a:buFont typeface="Courier New" panose="02070309020205020404" pitchFamily="49" charset="0"/>
              <a:buChar char="o"/>
            </a:pPr>
            <a:r>
              <a:rPr lang="en-AU" b="1" dirty="0">
                <a:solidFill>
                  <a:srgbClr val="51247A"/>
                </a:solidFill>
              </a:rPr>
              <a:t>Time: Swearing has decreased </a:t>
            </a:r>
            <a:r>
              <a:rPr lang="en-AU" dirty="0">
                <a:solidFill>
                  <a:srgbClr val="51247A"/>
                </a:solidFill>
              </a:rPr>
              <a:t>in informal British English between 1994 and 2014 </a:t>
            </a:r>
            <a:r>
              <a:rPr lang="en-AU" sz="1200" dirty="0">
                <a:solidFill>
                  <a:schemeClr val="bg1">
                    <a:lumMod val="75000"/>
                  </a:schemeClr>
                </a:solidFill>
              </a:rPr>
              <a:t>(Love 2014)</a:t>
            </a:r>
          </a:p>
          <a:p>
            <a:pPr marL="645750" lvl="2" indent="-285750">
              <a:buFont typeface="Courier New" panose="02070309020205020404" pitchFamily="49" charset="0"/>
              <a:buChar char="o"/>
            </a:pPr>
            <a:r>
              <a:rPr lang="en-AU" b="1" dirty="0">
                <a:solidFill>
                  <a:srgbClr val="51247A"/>
                </a:solidFill>
              </a:rPr>
              <a:t>Social class </a:t>
            </a:r>
            <a:r>
              <a:rPr lang="en-AU" dirty="0">
                <a:solidFill>
                  <a:srgbClr val="51247A"/>
                </a:solidFill>
              </a:rPr>
              <a:t>: findings </a:t>
            </a:r>
            <a:r>
              <a:rPr lang="en-AU" b="1" dirty="0">
                <a:solidFill>
                  <a:srgbClr val="51247A"/>
                </a:solidFill>
              </a:rPr>
              <a:t>do not show a consistent patterning</a:t>
            </a:r>
            <a:r>
              <a:rPr lang="en-AU" sz="1300" dirty="0">
                <a:solidFill>
                  <a:srgbClr val="51247A"/>
                </a:solidFill>
              </a:rPr>
              <a:t> </a:t>
            </a:r>
            <a:r>
              <a:rPr lang="en-AU" sz="1200" dirty="0">
                <a:solidFill>
                  <a:schemeClr val="bg1">
                    <a:lumMod val="75000"/>
                  </a:schemeClr>
                </a:solidFill>
              </a:rPr>
              <a:t>(see </a:t>
            </a:r>
            <a:r>
              <a:rPr lang="en-AU" sz="1200" dirty="0" err="1">
                <a:solidFill>
                  <a:schemeClr val="bg1">
                    <a:lumMod val="75000"/>
                  </a:schemeClr>
                </a:solidFill>
              </a:rPr>
              <a:t>Stenström</a:t>
            </a:r>
            <a:r>
              <a:rPr lang="en-AU" sz="1200" dirty="0">
                <a:solidFill>
                  <a:schemeClr val="bg1">
                    <a:lumMod val="75000"/>
                  </a:schemeClr>
                </a:solidFill>
              </a:rPr>
              <a:t> 2006 for an overview)</a:t>
            </a:r>
          </a:p>
        </p:txBody>
      </p:sp>
      <p:sp>
        <p:nvSpPr>
          <p:cNvPr id="3" name="Title 2">
            <a:extLst>
              <a:ext uri="{FF2B5EF4-FFF2-40B4-BE49-F238E27FC236}">
                <a16:creationId xmlns:a16="http://schemas.microsoft.com/office/drawing/2014/main" id="{EBE1112E-03A2-C32D-0857-AFE8BD0444D1}"/>
              </a:ext>
            </a:extLst>
          </p:cNvPr>
          <p:cNvSpPr>
            <a:spLocks noGrp="1"/>
          </p:cNvSpPr>
          <p:nvPr>
            <p:ph type="title"/>
          </p:nvPr>
        </p:nvSpPr>
        <p:spPr/>
        <p:txBody>
          <a:bodyPr/>
          <a:lstStyle/>
          <a:p>
            <a:pPr>
              <a:buClr>
                <a:srgbClr val="51247A"/>
              </a:buClr>
            </a:pPr>
            <a:r>
              <a:rPr lang="en-US" dirty="0">
                <a:solidFill>
                  <a:srgbClr val="51247A"/>
                </a:solidFill>
              </a:rPr>
              <a:t>Social Stratification</a:t>
            </a:r>
          </a:p>
        </p:txBody>
      </p:sp>
      <p:sp>
        <p:nvSpPr>
          <p:cNvPr id="4" name="Text Placeholder 3">
            <a:extLst>
              <a:ext uri="{FF2B5EF4-FFF2-40B4-BE49-F238E27FC236}">
                <a16:creationId xmlns:a16="http://schemas.microsoft.com/office/drawing/2014/main" id="{2BBF2598-C910-01D9-93F4-C790DA511754}"/>
              </a:ext>
            </a:extLst>
          </p:cNvPr>
          <p:cNvSpPr>
            <a:spLocks noGrp="1"/>
          </p:cNvSpPr>
          <p:nvPr>
            <p:ph type="body" sz="quarter" idx="15"/>
          </p:nvPr>
        </p:nvSpPr>
        <p:spPr/>
        <p:txBody>
          <a:bodyPr/>
          <a:lstStyle/>
          <a:p>
            <a:r>
              <a:rPr lang="de-DE" b="0" dirty="0"/>
              <a:t>Schweinberger: Vulgarity in World Englishes</a:t>
            </a:r>
            <a:endParaRPr lang="en-AU" b="0" dirty="0"/>
          </a:p>
        </p:txBody>
      </p:sp>
      <p:sp>
        <p:nvSpPr>
          <p:cNvPr id="6" name="Slide Number Placeholder 5">
            <a:extLst>
              <a:ext uri="{FF2B5EF4-FFF2-40B4-BE49-F238E27FC236}">
                <a16:creationId xmlns:a16="http://schemas.microsoft.com/office/drawing/2014/main" id="{A78B73EA-A17C-F63F-8A26-7BDF8E35BBE9}"/>
              </a:ext>
            </a:extLst>
          </p:cNvPr>
          <p:cNvSpPr>
            <a:spLocks noGrp="1"/>
          </p:cNvSpPr>
          <p:nvPr>
            <p:ph type="sldNum" sz="quarter" idx="18"/>
          </p:nvPr>
        </p:nvSpPr>
        <p:spPr/>
        <p:txBody>
          <a:bodyPr/>
          <a:lstStyle/>
          <a:p>
            <a:fld id="{E917DE0E-AFB1-41FD-BC35-27DB61CA125F}" type="slidenum">
              <a:rPr lang="en-AU" smtClean="0"/>
              <a:pPr/>
              <a:t>9</a:t>
            </a:fld>
            <a:endParaRPr lang="en-AU" dirty="0"/>
          </a:p>
        </p:txBody>
      </p:sp>
      <p:pic>
        <p:nvPicPr>
          <p:cNvPr id="5" name="Picture 4">
            <a:extLst>
              <a:ext uri="{FF2B5EF4-FFF2-40B4-BE49-F238E27FC236}">
                <a16:creationId xmlns:a16="http://schemas.microsoft.com/office/drawing/2014/main" id="{ED0C1470-B099-1402-99B6-F8CC1D1310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2544" y="656431"/>
            <a:ext cx="1199456" cy="1823173"/>
          </a:xfrm>
          <a:prstGeom prst="rect">
            <a:avLst/>
          </a:prstGeom>
        </p:spPr>
      </p:pic>
      <p:pic>
        <p:nvPicPr>
          <p:cNvPr id="8" name="Picture 7">
            <a:extLst>
              <a:ext uri="{FF2B5EF4-FFF2-40B4-BE49-F238E27FC236}">
                <a16:creationId xmlns:a16="http://schemas.microsoft.com/office/drawing/2014/main" id="{A0EF44BA-EA69-205D-CB56-CBA4384CF0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93462" y="2481173"/>
            <a:ext cx="1198538" cy="1821777"/>
          </a:xfrm>
          <a:prstGeom prst="rect">
            <a:avLst/>
          </a:prstGeom>
        </p:spPr>
      </p:pic>
      <p:pic>
        <p:nvPicPr>
          <p:cNvPr id="10" name="Picture 9">
            <a:extLst>
              <a:ext uri="{FF2B5EF4-FFF2-40B4-BE49-F238E27FC236}">
                <a16:creationId xmlns:a16="http://schemas.microsoft.com/office/drawing/2014/main" id="{43D0C4ED-9E02-3C05-88A5-17D3C950B7AE}"/>
              </a:ext>
            </a:extLst>
          </p:cNvPr>
          <p:cNvPicPr>
            <a:picLocks noChangeAspect="1"/>
          </p:cNvPicPr>
          <p:nvPr/>
        </p:nvPicPr>
        <p:blipFill>
          <a:blip r:embed="rId4"/>
          <a:stretch>
            <a:fillRect/>
          </a:stretch>
        </p:blipFill>
        <p:spPr>
          <a:xfrm>
            <a:off x="11001324" y="4293096"/>
            <a:ext cx="1199456" cy="1575117"/>
          </a:xfrm>
          <a:prstGeom prst="rect">
            <a:avLst/>
          </a:prstGeom>
        </p:spPr>
      </p:pic>
    </p:spTree>
    <p:extLst>
      <p:ext uri="{BB962C8B-B14F-4D97-AF65-F5344CB8AC3E}">
        <p14:creationId xmlns:p14="http://schemas.microsoft.com/office/powerpoint/2010/main" val="25688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University of Queensland">
  <a:themeElements>
    <a:clrScheme name="UQ PPT">
      <a:dk1>
        <a:sysClr val="windowText" lastClr="000000"/>
      </a:dk1>
      <a:lt1>
        <a:sysClr val="window" lastClr="FFFFFF"/>
      </a:lt1>
      <a:dk2>
        <a:srgbClr val="999490"/>
      </a:dk2>
      <a:lt2>
        <a:srgbClr val="D7D1CC"/>
      </a:lt2>
      <a:accent1>
        <a:srgbClr val="51247A"/>
      </a:accent1>
      <a:accent2>
        <a:srgbClr val="E62645"/>
      </a:accent2>
      <a:accent3>
        <a:srgbClr val="00A2C7"/>
      </a:accent3>
      <a:accent4>
        <a:srgbClr val="EB602B"/>
      </a:accent4>
      <a:accent5>
        <a:srgbClr val="4085C6"/>
      </a:accent5>
      <a:accent6>
        <a:srgbClr val="2EA836"/>
      </a:accent6>
      <a:hlink>
        <a:srgbClr val="00A2C7"/>
      </a:hlink>
      <a:folHlink>
        <a:srgbClr val="00A2C7"/>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UQ PowerPoint Template v4.potx" id="{EB40B91F-2F7C-4628-893D-3539496D6C6A}" vid="{691CE4A2-4C6F-4895-A94C-37E246F52C8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UQ PowerPoint Template v4</Template>
  <TotalTime>1105</TotalTime>
  <Words>5787</Words>
  <Application>Microsoft Office PowerPoint</Application>
  <PresentationFormat>Widescreen</PresentationFormat>
  <Paragraphs>696</Paragraphs>
  <Slides>53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53</vt:i4>
      </vt:variant>
    </vt:vector>
  </HeadingPairs>
  <TitlesOfParts>
    <vt:vector size="59" baseType="lpstr">
      <vt:lpstr>Aptos Narrow</vt:lpstr>
      <vt:lpstr>Arial</vt:lpstr>
      <vt:lpstr>Calibri</vt:lpstr>
      <vt:lpstr>Courier New</vt:lpstr>
      <vt:lpstr>Wingdings</vt:lpstr>
      <vt:lpstr>University of Queensland</vt:lpstr>
      <vt:lpstr>Vulgarity in World Englishes</vt:lpstr>
      <vt:lpstr>Background</vt:lpstr>
      <vt:lpstr>Outline</vt:lpstr>
      <vt:lpstr>Introduction to Vulgarity (Research)</vt:lpstr>
      <vt:lpstr>Why show an interest in vulgarity? </vt:lpstr>
      <vt:lpstr>Categories of Swearing</vt:lpstr>
      <vt:lpstr>Socio-Cognitive Functions</vt:lpstr>
      <vt:lpstr>Linguistic Aspects</vt:lpstr>
      <vt:lpstr>Social Stratification</vt:lpstr>
      <vt:lpstr>PowerPoint Presentation</vt:lpstr>
      <vt:lpstr>What counts as vulgar?</vt:lpstr>
      <vt:lpstr>Study 1: Vulgarity on the Web</vt:lpstr>
      <vt:lpstr>Motivation</vt:lpstr>
      <vt:lpstr>Research questions and hypotheses</vt:lpstr>
      <vt:lpstr>Data and Data Processing</vt:lpstr>
      <vt:lpstr>Methodology</vt:lpstr>
      <vt:lpstr>PowerPoint Presentation</vt:lpstr>
      <vt:lpstr>PowerPoint Presentation</vt:lpstr>
      <vt:lpstr>PowerPoint Presentation</vt:lpstr>
      <vt:lpstr>Key Findings</vt:lpstr>
      <vt:lpstr>Problems | Limitations</vt:lpstr>
      <vt:lpstr>Study 2: Vulgarity in Face-to-Face Conversation</vt:lpstr>
      <vt:lpstr>Motivation</vt:lpstr>
      <vt:lpstr>Research questions and hypotheses</vt:lpstr>
      <vt:lpstr>Data and Data Processing</vt:lpstr>
      <vt:lpstr>Methodology</vt:lpstr>
      <vt:lpstr>PowerPoint Presentation</vt:lpstr>
      <vt:lpstr>PowerPoint Presentation</vt:lpstr>
      <vt:lpstr>PowerPoint Presentation</vt:lpstr>
      <vt:lpstr>Findings</vt:lpstr>
      <vt:lpstr>Key Findings</vt:lpstr>
      <vt:lpstr>Problems | Limitations</vt:lpstr>
      <vt:lpstr>Study 3: Vulgarity on Social Media</vt:lpstr>
      <vt:lpstr>Motivation</vt:lpstr>
      <vt:lpstr>Research Questions</vt:lpstr>
      <vt:lpstr>Data</vt:lpstr>
      <vt:lpstr>Methodology</vt:lpstr>
      <vt:lpstr>Final Data Set</vt:lpstr>
      <vt:lpstr>PowerPoint Presentation</vt:lpstr>
      <vt:lpstr>PowerPoint Presentation</vt:lpstr>
      <vt:lpstr>PowerPoint Presentation</vt:lpstr>
      <vt:lpstr>PowerPoint Presentation</vt:lpstr>
      <vt:lpstr>What factors impact the use of vulgarity online?</vt:lpstr>
      <vt:lpstr>Key Findings</vt:lpstr>
      <vt:lpstr>Problems | Limitations</vt:lpstr>
      <vt:lpstr>Discussion and Outlook</vt:lpstr>
      <vt:lpstr>Key Takeaways</vt:lpstr>
      <vt:lpstr>Methodological and Conceptual Reflections</vt:lpstr>
      <vt:lpstr>Outlook and Future Directions</vt:lpstr>
      <vt:lpstr>Thank you very f*&amp;$ing much!</vt:lpstr>
      <vt:lpstr>References</vt:lpstr>
      <vt:lpstr>References</vt:lpstr>
      <vt:lpstr>Vulgarity in World Englishes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Rebekah</dc:creator>
  <cp:lastModifiedBy>Martin Schweinberger</cp:lastModifiedBy>
  <cp:revision>41</cp:revision>
  <cp:lastPrinted>2023-02-18T00:28:33Z</cp:lastPrinted>
  <dcterms:created xsi:type="dcterms:W3CDTF">2018-09-28T01:38:30Z</dcterms:created>
  <dcterms:modified xsi:type="dcterms:W3CDTF">2025-10-09T07:12:57Z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f488380-630a-4f55-a077-a19445e3f360_Enabled">
    <vt:lpwstr>true</vt:lpwstr>
  </property>
  <property fmtid="{D5CDD505-2E9C-101B-9397-08002B2CF9AE}" pid="3" name="MSIP_Label_0f488380-630a-4f55-a077-a19445e3f360_SetDate">
    <vt:lpwstr>2023-07-18T10:59:29Z</vt:lpwstr>
  </property>
  <property fmtid="{D5CDD505-2E9C-101B-9397-08002B2CF9AE}" pid="4" name="MSIP_Label_0f488380-630a-4f55-a077-a19445e3f360_Method">
    <vt:lpwstr>Standard</vt:lpwstr>
  </property>
  <property fmtid="{D5CDD505-2E9C-101B-9397-08002B2CF9AE}" pid="5" name="MSIP_Label_0f488380-630a-4f55-a077-a19445e3f360_Name">
    <vt:lpwstr>OFFICIAL - INTERNAL</vt:lpwstr>
  </property>
  <property fmtid="{D5CDD505-2E9C-101B-9397-08002B2CF9AE}" pid="6" name="MSIP_Label_0f488380-630a-4f55-a077-a19445e3f360_SiteId">
    <vt:lpwstr>b6e377cf-9db3-46cb-91a2-fad9605bb15c</vt:lpwstr>
  </property>
  <property fmtid="{D5CDD505-2E9C-101B-9397-08002B2CF9AE}" pid="7" name="MSIP_Label_0f488380-630a-4f55-a077-a19445e3f360_ActionId">
    <vt:lpwstr>2a6a2283-c6ce-4245-a2f7-c0f3e18c2add</vt:lpwstr>
  </property>
  <property fmtid="{D5CDD505-2E9C-101B-9397-08002B2CF9AE}" pid="8" name="MSIP_Label_0f488380-630a-4f55-a077-a19445e3f360_ContentBits">
    <vt:lpwstr>0</vt:lpwstr>
  </property>
</Properties>
</file>