
<file path=[Content_Types].xml><?xml version="1.0" encoding="utf-8"?>
<Types xmlns="http://schemas.openxmlformats.org/package/2006/content-types">
  <Default Extension="bin" ContentType="image/unknown"/>
  <Default Extension="fna&amp;_nc_gid=x_m7tv2y4H4-p5JrZcYoRA&amp;_nc_ss=7a22e&amp;oh=00_AQGyNkglH3fvp8rS6kuIDcDpGjW35lZgME9hziYDyRvXGg&amp;oe=6A7CCDAB"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62"/>
  </p:notesMasterIdLst>
  <p:handoutMasterIdLst>
    <p:handoutMasterId r:id="rId63"/>
  </p:handoutMasterIdLst>
  <p:sldIdLst>
    <p:sldId id="482" r:id="rId2"/>
    <p:sldId id="419" r:id="rId3"/>
    <p:sldId id="490" r:id="rId4"/>
    <p:sldId id="440" r:id="rId5"/>
    <p:sldId id="441" r:id="rId6"/>
    <p:sldId id="492" r:id="rId7"/>
    <p:sldId id="493" r:id="rId8"/>
    <p:sldId id="484" r:id="rId9"/>
    <p:sldId id="494" r:id="rId10"/>
    <p:sldId id="496" r:id="rId11"/>
    <p:sldId id="495" r:id="rId12"/>
    <p:sldId id="505" r:id="rId13"/>
    <p:sldId id="500" r:id="rId14"/>
    <p:sldId id="501" r:id="rId15"/>
    <p:sldId id="502" r:id="rId16"/>
    <p:sldId id="503" r:id="rId17"/>
    <p:sldId id="504" r:id="rId18"/>
    <p:sldId id="427" r:id="rId19"/>
    <p:sldId id="460" r:id="rId20"/>
    <p:sldId id="461" r:id="rId21"/>
    <p:sldId id="442" r:id="rId22"/>
    <p:sldId id="446" r:id="rId23"/>
    <p:sldId id="452" r:id="rId24"/>
    <p:sldId id="453" r:id="rId25"/>
    <p:sldId id="456" r:id="rId26"/>
    <p:sldId id="457" r:id="rId27"/>
    <p:sldId id="506" r:id="rId28"/>
    <p:sldId id="421" r:id="rId29"/>
    <p:sldId id="429" r:id="rId30"/>
    <p:sldId id="432" r:id="rId31"/>
    <p:sldId id="437" r:id="rId32"/>
    <p:sldId id="430" r:id="rId33"/>
    <p:sldId id="435" r:id="rId34"/>
    <p:sldId id="507" r:id="rId35"/>
    <p:sldId id="463" r:id="rId36"/>
    <p:sldId id="464" r:id="rId37"/>
    <p:sldId id="465" r:id="rId38"/>
    <p:sldId id="467" r:id="rId39"/>
    <p:sldId id="469" r:id="rId40"/>
    <p:sldId id="466" r:id="rId41"/>
    <p:sldId id="468" r:id="rId42"/>
    <p:sldId id="473" r:id="rId43"/>
    <p:sldId id="474" r:id="rId44"/>
    <p:sldId id="475" r:id="rId45"/>
    <p:sldId id="509" r:id="rId46"/>
    <p:sldId id="510" r:id="rId47"/>
    <p:sldId id="512" r:id="rId48"/>
    <p:sldId id="513" r:id="rId49"/>
    <p:sldId id="514" r:id="rId50"/>
    <p:sldId id="515" r:id="rId51"/>
    <p:sldId id="516" r:id="rId52"/>
    <p:sldId id="508" r:id="rId53"/>
    <p:sldId id="477" r:id="rId54"/>
    <p:sldId id="517" r:id="rId55"/>
    <p:sldId id="518" r:id="rId56"/>
    <p:sldId id="476" r:id="rId57"/>
    <p:sldId id="420" r:id="rId58"/>
    <p:sldId id="472" r:id="rId59"/>
    <p:sldId id="491" r:id="rId60"/>
    <p:sldId id="431"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1C800D76-3C72-4CB3-9FC9-AADDB526D820}">
          <p14:sldIdLst>
            <p14:sldId id="482"/>
            <p14:sldId id="419"/>
            <p14:sldId id="490"/>
            <p14:sldId id="440"/>
            <p14:sldId id="441"/>
            <p14:sldId id="492"/>
            <p14:sldId id="493"/>
            <p14:sldId id="484"/>
            <p14:sldId id="494"/>
            <p14:sldId id="496"/>
            <p14:sldId id="495"/>
            <p14:sldId id="505"/>
            <p14:sldId id="500"/>
            <p14:sldId id="501"/>
            <p14:sldId id="502"/>
            <p14:sldId id="503"/>
            <p14:sldId id="504"/>
            <p14:sldId id="427"/>
            <p14:sldId id="460"/>
            <p14:sldId id="461"/>
            <p14:sldId id="442"/>
            <p14:sldId id="446"/>
            <p14:sldId id="452"/>
            <p14:sldId id="453"/>
            <p14:sldId id="456"/>
            <p14:sldId id="457"/>
            <p14:sldId id="506"/>
            <p14:sldId id="421"/>
            <p14:sldId id="429"/>
            <p14:sldId id="432"/>
            <p14:sldId id="437"/>
            <p14:sldId id="430"/>
            <p14:sldId id="435"/>
            <p14:sldId id="507"/>
            <p14:sldId id="463"/>
            <p14:sldId id="464"/>
            <p14:sldId id="465"/>
            <p14:sldId id="467"/>
            <p14:sldId id="469"/>
            <p14:sldId id="466"/>
            <p14:sldId id="468"/>
            <p14:sldId id="473"/>
            <p14:sldId id="474"/>
            <p14:sldId id="475"/>
            <p14:sldId id="509"/>
            <p14:sldId id="510"/>
            <p14:sldId id="512"/>
            <p14:sldId id="513"/>
            <p14:sldId id="514"/>
            <p14:sldId id="515"/>
            <p14:sldId id="516"/>
            <p14:sldId id="508"/>
            <p14:sldId id="477"/>
            <p14:sldId id="517"/>
            <p14:sldId id="518"/>
            <p14:sldId id="476"/>
            <p14:sldId id="420"/>
            <p14:sldId id="472"/>
            <p14:sldId id="491"/>
            <p14:sldId id="431"/>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247A"/>
    <a:srgbClr val="00A2C7"/>
    <a:srgbClr val="962A8B"/>
    <a:srgbClr val="E62645"/>
    <a:srgbClr val="2EA836"/>
    <a:srgbClr val="D9AC6D"/>
    <a:srgbClr val="EB602B"/>
    <a:srgbClr val="FBB800"/>
    <a:srgbClr val="4085C6"/>
    <a:srgbClr val="9994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84D2AA-E438-483F-A98C-DD85442CD22D}" v="135" dt="2026-08-08T07:57:35.5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61" autoAdjust="0"/>
    <p:restoredTop sz="94794" autoAdjust="0"/>
  </p:normalViewPr>
  <p:slideViewPr>
    <p:cSldViewPr showGuides="1">
      <p:cViewPr varScale="1">
        <p:scale>
          <a:sx n="115" d="100"/>
          <a:sy n="115" d="100"/>
        </p:scale>
        <p:origin x="686" y="77"/>
      </p:cViewPr>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4" d="100"/>
          <a:sy n="84" d="100"/>
        </p:scale>
        <p:origin x="3024"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handoutMaster" Target="handoutMasters/handoutMaster1.xml"/><Relationship Id="rId68"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Schweinberger" userId="90c3b6fdff4c5443" providerId="LiveId" clId="{16B467C6-3D5B-4F2A-A3D4-D5D9DBF197BE}"/>
    <pc:docChg chg="undo custSel addSld delSld modSld sldOrd modSection">
      <pc:chgData name="Martin Schweinberger" userId="90c3b6fdff4c5443" providerId="LiveId" clId="{16B467C6-3D5B-4F2A-A3D4-D5D9DBF197BE}" dt="2026-08-19T22:59:11.684" v="5469" actId="20577"/>
      <pc:docMkLst>
        <pc:docMk/>
      </pc:docMkLst>
      <pc:sldChg chg="addSp delSp modSp mod">
        <pc:chgData name="Martin Schweinberger" userId="90c3b6fdff4c5443" providerId="LiveId" clId="{16B467C6-3D5B-4F2A-A3D4-D5D9DBF197BE}" dt="2026-08-08T05:21:50.285" v="1771" actId="20577"/>
        <pc:sldMkLst>
          <pc:docMk/>
          <pc:sldMk cId="3932812477" sldId="419"/>
        </pc:sldMkLst>
        <pc:spChg chg="mod">
          <ac:chgData name="Martin Schweinberger" userId="90c3b6fdff4c5443" providerId="LiveId" clId="{16B467C6-3D5B-4F2A-A3D4-D5D9DBF197BE}" dt="2026-08-08T05:21:50.285" v="1771" actId="20577"/>
          <ac:spMkLst>
            <pc:docMk/>
            <pc:sldMk cId="3932812477" sldId="419"/>
            <ac:spMk id="2" creationId="{7DD9D79B-1D0E-9358-BE15-44231672B369}"/>
          </ac:spMkLst>
        </pc:spChg>
        <pc:spChg chg="mod">
          <ac:chgData name="Martin Schweinberger" userId="90c3b6fdff4c5443" providerId="LiveId" clId="{16B467C6-3D5B-4F2A-A3D4-D5D9DBF197BE}" dt="2026-08-08T04:59:13.010" v="1166" actId="113"/>
          <ac:spMkLst>
            <pc:docMk/>
            <pc:sldMk cId="3932812477" sldId="419"/>
            <ac:spMk id="3" creationId="{901C32B9-8EA3-FA0B-673C-171286A43061}"/>
          </ac:spMkLst>
        </pc:spChg>
        <pc:spChg chg="add mod">
          <ac:chgData name="Martin Schweinberger" userId="90c3b6fdff4c5443" providerId="LiveId" clId="{16B467C6-3D5B-4F2A-A3D4-D5D9DBF197BE}" dt="2026-08-08T05:07:31.433" v="1458" actId="113"/>
          <ac:spMkLst>
            <pc:docMk/>
            <pc:sldMk cId="3932812477" sldId="419"/>
            <ac:spMk id="7" creationId="{75B60AF2-C9F5-FF7F-1EFA-E3D0A28E5335}"/>
          </ac:spMkLst>
        </pc:spChg>
        <pc:spChg chg="add mod">
          <ac:chgData name="Martin Schweinberger" userId="90c3b6fdff4c5443" providerId="LiveId" clId="{16B467C6-3D5B-4F2A-A3D4-D5D9DBF197BE}" dt="2026-08-08T05:07:43.430" v="1466" actId="113"/>
          <ac:spMkLst>
            <pc:docMk/>
            <pc:sldMk cId="3932812477" sldId="419"/>
            <ac:spMk id="10" creationId="{5BCB426F-ABC8-2D5A-0C60-E5A813A32142}"/>
          </ac:spMkLst>
        </pc:spChg>
        <pc:spChg chg="add mod">
          <ac:chgData name="Martin Schweinberger" userId="90c3b6fdff4c5443" providerId="LiveId" clId="{16B467C6-3D5B-4F2A-A3D4-D5D9DBF197BE}" dt="2026-08-08T05:07:36.550" v="1462" actId="114"/>
          <ac:spMkLst>
            <pc:docMk/>
            <pc:sldMk cId="3932812477" sldId="419"/>
            <ac:spMk id="13" creationId="{E9582B00-B675-95BC-A437-0EE8298AE296}"/>
          </ac:spMkLst>
        </pc:spChg>
        <pc:spChg chg="add mod">
          <ac:chgData name="Martin Schweinberger" userId="90c3b6fdff4c5443" providerId="LiveId" clId="{16B467C6-3D5B-4F2A-A3D4-D5D9DBF197BE}" dt="2026-08-08T05:07:34.184" v="1460" actId="114"/>
          <ac:spMkLst>
            <pc:docMk/>
            <pc:sldMk cId="3932812477" sldId="419"/>
            <ac:spMk id="15" creationId="{2E33E006-DDE6-E094-6B10-C15B05BFFBEA}"/>
          </ac:spMkLst>
        </pc:spChg>
        <pc:spChg chg="add mod">
          <ac:chgData name="Martin Schweinberger" userId="90c3b6fdff4c5443" providerId="LiveId" clId="{16B467C6-3D5B-4F2A-A3D4-D5D9DBF197BE}" dt="2026-08-08T05:07:40.149" v="1464" actId="113"/>
          <ac:spMkLst>
            <pc:docMk/>
            <pc:sldMk cId="3932812477" sldId="419"/>
            <ac:spMk id="17" creationId="{2B36647A-7468-D077-F752-B1E3644495C7}"/>
          </ac:spMkLst>
        </pc:spChg>
      </pc:sldChg>
      <pc:sldChg chg="modSp mod">
        <pc:chgData name="Martin Schweinberger" userId="90c3b6fdff4c5443" providerId="LiveId" clId="{16B467C6-3D5B-4F2A-A3D4-D5D9DBF197BE}" dt="2026-08-08T07:24:04.147" v="4030" actId="20577"/>
        <pc:sldMkLst>
          <pc:docMk/>
          <pc:sldMk cId="299391350" sldId="421"/>
        </pc:sldMkLst>
        <pc:spChg chg="mod">
          <ac:chgData name="Martin Schweinberger" userId="90c3b6fdff4c5443" providerId="LiveId" clId="{16B467C6-3D5B-4F2A-A3D4-D5D9DBF197BE}" dt="2026-08-08T07:24:04.147" v="4030" actId="20577"/>
          <ac:spMkLst>
            <pc:docMk/>
            <pc:sldMk cId="299391350" sldId="421"/>
            <ac:spMk id="2" creationId="{69393DB2-6A50-8658-C6AE-125DDBF7BD4C}"/>
          </ac:spMkLst>
        </pc:spChg>
        <pc:spChg chg="mod">
          <ac:chgData name="Martin Schweinberger" userId="90c3b6fdff4c5443" providerId="LiveId" clId="{16B467C6-3D5B-4F2A-A3D4-D5D9DBF197BE}" dt="2026-08-08T07:23:09.279" v="4019" actId="113"/>
          <ac:spMkLst>
            <pc:docMk/>
            <pc:sldMk cId="299391350" sldId="421"/>
            <ac:spMk id="3" creationId="{E7F9A0BF-1B45-2F41-DCD0-0754710FF654}"/>
          </ac:spMkLst>
        </pc:spChg>
      </pc:sldChg>
      <pc:sldChg chg="addSp modSp mod ord">
        <pc:chgData name="Martin Schweinberger" userId="90c3b6fdff4c5443" providerId="LiveId" clId="{16B467C6-3D5B-4F2A-A3D4-D5D9DBF197BE}" dt="2026-08-08T06:23:58.049" v="3149" actId="14100"/>
        <pc:sldMkLst>
          <pc:docMk/>
          <pc:sldMk cId="3251071114" sldId="427"/>
        </pc:sldMkLst>
        <pc:spChg chg="mod">
          <ac:chgData name="Martin Schweinberger" userId="90c3b6fdff4c5443" providerId="LiveId" clId="{16B467C6-3D5B-4F2A-A3D4-D5D9DBF197BE}" dt="2026-08-08T06:21:13.893" v="3107" actId="113"/>
          <ac:spMkLst>
            <pc:docMk/>
            <pc:sldMk cId="3251071114" sldId="427"/>
            <ac:spMk id="2" creationId="{2F99AFFC-FBDF-1D93-B545-38C3D35C13A8}"/>
          </ac:spMkLst>
        </pc:spChg>
        <pc:spChg chg="mod">
          <ac:chgData name="Martin Schweinberger" userId="90c3b6fdff4c5443" providerId="LiveId" clId="{16B467C6-3D5B-4F2A-A3D4-D5D9DBF197BE}" dt="2026-08-08T06:21:07.342" v="3104"/>
          <ac:spMkLst>
            <pc:docMk/>
            <pc:sldMk cId="3251071114" sldId="427"/>
            <ac:spMk id="3" creationId="{A50C07B9-1121-1287-7675-EDA42F4100F6}"/>
          </ac:spMkLst>
        </pc:spChg>
        <pc:picChg chg="add mod">
          <ac:chgData name="Martin Schweinberger" userId="90c3b6fdff4c5443" providerId="LiveId" clId="{16B467C6-3D5B-4F2A-A3D4-D5D9DBF197BE}" dt="2026-08-08T06:23:38.533" v="3142" actId="1076"/>
          <ac:picMkLst>
            <pc:docMk/>
            <pc:sldMk cId="3251071114" sldId="427"/>
            <ac:picMk id="9" creationId="{97CC5DE3-8E28-5F08-0452-C75EF38D1DC4}"/>
          </ac:picMkLst>
        </pc:picChg>
        <pc:picChg chg="add mod">
          <ac:chgData name="Martin Schweinberger" userId="90c3b6fdff4c5443" providerId="LiveId" clId="{16B467C6-3D5B-4F2A-A3D4-D5D9DBF197BE}" dt="2026-08-08T06:23:46.437" v="3145" actId="1076"/>
          <ac:picMkLst>
            <pc:docMk/>
            <pc:sldMk cId="3251071114" sldId="427"/>
            <ac:picMk id="11" creationId="{5BAF8362-3DA2-C624-9172-A3C8FF87E7D0}"/>
          </ac:picMkLst>
        </pc:picChg>
        <pc:picChg chg="add mod">
          <ac:chgData name="Martin Schweinberger" userId="90c3b6fdff4c5443" providerId="LiveId" clId="{16B467C6-3D5B-4F2A-A3D4-D5D9DBF197BE}" dt="2026-08-08T06:23:58.049" v="3149" actId="14100"/>
          <ac:picMkLst>
            <pc:docMk/>
            <pc:sldMk cId="3251071114" sldId="427"/>
            <ac:picMk id="13" creationId="{6B575D5A-634B-C65B-29B3-DD3B3AE00CC8}"/>
          </ac:picMkLst>
        </pc:picChg>
      </pc:sldChg>
      <pc:sldChg chg="modSp mod">
        <pc:chgData name="Martin Schweinberger" userId="90c3b6fdff4c5443" providerId="LiveId" clId="{16B467C6-3D5B-4F2A-A3D4-D5D9DBF197BE}" dt="2026-08-08T07:29:26.484" v="4199" actId="113"/>
        <pc:sldMkLst>
          <pc:docMk/>
          <pc:sldMk cId="2314094433" sldId="430"/>
        </pc:sldMkLst>
        <pc:spChg chg="mod">
          <ac:chgData name="Martin Schweinberger" userId="90c3b6fdff4c5443" providerId="LiveId" clId="{16B467C6-3D5B-4F2A-A3D4-D5D9DBF197BE}" dt="2026-08-08T07:26:16.212" v="4179" actId="313"/>
          <ac:spMkLst>
            <pc:docMk/>
            <pc:sldMk cId="2314094433" sldId="430"/>
            <ac:spMk id="2" creationId="{494FC0A9-37D3-6120-F4D4-816DFD50AD18}"/>
          </ac:spMkLst>
        </pc:spChg>
        <pc:spChg chg="mod">
          <ac:chgData name="Martin Schweinberger" userId="90c3b6fdff4c5443" providerId="LiveId" clId="{16B467C6-3D5B-4F2A-A3D4-D5D9DBF197BE}" dt="2026-08-08T07:29:26.484" v="4199" actId="113"/>
          <ac:spMkLst>
            <pc:docMk/>
            <pc:sldMk cId="2314094433" sldId="430"/>
            <ac:spMk id="3" creationId="{71FB09F0-BC1F-F088-BAA7-141DC6A43BF9}"/>
          </ac:spMkLst>
        </pc:spChg>
      </pc:sldChg>
      <pc:sldChg chg="ord">
        <pc:chgData name="Martin Schweinberger" userId="90c3b6fdff4c5443" providerId="LiveId" clId="{16B467C6-3D5B-4F2A-A3D4-D5D9DBF197BE}" dt="2026-08-08T07:24:38.160" v="4035"/>
        <pc:sldMkLst>
          <pc:docMk/>
          <pc:sldMk cId="2943303351" sldId="431"/>
        </pc:sldMkLst>
      </pc:sldChg>
      <pc:sldChg chg="modSp mod">
        <pc:chgData name="Martin Schweinberger" userId="90c3b6fdff4c5443" providerId="LiveId" clId="{16B467C6-3D5B-4F2A-A3D4-D5D9DBF197BE}" dt="2026-08-08T07:29:37.742" v="4207" actId="20577"/>
        <pc:sldMkLst>
          <pc:docMk/>
          <pc:sldMk cId="459076116" sldId="435"/>
        </pc:sldMkLst>
        <pc:spChg chg="mod">
          <ac:chgData name="Martin Schweinberger" userId="90c3b6fdff4c5443" providerId="LiveId" clId="{16B467C6-3D5B-4F2A-A3D4-D5D9DBF197BE}" dt="2026-08-08T07:29:37.742" v="4207" actId="20577"/>
          <ac:spMkLst>
            <pc:docMk/>
            <pc:sldMk cId="459076116" sldId="435"/>
            <ac:spMk id="2" creationId="{EB74FCAB-2DC1-8448-35C6-E17C5D679B39}"/>
          </ac:spMkLst>
        </pc:spChg>
        <pc:spChg chg="mod">
          <ac:chgData name="Martin Schweinberger" userId="90c3b6fdff4c5443" providerId="LiveId" clId="{16B467C6-3D5B-4F2A-A3D4-D5D9DBF197BE}" dt="2026-08-08T07:29:31.437" v="4200" actId="113"/>
          <ac:spMkLst>
            <pc:docMk/>
            <pc:sldMk cId="459076116" sldId="435"/>
            <ac:spMk id="3" creationId="{79ED5B2F-111D-E787-D8A4-0B041BD968B6}"/>
          </ac:spMkLst>
        </pc:spChg>
      </pc:sldChg>
      <pc:sldChg chg="modSp mod">
        <pc:chgData name="Martin Schweinberger" userId="90c3b6fdff4c5443" providerId="LiveId" clId="{16B467C6-3D5B-4F2A-A3D4-D5D9DBF197BE}" dt="2026-08-08T07:58:04.474" v="5298" actId="6549"/>
        <pc:sldMkLst>
          <pc:docMk/>
          <pc:sldMk cId="4162472166" sldId="440"/>
        </pc:sldMkLst>
        <pc:spChg chg="mod">
          <ac:chgData name="Martin Schweinberger" userId="90c3b6fdff4c5443" providerId="LiveId" clId="{16B467C6-3D5B-4F2A-A3D4-D5D9DBF197BE}" dt="2026-08-08T07:58:04.474" v="5298" actId="6549"/>
          <ac:spMkLst>
            <pc:docMk/>
            <pc:sldMk cId="4162472166" sldId="440"/>
            <ac:spMk id="2" creationId="{821F686F-4371-E878-BD0B-99C8DD624E2C}"/>
          </ac:spMkLst>
        </pc:spChg>
        <pc:spChg chg="mod">
          <ac:chgData name="Martin Schweinberger" userId="90c3b6fdff4c5443" providerId="LiveId" clId="{16B467C6-3D5B-4F2A-A3D4-D5D9DBF197BE}" dt="2026-08-08T05:23:08.430" v="1804" actId="113"/>
          <ac:spMkLst>
            <pc:docMk/>
            <pc:sldMk cId="4162472166" sldId="440"/>
            <ac:spMk id="3" creationId="{ABB75E57-718A-EF2B-427F-590413F35A29}"/>
          </ac:spMkLst>
        </pc:spChg>
      </pc:sldChg>
      <pc:sldChg chg="modSp mod">
        <pc:chgData name="Martin Schweinberger" userId="90c3b6fdff4c5443" providerId="LiveId" clId="{16B467C6-3D5B-4F2A-A3D4-D5D9DBF197BE}" dt="2026-08-08T05:47:15.309" v="2403" actId="6549"/>
        <pc:sldMkLst>
          <pc:docMk/>
          <pc:sldMk cId="3249000866" sldId="441"/>
        </pc:sldMkLst>
        <pc:spChg chg="mod">
          <ac:chgData name="Martin Schweinberger" userId="90c3b6fdff4c5443" providerId="LiveId" clId="{16B467C6-3D5B-4F2A-A3D4-D5D9DBF197BE}" dt="2026-08-08T05:47:15.309" v="2403" actId="6549"/>
          <ac:spMkLst>
            <pc:docMk/>
            <pc:sldMk cId="3249000866" sldId="441"/>
            <ac:spMk id="3" creationId="{1E07A5C4-EB0A-847B-6ABA-45C433BD033B}"/>
          </ac:spMkLst>
        </pc:spChg>
      </pc:sldChg>
      <pc:sldChg chg="modSp mod">
        <pc:chgData name="Martin Schweinberger" userId="90c3b6fdff4c5443" providerId="LiveId" clId="{16B467C6-3D5B-4F2A-A3D4-D5D9DBF197BE}" dt="2026-08-08T07:18:03.720" v="3868" actId="20577"/>
        <pc:sldMkLst>
          <pc:docMk/>
          <pc:sldMk cId="3042555024" sldId="442"/>
        </pc:sldMkLst>
        <pc:spChg chg="mod">
          <ac:chgData name="Martin Schweinberger" userId="90c3b6fdff4c5443" providerId="LiveId" clId="{16B467C6-3D5B-4F2A-A3D4-D5D9DBF197BE}" dt="2026-08-08T07:18:03.720" v="3868" actId="20577"/>
          <ac:spMkLst>
            <pc:docMk/>
            <pc:sldMk cId="3042555024" sldId="442"/>
            <ac:spMk id="3" creationId="{A19F6A56-691E-45CF-8D17-DCE2DA25B939}"/>
          </ac:spMkLst>
        </pc:spChg>
      </pc:sldChg>
      <pc:sldChg chg="delSp modSp mod">
        <pc:chgData name="Martin Schweinberger" userId="90c3b6fdff4c5443" providerId="LiveId" clId="{16B467C6-3D5B-4F2A-A3D4-D5D9DBF197BE}" dt="2026-08-08T07:20:16.651" v="3957" actId="1036"/>
        <pc:sldMkLst>
          <pc:docMk/>
          <pc:sldMk cId="434914823" sldId="446"/>
        </pc:sldMkLst>
        <pc:spChg chg="mod">
          <ac:chgData name="Martin Schweinberger" userId="90c3b6fdff4c5443" providerId="LiveId" clId="{16B467C6-3D5B-4F2A-A3D4-D5D9DBF197BE}" dt="2026-08-08T07:20:07.285" v="3955" actId="6549"/>
          <ac:spMkLst>
            <pc:docMk/>
            <pc:sldMk cId="434914823" sldId="446"/>
            <ac:spMk id="2" creationId="{5A64A64D-57C6-4FF0-276B-0F3531DCC887}"/>
          </ac:spMkLst>
        </pc:spChg>
        <pc:spChg chg="mod">
          <ac:chgData name="Martin Schweinberger" userId="90c3b6fdff4c5443" providerId="LiveId" clId="{16B467C6-3D5B-4F2A-A3D4-D5D9DBF197BE}" dt="2026-08-08T06:29:33.633" v="3322" actId="113"/>
          <ac:spMkLst>
            <pc:docMk/>
            <pc:sldMk cId="434914823" sldId="446"/>
            <ac:spMk id="3" creationId="{51D9F942-11A8-B970-1F2F-154B36F42F4E}"/>
          </ac:spMkLst>
        </pc:spChg>
        <pc:picChg chg="mod">
          <ac:chgData name="Martin Schweinberger" userId="90c3b6fdff4c5443" providerId="LiveId" clId="{16B467C6-3D5B-4F2A-A3D4-D5D9DBF197BE}" dt="2026-08-08T07:20:16.651" v="3957" actId="1036"/>
          <ac:picMkLst>
            <pc:docMk/>
            <pc:sldMk cId="434914823" sldId="446"/>
            <ac:picMk id="9" creationId="{40B398E6-DAF1-C3EC-EEB5-310248D1445C}"/>
          </ac:picMkLst>
        </pc:picChg>
      </pc:sldChg>
      <pc:sldChg chg="addSp modSp ord">
        <pc:chgData name="Martin Schweinberger" userId="90c3b6fdff4c5443" providerId="LiveId" clId="{16B467C6-3D5B-4F2A-A3D4-D5D9DBF197BE}" dt="2026-08-08T07:21:39.981" v="4009"/>
        <pc:sldMkLst>
          <pc:docMk/>
          <pc:sldMk cId="3853906262" sldId="452"/>
        </pc:sldMkLst>
        <pc:spChg chg="add mod">
          <ac:chgData name="Martin Schweinberger" userId="90c3b6fdff4c5443" providerId="LiveId" clId="{16B467C6-3D5B-4F2A-A3D4-D5D9DBF197BE}" dt="2026-08-08T07:21:39.981" v="4009"/>
          <ac:spMkLst>
            <pc:docMk/>
            <pc:sldMk cId="3853906262" sldId="452"/>
            <ac:spMk id="2" creationId="{7B8FC76B-48E4-194C-EC3D-212132CAA613}"/>
          </ac:spMkLst>
        </pc:spChg>
      </pc:sldChg>
      <pc:sldChg chg="addSp modSp mod ord">
        <pc:chgData name="Martin Schweinberger" userId="90c3b6fdff4c5443" providerId="LiveId" clId="{16B467C6-3D5B-4F2A-A3D4-D5D9DBF197BE}" dt="2026-08-08T07:21:51.541" v="4011" actId="14100"/>
        <pc:sldMkLst>
          <pc:docMk/>
          <pc:sldMk cId="1842757507" sldId="453"/>
        </pc:sldMkLst>
        <pc:spChg chg="add mod">
          <ac:chgData name="Martin Schweinberger" userId="90c3b6fdff4c5443" providerId="LiveId" clId="{16B467C6-3D5B-4F2A-A3D4-D5D9DBF197BE}" dt="2026-08-08T07:21:51.541" v="4011" actId="14100"/>
          <ac:spMkLst>
            <pc:docMk/>
            <pc:sldMk cId="1842757507" sldId="453"/>
            <ac:spMk id="2" creationId="{2C23ED09-72A6-7E0C-020C-ED9B8982F511}"/>
          </ac:spMkLst>
        </pc:spChg>
      </pc:sldChg>
      <pc:sldChg chg="modSp add mod">
        <pc:chgData name="Martin Schweinberger" userId="90c3b6fdff4c5443" providerId="LiveId" clId="{16B467C6-3D5B-4F2A-A3D4-D5D9DBF197BE}" dt="2026-08-08T07:21:57.432" v="4012" actId="113"/>
        <pc:sldMkLst>
          <pc:docMk/>
          <pc:sldMk cId="1967621943" sldId="456"/>
        </pc:sldMkLst>
        <pc:spChg chg="mod">
          <ac:chgData name="Martin Schweinberger" userId="90c3b6fdff4c5443" providerId="LiveId" clId="{16B467C6-3D5B-4F2A-A3D4-D5D9DBF197BE}" dt="2026-08-08T07:21:13.416" v="4007" actId="20577"/>
          <ac:spMkLst>
            <pc:docMk/>
            <pc:sldMk cId="1967621943" sldId="456"/>
            <ac:spMk id="2" creationId="{662C2CEA-DAFA-0D6B-F675-188CB564BEEB}"/>
          </ac:spMkLst>
        </pc:spChg>
        <pc:spChg chg="mod">
          <ac:chgData name="Martin Schweinberger" userId="90c3b6fdff4c5443" providerId="LiveId" clId="{16B467C6-3D5B-4F2A-A3D4-D5D9DBF197BE}" dt="2026-08-08T07:21:57.432" v="4012" actId="113"/>
          <ac:spMkLst>
            <pc:docMk/>
            <pc:sldMk cId="1967621943" sldId="456"/>
            <ac:spMk id="3" creationId="{0489E25D-C718-8F7F-6274-360710217C25}"/>
          </ac:spMkLst>
        </pc:spChg>
        <pc:picChg chg="mod">
          <ac:chgData name="Martin Schweinberger" userId="90c3b6fdff4c5443" providerId="LiveId" clId="{16B467C6-3D5B-4F2A-A3D4-D5D9DBF197BE}" dt="2026-08-08T07:21:17.811" v="4008" actId="1076"/>
          <ac:picMkLst>
            <pc:docMk/>
            <pc:sldMk cId="1967621943" sldId="456"/>
            <ac:picMk id="5" creationId="{8C631F2C-A437-122A-942D-9C8C524A1A80}"/>
          </ac:picMkLst>
        </pc:picChg>
      </pc:sldChg>
      <pc:sldChg chg="modSp add mod">
        <pc:chgData name="Martin Schweinberger" userId="90c3b6fdff4c5443" providerId="LiveId" clId="{16B467C6-3D5B-4F2A-A3D4-D5D9DBF197BE}" dt="2026-08-08T07:22:02.202" v="4013" actId="113"/>
        <pc:sldMkLst>
          <pc:docMk/>
          <pc:sldMk cId="1805242926" sldId="457"/>
        </pc:sldMkLst>
        <pc:spChg chg="mod">
          <ac:chgData name="Martin Schweinberger" userId="90c3b6fdff4c5443" providerId="LiveId" clId="{16B467C6-3D5B-4F2A-A3D4-D5D9DBF197BE}" dt="2026-08-08T07:22:02.202" v="4013" actId="113"/>
          <ac:spMkLst>
            <pc:docMk/>
            <pc:sldMk cId="1805242926" sldId="457"/>
            <ac:spMk id="3" creationId="{03FEB704-0393-C422-BBBF-D4AD6A8FBCDC}"/>
          </ac:spMkLst>
        </pc:spChg>
      </pc:sldChg>
      <pc:sldChg chg="modSp mod">
        <pc:chgData name="Martin Schweinberger" userId="90c3b6fdff4c5443" providerId="LiveId" clId="{16B467C6-3D5B-4F2A-A3D4-D5D9DBF197BE}" dt="2026-08-19T22:56:21.834" v="5378" actId="20577"/>
        <pc:sldMkLst>
          <pc:docMk/>
          <pc:sldMk cId="256884257" sldId="460"/>
        </pc:sldMkLst>
        <pc:spChg chg="mod">
          <ac:chgData name="Martin Schweinberger" userId="90c3b6fdff4c5443" providerId="LiveId" clId="{16B467C6-3D5B-4F2A-A3D4-D5D9DBF197BE}" dt="2026-08-19T22:56:21.834" v="5378" actId="20577"/>
          <ac:spMkLst>
            <pc:docMk/>
            <pc:sldMk cId="256884257" sldId="460"/>
            <ac:spMk id="2" creationId="{C673D1BF-12AC-2D7C-0207-99375AD8FCDC}"/>
          </ac:spMkLst>
        </pc:spChg>
        <pc:spChg chg="mod">
          <ac:chgData name="Martin Schweinberger" userId="90c3b6fdff4c5443" providerId="LiveId" clId="{16B467C6-3D5B-4F2A-A3D4-D5D9DBF197BE}" dt="2026-08-08T06:21:45.502" v="3134"/>
          <ac:spMkLst>
            <pc:docMk/>
            <pc:sldMk cId="256884257" sldId="460"/>
            <ac:spMk id="3" creationId="{EBE1112E-03A2-C32D-0857-AFE8BD0444D1}"/>
          </ac:spMkLst>
        </pc:spChg>
      </pc:sldChg>
      <pc:sldChg chg="modSp mod">
        <pc:chgData name="Martin Schweinberger" userId="90c3b6fdff4c5443" providerId="LiveId" clId="{16B467C6-3D5B-4F2A-A3D4-D5D9DBF197BE}" dt="2026-08-08T06:27:48.815" v="3295" actId="6549"/>
        <pc:sldMkLst>
          <pc:docMk/>
          <pc:sldMk cId="1393962598" sldId="461"/>
        </pc:sldMkLst>
        <pc:spChg chg="mod">
          <ac:chgData name="Martin Schweinberger" userId="90c3b6fdff4c5443" providerId="LiveId" clId="{16B467C6-3D5B-4F2A-A3D4-D5D9DBF197BE}" dt="2026-08-08T06:26:43.350" v="3256" actId="313"/>
          <ac:spMkLst>
            <pc:docMk/>
            <pc:sldMk cId="1393962598" sldId="461"/>
            <ac:spMk id="2" creationId="{19CCE72B-ADCD-FE63-EF97-61A71BC46680}"/>
          </ac:spMkLst>
        </pc:spChg>
        <pc:spChg chg="mod">
          <ac:chgData name="Martin Schweinberger" userId="90c3b6fdff4c5443" providerId="LiveId" clId="{16B467C6-3D5B-4F2A-A3D4-D5D9DBF197BE}" dt="2026-08-08T06:22:26.978" v="3139" actId="113"/>
          <ac:spMkLst>
            <pc:docMk/>
            <pc:sldMk cId="1393962598" sldId="461"/>
            <ac:spMk id="3" creationId="{639E66B7-F3DD-5B63-D7B0-41173B8F9264}"/>
          </ac:spMkLst>
        </pc:spChg>
        <pc:spChg chg="mod">
          <ac:chgData name="Martin Schweinberger" userId="90c3b6fdff4c5443" providerId="LiveId" clId="{16B467C6-3D5B-4F2A-A3D4-D5D9DBF197BE}" dt="2026-08-08T06:27:48.815" v="3295" actId="6549"/>
          <ac:spMkLst>
            <pc:docMk/>
            <pc:sldMk cId="1393962598" sldId="461"/>
            <ac:spMk id="7" creationId="{A18AFA4E-58CB-8EC3-8013-83F9508C13B4}"/>
          </ac:spMkLst>
        </pc:spChg>
      </pc:sldChg>
      <pc:sldChg chg="modSp mod">
        <pc:chgData name="Martin Schweinberger" userId="90c3b6fdff4c5443" providerId="LiveId" clId="{16B467C6-3D5B-4F2A-A3D4-D5D9DBF197BE}" dt="2026-08-08T07:29:57.817" v="4208" actId="113"/>
        <pc:sldMkLst>
          <pc:docMk/>
          <pc:sldMk cId="1904050737" sldId="463"/>
        </pc:sldMkLst>
        <pc:spChg chg="mod">
          <ac:chgData name="Martin Schweinberger" userId="90c3b6fdff4c5443" providerId="LiveId" clId="{16B467C6-3D5B-4F2A-A3D4-D5D9DBF197BE}" dt="2026-08-08T07:29:07.577" v="4198" actId="27636"/>
          <ac:spMkLst>
            <pc:docMk/>
            <pc:sldMk cId="1904050737" sldId="463"/>
            <ac:spMk id="2" creationId="{35FF593A-8EDF-F48A-E0F4-D2C757AB2652}"/>
          </ac:spMkLst>
        </pc:spChg>
        <pc:spChg chg="mod">
          <ac:chgData name="Martin Schweinberger" userId="90c3b6fdff4c5443" providerId="LiveId" clId="{16B467C6-3D5B-4F2A-A3D4-D5D9DBF197BE}" dt="2026-08-08T07:29:57.817" v="4208" actId="113"/>
          <ac:spMkLst>
            <pc:docMk/>
            <pc:sldMk cId="1904050737" sldId="463"/>
            <ac:spMk id="3" creationId="{3B0BFA13-14D5-A82F-2D79-3230BC829836}"/>
          </ac:spMkLst>
        </pc:spChg>
      </pc:sldChg>
      <pc:sldChg chg="modSp mod">
        <pc:chgData name="Martin Schweinberger" userId="90c3b6fdff4c5443" providerId="LiveId" clId="{16B467C6-3D5B-4F2A-A3D4-D5D9DBF197BE}" dt="2026-08-08T07:30:20.183" v="4224" actId="113"/>
        <pc:sldMkLst>
          <pc:docMk/>
          <pc:sldMk cId="3071551600" sldId="464"/>
        </pc:sldMkLst>
        <pc:spChg chg="mod">
          <ac:chgData name="Martin Schweinberger" userId="90c3b6fdff4c5443" providerId="LiveId" clId="{16B467C6-3D5B-4F2A-A3D4-D5D9DBF197BE}" dt="2026-08-08T07:30:20.183" v="4224" actId="113"/>
          <ac:spMkLst>
            <pc:docMk/>
            <pc:sldMk cId="3071551600" sldId="464"/>
            <ac:spMk id="3" creationId="{921586D5-45CA-F943-B7DC-BD0C9801F9E5}"/>
          </ac:spMkLst>
        </pc:spChg>
      </pc:sldChg>
      <pc:sldChg chg="modSp mod">
        <pc:chgData name="Martin Schweinberger" userId="90c3b6fdff4c5443" providerId="LiveId" clId="{16B467C6-3D5B-4F2A-A3D4-D5D9DBF197BE}" dt="2026-08-08T07:31:53.885" v="4259" actId="207"/>
        <pc:sldMkLst>
          <pc:docMk/>
          <pc:sldMk cId="562715883" sldId="465"/>
        </pc:sldMkLst>
        <pc:graphicFrameChg chg="modGraphic">
          <ac:chgData name="Martin Schweinberger" userId="90c3b6fdff4c5443" providerId="LiveId" clId="{16B467C6-3D5B-4F2A-A3D4-D5D9DBF197BE}" dt="2026-08-08T07:31:30.522" v="4233" actId="207"/>
          <ac:graphicFrameMkLst>
            <pc:docMk/>
            <pc:sldMk cId="562715883" sldId="465"/>
            <ac:graphicFrameMk id="7" creationId="{3775604B-5F43-E698-98C0-0F7CD4B0054A}"/>
          </ac:graphicFrameMkLst>
        </pc:graphicFrameChg>
        <pc:graphicFrameChg chg="modGraphic">
          <ac:chgData name="Martin Schweinberger" userId="90c3b6fdff4c5443" providerId="LiveId" clId="{16B467C6-3D5B-4F2A-A3D4-D5D9DBF197BE}" dt="2026-08-08T07:31:53.885" v="4259" actId="207"/>
          <ac:graphicFrameMkLst>
            <pc:docMk/>
            <pc:sldMk cId="562715883" sldId="465"/>
            <ac:graphicFrameMk id="12" creationId="{BFF9D337-8B38-1CD0-31C3-A353460E3B68}"/>
          </ac:graphicFrameMkLst>
        </pc:graphicFrameChg>
      </pc:sldChg>
      <pc:sldChg chg="modSp mod">
        <pc:chgData name="Martin Schweinberger" userId="90c3b6fdff4c5443" providerId="LiveId" clId="{16B467C6-3D5B-4F2A-A3D4-D5D9DBF197BE}" dt="2026-08-08T07:31:51.626" v="4258" actId="1037"/>
        <pc:sldMkLst>
          <pc:docMk/>
          <pc:sldMk cId="1497289903" sldId="467"/>
        </pc:sldMkLst>
        <pc:picChg chg="mod">
          <ac:chgData name="Martin Schweinberger" userId="90c3b6fdff4c5443" providerId="LiveId" clId="{16B467C6-3D5B-4F2A-A3D4-D5D9DBF197BE}" dt="2026-08-08T07:31:51.626" v="4258" actId="1037"/>
          <ac:picMkLst>
            <pc:docMk/>
            <pc:sldMk cId="1497289903" sldId="467"/>
            <ac:picMk id="11" creationId="{2CF95F1B-247F-F06D-3B0E-D5C933267408}"/>
          </ac:picMkLst>
        </pc:picChg>
      </pc:sldChg>
      <pc:sldChg chg="modSp add del mod">
        <pc:chgData name="Martin Schweinberger" userId="90c3b6fdff4c5443" providerId="LiveId" clId="{16B467C6-3D5B-4F2A-A3D4-D5D9DBF197BE}" dt="2026-08-08T07:50:04.167" v="4749" actId="113"/>
        <pc:sldMkLst>
          <pc:docMk/>
          <pc:sldMk cId="2884580168" sldId="473"/>
        </pc:sldMkLst>
        <pc:spChg chg="mod">
          <ac:chgData name="Martin Schweinberger" userId="90c3b6fdff4c5443" providerId="LiveId" clId="{16B467C6-3D5B-4F2A-A3D4-D5D9DBF197BE}" dt="2026-08-08T07:50:04.167" v="4749" actId="113"/>
          <ac:spMkLst>
            <pc:docMk/>
            <pc:sldMk cId="2884580168" sldId="473"/>
            <ac:spMk id="5" creationId="{0B2C6651-1E3B-3FF8-A16F-B2D931F4C02D}"/>
          </ac:spMkLst>
        </pc:spChg>
      </pc:sldChg>
      <pc:sldChg chg="modSp mod">
        <pc:chgData name="Martin Schweinberger" userId="90c3b6fdff4c5443" providerId="LiveId" clId="{16B467C6-3D5B-4F2A-A3D4-D5D9DBF197BE}" dt="2026-08-08T07:32:11.919" v="4261" actId="113"/>
        <pc:sldMkLst>
          <pc:docMk/>
          <pc:sldMk cId="1044547265" sldId="474"/>
        </pc:sldMkLst>
        <pc:spChg chg="mod">
          <ac:chgData name="Martin Schweinberger" userId="90c3b6fdff4c5443" providerId="LiveId" clId="{16B467C6-3D5B-4F2A-A3D4-D5D9DBF197BE}" dt="2026-08-08T07:32:11.919" v="4261" actId="113"/>
          <ac:spMkLst>
            <pc:docMk/>
            <pc:sldMk cId="1044547265" sldId="474"/>
            <ac:spMk id="3" creationId="{4EA26353-724C-38FD-B8D1-A5C90D57D683}"/>
          </ac:spMkLst>
        </pc:spChg>
      </pc:sldChg>
      <pc:sldChg chg="modSp mod">
        <pc:chgData name="Martin Schweinberger" userId="90c3b6fdff4c5443" providerId="LiveId" clId="{16B467C6-3D5B-4F2A-A3D4-D5D9DBF197BE}" dt="2026-08-08T07:32:29.763" v="4262" actId="113"/>
        <pc:sldMkLst>
          <pc:docMk/>
          <pc:sldMk cId="1751550689" sldId="475"/>
        </pc:sldMkLst>
        <pc:spChg chg="mod">
          <ac:chgData name="Martin Schweinberger" userId="90c3b6fdff4c5443" providerId="LiveId" clId="{16B467C6-3D5B-4F2A-A3D4-D5D9DBF197BE}" dt="2026-08-08T07:32:29.763" v="4262" actId="113"/>
          <ac:spMkLst>
            <pc:docMk/>
            <pc:sldMk cId="1751550689" sldId="475"/>
            <ac:spMk id="3" creationId="{0EE03FFA-2E6C-D5F3-7280-70C9741221F1}"/>
          </ac:spMkLst>
        </pc:spChg>
      </pc:sldChg>
      <pc:sldChg chg="modSp mod">
        <pc:chgData name="Martin Schweinberger" userId="90c3b6fdff4c5443" providerId="LiveId" clId="{16B467C6-3D5B-4F2A-A3D4-D5D9DBF197BE}" dt="2026-08-08T07:57:06.062" v="5230" actId="113"/>
        <pc:sldMkLst>
          <pc:docMk/>
          <pc:sldMk cId="2586084681" sldId="476"/>
        </pc:sldMkLst>
        <pc:spChg chg="mod">
          <ac:chgData name="Martin Schweinberger" userId="90c3b6fdff4c5443" providerId="LiveId" clId="{16B467C6-3D5B-4F2A-A3D4-D5D9DBF197BE}" dt="2026-08-08T07:57:06.062" v="5230" actId="113"/>
          <ac:spMkLst>
            <pc:docMk/>
            <pc:sldMk cId="2586084681" sldId="476"/>
            <ac:spMk id="3" creationId="{F300D62B-D692-FCE0-5412-19E75E6C1210}"/>
          </ac:spMkLst>
        </pc:spChg>
      </pc:sldChg>
      <pc:sldChg chg="modSp mod ord">
        <pc:chgData name="Martin Schweinberger" userId="90c3b6fdff4c5443" providerId="LiveId" clId="{16B467C6-3D5B-4F2A-A3D4-D5D9DBF197BE}" dt="2026-08-08T07:48:50.065" v="4747" actId="20577"/>
        <pc:sldMkLst>
          <pc:docMk/>
          <pc:sldMk cId="3206682445" sldId="477"/>
        </pc:sldMkLst>
        <pc:spChg chg="mod">
          <ac:chgData name="Martin Schweinberger" userId="90c3b6fdff4c5443" providerId="LiveId" clId="{16B467C6-3D5B-4F2A-A3D4-D5D9DBF197BE}" dt="2026-08-08T07:48:50.065" v="4747" actId="20577"/>
          <ac:spMkLst>
            <pc:docMk/>
            <pc:sldMk cId="3206682445" sldId="477"/>
            <ac:spMk id="2" creationId="{9B8D7330-832F-0633-F552-B4FCE3E8CB97}"/>
          </ac:spMkLst>
        </pc:spChg>
        <pc:spChg chg="mod">
          <ac:chgData name="Martin Schweinberger" userId="90c3b6fdff4c5443" providerId="LiveId" clId="{16B467C6-3D5B-4F2A-A3D4-D5D9DBF197BE}" dt="2026-08-08T07:48:29.255" v="4739" actId="113"/>
          <ac:spMkLst>
            <pc:docMk/>
            <pc:sldMk cId="3206682445" sldId="477"/>
            <ac:spMk id="3" creationId="{797F1AC4-D066-1289-FD0A-4A24A657369B}"/>
          </ac:spMkLst>
        </pc:spChg>
      </pc:sldChg>
      <pc:sldChg chg="addSp modSp mod">
        <pc:chgData name="Martin Schweinberger" userId="90c3b6fdff4c5443" providerId="LiveId" clId="{16B467C6-3D5B-4F2A-A3D4-D5D9DBF197BE}" dt="2026-08-08T05:30:54.096" v="2036" actId="1036"/>
        <pc:sldMkLst>
          <pc:docMk/>
          <pc:sldMk cId="1683281064" sldId="482"/>
        </pc:sldMkLst>
        <pc:spChg chg="mod">
          <ac:chgData name="Martin Schweinberger" userId="90c3b6fdff4c5443" providerId="LiveId" clId="{16B467C6-3D5B-4F2A-A3D4-D5D9DBF197BE}" dt="2026-08-08T05:30:50.789" v="2033" actId="14100"/>
          <ac:spMkLst>
            <pc:docMk/>
            <pc:sldMk cId="1683281064" sldId="482"/>
            <ac:spMk id="2" creationId="{B306ACDD-1FAD-FF2B-DE30-865C473AF284}"/>
          </ac:spMkLst>
        </pc:spChg>
        <pc:spChg chg="mod">
          <ac:chgData name="Martin Schweinberger" userId="90c3b6fdff4c5443" providerId="LiveId" clId="{16B467C6-3D5B-4F2A-A3D4-D5D9DBF197BE}" dt="2026-08-08T04:45:02.293" v="750" actId="14100"/>
          <ac:spMkLst>
            <pc:docMk/>
            <pc:sldMk cId="1683281064" sldId="482"/>
            <ac:spMk id="4" creationId="{D05DF66D-5B54-985B-02EB-5FE619CB3D1B}"/>
          </ac:spMkLst>
        </pc:spChg>
        <pc:spChg chg="mod">
          <ac:chgData name="Martin Schweinberger" userId="90c3b6fdff4c5443" providerId="LiveId" clId="{16B467C6-3D5B-4F2A-A3D4-D5D9DBF197BE}" dt="2026-08-08T04:47:22.979" v="799" actId="121"/>
          <ac:spMkLst>
            <pc:docMk/>
            <pc:sldMk cId="1683281064" sldId="482"/>
            <ac:spMk id="9" creationId="{B77D695D-461D-6E54-DFC9-F83269C05000}"/>
          </ac:spMkLst>
        </pc:spChg>
        <pc:picChg chg="mod">
          <ac:chgData name="Martin Schweinberger" userId="90c3b6fdff4c5443" providerId="LiveId" clId="{16B467C6-3D5B-4F2A-A3D4-D5D9DBF197BE}" dt="2026-08-08T04:47:02.387" v="788" actId="14100"/>
          <ac:picMkLst>
            <pc:docMk/>
            <pc:sldMk cId="1683281064" sldId="482"/>
            <ac:picMk id="5" creationId="{53B7A612-3C56-65D2-5801-3BEF506618A4}"/>
          </ac:picMkLst>
        </pc:picChg>
        <pc:cxnChg chg="add mod">
          <ac:chgData name="Martin Schweinberger" userId="90c3b6fdff4c5443" providerId="LiveId" clId="{16B467C6-3D5B-4F2A-A3D4-D5D9DBF197BE}" dt="2026-08-08T05:30:54.096" v="2036" actId="1036"/>
          <ac:cxnSpMkLst>
            <pc:docMk/>
            <pc:sldMk cId="1683281064" sldId="482"/>
            <ac:cxnSpMk id="6" creationId="{DFBF7186-B827-3160-69CD-A7799D6495B1}"/>
          </ac:cxnSpMkLst>
        </pc:cxnChg>
      </pc:sldChg>
      <pc:sldChg chg="addSp delSp modSp add mod">
        <pc:chgData name="Martin Schweinberger" userId="90c3b6fdff4c5443" providerId="LiveId" clId="{16B467C6-3D5B-4F2A-A3D4-D5D9DBF197BE}" dt="2026-08-08T05:44:38.902" v="2345" actId="1076"/>
        <pc:sldMkLst>
          <pc:docMk/>
          <pc:sldMk cId="830807381" sldId="484"/>
        </pc:sldMkLst>
        <pc:spChg chg="mod">
          <ac:chgData name="Martin Schweinberger" userId="90c3b6fdff4c5443" providerId="LiveId" clId="{16B467C6-3D5B-4F2A-A3D4-D5D9DBF197BE}" dt="2026-08-08T05:44:01.470" v="2339" actId="6549"/>
          <ac:spMkLst>
            <pc:docMk/>
            <pc:sldMk cId="830807381" sldId="484"/>
            <ac:spMk id="2" creationId="{B7AB040A-E497-10CF-9ECF-BB6CC40DD2A8}"/>
          </ac:spMkLst>
        </pc:spChg>
        <pc:spChg chg="mod">
          <ac:chgData name="Martin Schweinberger" userId="90c3b6fdff4c5443" providerId="LiveId" clId="{16B467C6-3D5B-4F2A-A3D4-D5D9DBF197BE}" dt="2026-08-08T05:40:21.692" v="2260"/>
          <ac:spMkLst>
            <pc:docMk/>
            <pc:sldMk cId="830807381" sldId="484"/>
            <ac:spMk id="3" creationId="{2B44EDFA-AE98-3D62-6FD0-62D3AAC00EC1}"/>
          </ac:spMkLst>
        </pc:spChg>
        <pc:picChg chg="add mod">
          <ac:chgData name="Martin Schweinberger" userId="90c3b6fdff4c5443" providerId="LiveId" clId="{16B467C6-3D5B-4F2A-A3D4-D5D9DBF197BE}" dt="2026-08-08T05:44:38.902" v="2345" actId="1076"/>
          <ac:picMkLst>
            <pc:docMk/>
            <pc:sldMk cId="830807381" sldId="484"/>
            <ac:picMk id="8" creationId="{841EF231-12C6-E0AB-9BEF-3839143EAF3A}"/>
          </ac:picMkLst>
        </pc:picChg>
      </pc:sldChg>
      <pc:sldChg chg="addSp delSp modSp add mod modClrScheme chgLayout">
        <pc:chgData name="Martin Schweinberger" userId="90c3b6fdff4c5443" providerId="LiveId" clId="{16B467C6-3D5B-4F2A-A3D4-D5D9DBF197BE}" dt="2026-08-08T05:07:51.528" v="1469" actId="1036"/>
        <pc:sldMkLst>
          <pc:docMk/>
          <pc:sldMk cId="2227364111" sldId="490"/>
        </pc:sldMkLst>
        <pc:spChg chg="mod ord">
          <ac:chgData name="Martin Schweinberger" userId="90c3b6fdff4c5443" providerId="LiveId" clId="{16B467C6-3D5B-4F2A-A3D4-D5D9DBF197BE}" dt="2026-08-08T05:07:51.528" v="1469" actId="1036"/>
          <ac:spMkLst>
            <pc:docMk/>
            <pc:sldMk cId="2227364111" sldId="490"/>
            <ac:spMk id="2" creationId="{714CFA1F-48F9-F94B-98A9-682CBEAF28C8}"/>
          </ac:spMkLst>
        </pc:spChg>
        <pc:spChg chg="mod ord">
          <ac:chgData name="Martin Schweinberger" userId="90c3b6fdff4c5443" providerId="LiveId" clId="{16B467C6-3D5B-4F2A-A3D4-D5D9DBF197BE}" dt="2026-08-08T05:02:17.040" v="1294" actId="700"/>
          <ac:spMkLst>
            <pc:docMk/>
            <pc:sldMk cId="2227364111" sldId="490"/>
            <ac:spMk id="3" creationId="{218B82FD-73F3-EAD1-3757-AF56DD3D21DC}"/>
          </ac:spMkLst>
        </pc:spChg>
        <pc:spChg chg="mod ord">
          <ac:chgData name="Martin Schweinberger" userId="90c3b6fdff4c5443" providerId="LiveId" clId="{16B467C6-3D5B-4F2A-A3D4-D5D9DBF197BE}" dt="2026-08-08T05:02:17.040" v="1294" actId="700"/>
          <ac:spMkLst>
            <pc:docMk/>
            <pc:sldMk cId="2227364111" sldId="490"/>
            <ac:spMk id="4" creationId="{56A47F7A-EEC1-FA7C-3A89-0EB1D1EFED3E}"/>
          </ac:spMkLst>
        </pc:spChg>
        <pc:spChg chg="mod ord">
          <ac:chgData name="Martin Schweinberger" userId="90c3b6fdff4c5443" providerId="LiveId" clId="{16B467C6-3D5B-4F2A-A3D4-D5D9DBF197BE}" dt="2026-08-08T05:02:17.040" v="1294" actId="700"/>
          <ac:spMkLst>
            <pc:docMk/>
            <pc:sldMk cId="2227364111" sldId="490"/>
            <ac:spMk id="6" creationId="{47472E62-C956-8AF6-9C4D-5C9DE5B20052}"/>
          </ac:spMkLst>
        </pc:spChg>
        <pc:graphicFrameChg chg="add mod ord modGraphic">
          <ac:chgData name="Martin Schweinberger" userId="90c3b6fdff4c5443" providerId="LiveId" clId="{16B467C6-3D5B-4F2A-A3D4-D5D9DBF197BE}" dt="2026-08-08T05:06:43.979" v="1431" actId="6549"/>
          <ac:graphicFrameMkLst>
            <pc:docMk/>
            <pc:sldMk cId="2227364111" sldId="490"/>
            <ac:graphicFrameMk id="10" creationId="{771FE86F-9BBB-A432-82C4-EF871C66529D}"/>
          </ac:graphicFrameMkLst>
        </pc:graphicFrameChg>
      </pc:sldChg>
      <pc:sldChg chg="add">
        <pc:chgData name="Martin Schweinberger" userId="90c3b6fdff4c5443" providerId="LiveId" clId="{16B467C6-3D5B-4F2A-A3D4-D5D9DBF197BE}" dt="2026-08-08T05:31:06.033" v="2037"/>
        <pc:sldMkLst>
          <pc:docMk/>
          <pc:sldMk cId="2035683822" sldId="491"/>
        </pc:sldMkLst>
      </pc:sldChg>
      <pc:sldChg chg="addSp modSp add mod">
        <pc:chgData name="Martin Schweinberger" userId="90c3b6fdff4c5443" providerId="LiveId" clId="{16B467C6-3D5B-4F2A-A3D4-D5D9DBF197BE}" dt="2026-08-08T05:39:51.944" v="2256" actId="20577"/>
        <pc:sldMkLst>
          <pc:docMk/>
          <pc:sldMk cId="2013186747" sldId="492"/>
        </pc:sldMkLst>
        <pc:spChg chg="mod">
          <ac:chgData name="Martin Schweinberger" userId="90c3b6fdff4c5443" providerId="LiveId" clId="{16B467C6-3D5B-4F2A-A3D4-D5D9DBF197BE}" dt="2026-08-08T05:39:51.944" v="2256" actId="20577"/>
          <ac:spMkLst>
            <pc:docMk/>
            <pc:sldMk cId="2013186747" sldId="492"/>
            <ac:spMk id="2" creationId="{79ED2B5A-AC2A-E5AD-4490-614D86C19DBE}"/>
          </ac:spMkLst>
        </pc:spChg>
        <pc:spChg chg="mod">
          <ac:chgData name="Martin Schweinberger" userId="90c3b6fdff4c5443" providerId="LiveId" clId="{16B467C6-3D5B-4F2A-A3D4-D5D9DBF197BE}" dt="2026-08-08T05:33:10.571" v="2053" actId="313"/>
          <ac:spMkLst>
            <pc:docMk/>
            <pc:sldMk cId="2013186747" sldId="492"/>
            <ac:spMk id="3" creationId="{9F68CB65-6AB3-BACC-6E4D-CE73A1AAB68C}"/>
          </ac:spMkLst>
        </pc:spChg>
        <pc:spChg chg="add mod ord">
          <ac:chgData name="Martin Schweinberger" userId="90c3b6fdff4c5443" providerId="LiveId" clId="{16B467C6-3D5B-4F2A-A3D4-D5D9DBF197BE}" dt="2026-08-08T05:36:35.105" v="2161" actId="1582"/>
          <ac:spMkLst>
            <pc:docMk/>
            <pc:sldMk cId="2013186747" sldId="492"/>
            <ac:spMk id="5" creationId="{991D406B-13D7-2BAC-46EF-7F3B0213BAE0}"/>
          </ac:spMkLst>
        </pc:spChg>
        <pc:spChg chg="add mod">
          <ac:chgData name="Martin Schweinberger" userId="90c3b6fdff4c5443" providerId="LiveId" clId="{16B467C6-3D5B-4F2A-A3D4-D5D9DBF197BE}" dt="2026-08-08T05:36:49.068" v="2190" actId="1035"/>
          <ac:spMkLst>
            <pc:docMk/>
            <pc:sldMk cId="2013186747" sldId="492"/>
            <ac:spMk id="8" creationId="{9D876A5F-D0F5-BFC9-3E05-6FE7E1CB0D10}"/>
          </ac:spMkLst>
        </pc:spChg>
        <pc:spChg chg="add mod">
          <ac:chgData name="Martin Schweinberger" userId="90c3b6fdff4c5443" providerId="LiveId" clId="{16B467C6-3D5B-4F2A-A3D4-D5D9DBF197BE}" dt="2026-08-08T05:37:28.065" v="2220" actId="1035"/>
          <ac:spMkLst>
            <pc:docMk/>
            <pc:sldMk cId="2013186747" sldId="492"/>
            <ac:spMk id="10" creationId="{938DF18A-EC6B-6229-75F2-2658057E4CD4}"/>
          </ac:spMkLst>
        </pc:spChg>
      </pc:sldChg>
      <pc:sldChg chg="modSp add mod">
        <pc:chgData name="Martin Schweinberger" userId="90c3b6fdff4c5443" providerId="LiveId" clId="{16B467C6-3D5B-4F2A-A3D4-D5D9DBF197BE}" dt="2026-08-08T05:40:00.822" v="2259" actId="313"/>
        <pc:sldMkLst>
          <pc:docMk/>
          <pc:sldMk cId="2852193826" sldId="493"/>
        </pc:sldMkLst>
        <pc:spChg chg="mod">
          <ac:chgData name="Martin Schweinberger" userId="90c3b6fdff4c5443" providerId="LiveId" clId="{16B467C6-3D5B-4F2A-A3D4-D5D9DBF197BE}" dt="2026-08-08T05:40:00.822" v="2259" actId="313"/>
          <ac:spMkLst>
            <pc:docMk/>
            <pc:sldMk cId="2852193826" sldId="493"/>
            <ac:spMk id="2" creationId="{99F5AC18-1ADB-AD63-1416-835EB88FC709}"/>
          </ac:spMkLst>
        </pc:spChg>
      </pc:sldChg>
      <pc:sldChg chg="add">
        <pc:chgData name="Martin Schweinberger" userId="90c3b6fdff4c5443" providerId="LiveId" clId="{16B467C6-3D5B-4F2A-A3D4-D5D9DBF197BE}" dt="2026-08-08T05:41:03.722" v="2261"/>
        <pc:sldMkLst>
          <pc:docMk/>
          <pc:sldMk cId="4206865915" sldId="494"/>
        </pc:sldMkLst>
      </pc:sldChg>
      <pc:sldChg chg="addSp delSp modSp add mod ord">
        <pc:chgData name="Martin Schweinberger" userId="90c3b6fdff4c5443" providerId="LiveId" clId="{16B467C6-3D5B-4F2A-A3D4-D5D9DBF197BE}" dt="2026-08-19T22:54:10.478" v="5336" actId="27636"/>
        <pc:sldMkLst>
          <pc:docMk/>
          <pc:sldMk cId="3318585187" sldId="495"/>
        </pc:sldMkLst>
        <pc:spChg chg="mod">
          <ac:chgData name="Martin Schweinberger" userId="90c3b6fdff4c5443" providerId="LiveId" clId="{16B467C6-3D5B-4F2A-A3D4-D5D9DBF197BE}" dt="2026-08-19T22:54:10.478" v="5336" actId="27636"/>
          <ac:spMkLst>
            <pc:docMk/>
            <pc:sldMk cId="3318585187" sldId="495"/>
            <ac:spMk id="2" creationId="{70676E3B-D9F6-8FE8-8BF3-D41E7F7F2FCD}"/>
          </ac:spMkLst>
        </pc:spChg>
        <pc:spChg chg="mod">
          <ac:chgData name="Martin Schweinberger" userId="90c3b6fdff4c5443" providerId="LiveId" clId="{16B467C6-3D5B-4F2A-A3D4-D5D9DBF197BE}" dt="2026-08-08T05:47:56.167" v="2471" actId="6549"/>
          <ac:spMkLst>
            <pc:docMk/>
            <pc:sldMk cId="3318585187" sldId="495"/>
            <ac:spMk id="3" creationId="{4AC45CAE-AADE-183F-4C77-D4DCEEB5321D}"/>
          </ac:spMkLst>
        </pc:spChg>
        <pc:picChg chg="add mod">
          <ac:chgData name="Martin Schweinberger" userId="90c3b6fdff4c5443" providerId="LiveId" clId="{16B467C6-3D5B-4F2A-A3D4-D5D9DBF197BE}" dt="2026-08-08T05:54:08.699" v="2650" actId="1076"/>
          <ac:picMkLst>
            <pc:docMk/>
            <pc:sldMk cId="3318585187" sldId="495"/>
            <ac:picMk id="7" creationId="{2D467F81-605B-4B04-958F-1E0790CEBD1B}"/>
          </ac:picMkLst>
        </pc:picChg>
      </pc:sldChg>
      <pc:sldChg chg="add">
        <pc:chgData name="Martin Schweinberger" userId="90c3b6fdff4c5443" providerId="LiveId" clId="{16B467C6-3D5B-4F2A-A3D4-D5D9DBF197BE}" dt="2026-08-08T05:46:05.545" v="2349"/>
        <pc:sldMkLst>
          <pc:docMk/>
          <pc:sldMk cId="841995528" sldId="496"/>
        </pc:sldMkLst>
      </pc:sldChg>
      <pc:sldChg chg="delSp modSp add mod">
        <pc:chgData name="Martin Schweinberger" userId="90c3b6fdff4c5443" providerId="LiveId" clId="{16B467C6-3D5B-4F2A-A3D4-D5D9DBF197BE}" dt="2026-08-19T22:55:05.366" v="5354" actId="207"/>
        <pc:sldMkLst>
          <pc:docMk/>
          <pc:sldMk cId="1367146824" sldId="500"/>
        </pc:sldMkLst>
        <pc:spChg chg="mod">
          <ac:chgData name="Martin Schweinberger" userId="90c3b6fdff4c5443" providerId="LiveId" clId="{16B467C6-3D5B-4F2A-A3D4-D5D9DBF197BE}" dt="2026-08-19T22:55:05.366" v="5354" actId="207"/>
          <ac:spMkLst>
            <pc:docMk/>
            <pc:sldMk cId="1367146824" sldId="500"/>
            <ac:spMk id="2" creationId="{13C65AC9-D5AE-95E4-0876-D0190CA00959}"/>
          </ac:spMkLst>
        </pc:spChg>
        <pc:picChg chg="mod">
          <ac:chgData name="Martin Schweinberger" userId="90c3b6fdff4c5443" providerId="LiveId" clId="{16B467C6-3D5B-4F2A-A3D4-D5D9DBF197BE}" dt="2026-08-08T06:03:49.524" v="2783" actId="14100"/>
          <ac:picMkLst>
            <pc:docMk/>
            <pc:sldMk cId="1367146824" sldId="500"/>
            <ac:picMk id="10" creationId="{7F5F49C5-5214-7852-F4B6-6E33A01F3062}"/>
          </ac:picMkLst>
        </pc:picChg>
      </pc:sldChg>
      <pc:sldChg chg="modSp add mod">
        <pc:chgData name="Martin Schweinberger" userId="90c3b6fdff4c5443" providerId="LiveId" clId="{16B467C6-3D5B-4F2A-A3D4-D5D9DBF197BE}" dt="2026-08-19T22:55:25.106" v="5371" actId="207"/>
        <pc:sldMkLst>
          <pc:docMk/>
          <pc:sldMk cId="1524747491" sldId="501"/>
        </pc:sldMkLst>
        <pc:spChg chg="mod">
          <ac:chgData name="Martin Schweinberger" userId="90c3b6fdff4c5443" providerId="LiveId" clId="{16B467C6-3D5B-4F2A-A3D4-D5D9DBF197BE}" dt="2026-08-19T22:55:25.106" v="5371" actId="207"/>
          <ac:spMkLst>
            <pc:docMk/>
            <pc:sldMk cId="1524747491" sldId="501"/>
            <ac:spMk id="2" creationId="{A82A0A9A-6DAF-5648-5B1A-858E79A748DA}"/>
          </ac:spMkLst>
        </pc:spChg>
      </pc:sldChg>
      <pc:sldChg chg="addSp delSp modSp add mod modClrScheme chgLayout">
        <pc:chgData name="Martin Schweinberger" userId="90c3b6fdff4c5443" providerId="LiveId" clId="{16B467C6-3D5B-4F2A-A3D4-D5D9DBF197BE}" dt="2026-08-08T06:33:20.435" v="3524" actId="20577"/>
        <pc:sldMkLst>
          <pc:docMk/>
          <pc:sldMk cId="1927802770" sldId="502"/>
        </pc:sldMkLst>
        <pc:spChg chg="mod ord">
          <ac:chgData name="Martin Schweinberger" userId="90c3b6fdff4c5443" providerId="LiveId" clId="{16B467C6-3D5B-4F2A-A3D4-D5D9DBF197BE}" dt="2026-08-08T06:14:00.591" v="2979" actId="12"/>
          <ac:spMkLst>
            <pc:docMk/>
            <pc:sldMk cId="1927802770" sldId="502"/>
            <ac:spMk id="2" creationId="{C7A50F4E-B187-9EED-ECBF-983E486641B4}"/>
          </ac:spMkLst>
        </pc:spChg>
        <pc:spChg chg="mod ord">
          <ac:chgData name="Martin Schweinberger" userId="90c3b6fdff4c5443" providerId="LiveId" clId="{16B467C6-3D5B-4F2A-A3D4-D5D9DBF197BE}" dt="2026-08-08T06:33:20.435" v="3524" actId="20577"/>
          <ac:spMkLst>
            <pc:docMk/>
            <pc:sldMk cId="1927802770" sldId="502"/>
            <ac:spMk id="3" creationId="{B23847CE-F1E6-1158-F303-93C7E59D93A5}"/>
          </ac:spMkLst>
        </pc:spChg>
        <pc:spChg chg="mod ord">
          <ac:chgData name="Martin Schweinberger" userId="90c3b6fdff4c5443" providerId="LiveId" clId="{16B467C6-3D5B-4F2A-A3D4-D5D9DBF197BE}" dt="2026-08-08T06:06:08.206" v="2853" actId="700"/>
          <ac:spMkLst>
            <pc:docMk/>
            <pc:sldMk cId="1927802770" sldId="502"/>
            <ac:spMk id="4" creationId="{918421AE-F10F-9255-B8E1-9B29A31B15BD}"/>
          </ac:spMkLst>
        </pc:spChg>
        <pc:spChg chg="add mod ord">
          <ac:chgData name="Martin Schweinberger" userId="90c3b6fdff4c5443" providerId="LiveId" clId="{16B467C6-3D5B-4F2A-A3D4-D5D9DBF197BE}" dt="2026-08-08T06:13:53.438" v="2977" actId="20577"/>
          <ac:spMkLst>
            <pc:docMk/>
            <pc:sldMk cId="1927802770" sldId="502"/>
            <ac:spMk id="5" creationId="{8EB09FF6-E022-2191-B81A-BBEFDAF0DE1E}"/>
          </ac:spMkLst>
        </pc:spChg>
        <pc:spChg chg="mod ord">
          <ac:chgData name="Martin Schweinberger" userId="90c3b6fdff4c5443" providerId="LiveId" clId="{16B467C6-3D5B-4F2A-A3D4-D5D9DBF197BE}" dt="2026-08-08T06:06:08.206" v="2853" actId="700"/>
          <ac:spMkLst>
            <pc:docMk/>
            <pc:sldMk cId="1927802770" sldId="502"/>
            <ac:spMk id="6" creationId="{BB035EEE-762B-FC84-9D59-B10E60E7C384}"/>
          </ac:spMkLst>
        </pc:spChg>
        <pc:spChg chg="add mod">
          <ac:chgData name="Martin Schweinberger" userId="90c3b6fdff4c5443" providerId="LiveId" clId="{16B467C6-3D5B-4F2A-A3D4-D5D9DBF197BE}" dt="2026-08-08T06:08:07.109" v="2915" actId="1035"/>
          <ac:spMkLst>
            <pc:docMk/>
            <pc:sldMk cId="1927802770" sldId="502"/>
            <ac:spMk id="8" creationId="{CF280101-3B70-1D38-A50F-DAD66BA26D84}"/>
          </ac:spMkLst>
        </pc:spChg>
      </pc:sldChg>
      <pc:sldChg chg="addSp delSp modSp add mod modClrScheme chgLayout">
        <pc:chgData name="Martin Schweinberger" userId="90c3b6fdff4c5443" providerId="LiveId" clId="{16B467C6-3D5B-4F2A-A3D4-D5D9DBF197BE}" dt="2026-08-08T06:11:49.219" v="2962" actId="20577"/>
        <pc:sldMkLst>
          <pc:docMk/>
          <pc:sldMk cId="835713233" sldId="503"/>
        </pc:sldMkLst>
        <pc:spChg chg="mod ord">
          <ac:chgData name="Martin Schweinberger" userId="90c3b6fdff4c5443" providerId="LiveId" clId="{16B467C6-3D5B-4F2A-A3D4-D5D9DBF197BE}" dt="2026-08-08T06:11:49.219" v="2962" actId="20577"/>
          <ac:spMkLst>
            <pc:docMk/>
            <pc:sldMk cId="835713233" sldId="503"/>
            <ac:spMk id="2" creationId="{E8B6D777-E4F4-3ADC-856D-C59EACACEFF1}"/>
          </ac:spMkLst>
        </pc:spChg>
        <pc:spChg chg="mod ord">
          <ac:chgData name="Martin Schweinberger" userId="90c3b6fdff4c5443" providerId="LiveId" clId="{16B467C6-3D5B-4F2A-A3D4-D5D9DBF197BE}" dt="2026-08-08T06:10:44.635" v="2938" actId="27636"/>
          <ac:spMkLst>
            <pc:docMk/>
            <pc:sldMk cId="835713233" sldId="503"/>
            <ac:spMk id="3" creationId="{831E050F-6F0A-EB74-B6F4-C197D63885DA}"/>
          </ac:spMkLst>
        </pc:spChg>
        <pc:spChg chg="mod ord">
          <ac:chgData name="Martin Schweinberger" userId="90c3b6fdff4c5443" providerId="LiveId" clId="{16B467C6-3D5B-4F2A-A3D4-D5D9DBF197BE}" dt="2026-08-08T06:09:33.740" v="2924" actId="700"/>
          <ac:spMkLst>
            <pc:docMk/>
            <pc:sldMk cId="835713233" sldId="503"/>
            <ac:spMk id="4" creationId="{0945BAEA-CBD7-42E3-090E-D409508B502F}"/>
          </ac:spMkLst>
        </pc:spChg>
        <pc:spChg chg="mod ord">
          <ac:chgData name="Martin Schweinberger" userId="90c3b6fdff4c5443" providerId="LiveId" clId="{16B467C6-3D5B-4F2A-A3D4-D5D9DBF197BE}" dt="2026-08-08T06:09:33.740" v="2924" actId="700"/>
          <ac:spMkLst>
            <pc:docMk/>
            <pc:sldMk cId="835713233" sldId="503"/>
            <ac:spMk id="6" creationId="{16F5B654-4716-43E8-76C7-F58D6A202B96}"/>
          </ac:spMkLst>
        </pc:spChg>
      </pc:sldChg>
      <pc:sldChg chg="modSp add mod">
        <pc:chgData name="Martin Schweinberger" userId="90c3b6fdff4c5443" providerId="LiveId" clId="{16B467C6-3D5B-4F2A-A3D4-D5D9DBF197BE}" dt="2026-08-08T06:17:00.756" v="3046" actId="20577"/>
        <pc:sldMkLst>
          <pc:docMk/>
          <pc:sldMk cId="2591761840" sldId="504"/>
        </pc:sldMkLst>
        <pc:spChg chg="mod">
          <ac:chgData name="Martin Schweinberger" userId="90c3b6fdff4c5443" providerId="LiveId" clId="{16B467C6-3D5B-4F2A-A3D4-D5D9DBF197BE}" dt="2026-08-08T06:17:00.756" v="3046" actId="20577"/>
          <ac:spMkLst>
            <pc:docMk/>
            <pc:sldMk cId="2591761840" sldId="504"/>
            <ac:spMk id="3" creationId="{7F898CDA-6851-8A46-DCB4-29D6DB100902}"/>
          </ac:spMkLst>
        </pc:spChg>
      </pc:sldChg>
      <pc:sldChg chg="modSp add mod">
        <pc:chgData name="Martin Schweinberger" userId="90c3b6fdff4c5443" providerId="LiveId" clId="{16B467C6-3D5B-4F2A-A3D4-D5D9DBF197BE}" dt="2026-08-08T06:33:10.166" v="3523" actId="114"/>
        <pc:sldMkLst>
          <pc:docMk/>
          <pc:sldMk cId="3963201826" sldId="505"/>
        </pc:sldMkLst>
        <pc:spChg chg="mod">
          <ac:chgData name="Martin Schweinberger" userId="90c3b6fdff4c5443" providerId="LiveId" clId="{16B467C6-3D5B-4F2A-A3D4-D5D9DBF197BE}" dt="2026-08-08T06:33:10.166" v="3523" actId="114"/>
          <ac:spMkLst>
            <pc:docMk/>
            <pc:sldMk cId="3963201826" sldId="505"/>
            <ac:spMk id="3" creationId="{20653A1F-38B4-93C9-2CF7-2302BEA0BAF9}"/>
          </ac:spMkLst>
        </pc:spChg>
      </pc:sldChg>
      <pc:sldChg chg="addSp delSp modSp add mod">
        <pc:chgData name="Martin Schweinberger" userId="90c3b6fdff4c5443" providerId="LiveId" clId="{16B467C6-3D5B-4F2A-A3D4-D5D9DBF197BE}" dt="2026-08-08T07:27:42.116" v="4193" actId="22"/>
        <pc:sldMkLst>
          <pc:docMk/>
          <pc:sldMk cId="1379839540" sldId="506"/>
        </pc:sldMkLst>
        <pc:spChg chg="mod">
          <ac:chgData name="Martin Schweinberger" userId="90c3b6fdff4c5443" providerId="LiveId" clId="{16B467C6-3D5B-4F2A-A3D4-D5D9DBF197BE}" dt="2026-08-08T07:18:57.093" v="3944" actId="27636"/>
          <ac:spMkLst>
            <pc:docMk/>
            <pc:sldMk cId="1379839540" sldId="506"/>
            <ac:spMk id="3" creationId="{EB7E426B-2CCA-EDF9-97E0-6EA3CC680FDD}"/>
          </ac:spMkLst>
        </pc:spChg>
        <pc:spChg chg="add">
          <ac:chgData name="Martin Schweinberger" userId="90c3b6fdff4c5443" providerId="LiveId" clId="{16B467C6-3D5B-4F2A-A3D4-D5D9DBF197BE}" dt="2026-08-08T07:27:42.116" v="4193" actId="22"/>
          <ac:spMkLst>
            <pc:docMk/>
            <pc:sldMk cId="1379839540" sldId="506"/>
            <ac:spMk id="4" creationId="{C80EECD5-403F-A9D8-0485-27871295BD07}"/>
          </ac:spMkLst>
        </pc:spChg>
      </pc:sldChg>
      <pc:sldChg chg="addSp delSp modSp add mod">
        <pc:chgData name="Martin Schweinberger" userId="90c3b6fdff4c5443" providerId="LiveId" clId="{16B467C6-3D5B-4F2A-A3D4-D5D9DBF197BE}" dt="2026-08-08T07:26:56.628" v="4181" actId="22"/>
        <pc:sldMkLst>
          <pc:docMk/>
          <pc:sldMk cId="1462380335" sldId="507"/>
        </pc:sldMkLst>
        <pc:spChg chg="mod">
          <ac:chgData name="Martin Schweinberger" userId="90c3b6fdff4c5443" providerId="LiveId" clId="{16B467C6-3D5B-4F2A-A3D4-D5D9DBF197BE}" dt="2026-08-08T07:25:52.105" v="4178" actId="114"/>
          <ac:spMkLst>
            <pc:docMk/>
            <pc:sldMk cId="1462380335" sldId="507"/>
            <ac:spMk id="3" creationId="{568F94ED-E861-407B-0426-8531E43ED87B}"/>
          </ac:spMkLst>
        </pc:spChg>
        <pc:spChg chg="add">
          <ac:chgData name="Martin Schweinberger" userId="90c3b6fdff4c5443" providerId="LiveId" clId="{16B467C6-3D5B-4F2A-A3D4-D5D9DBF197BE}" dt="2026-08-08T07:26:56.628" v="4181" actId="22"/>
          <ac:spMkLst>
            <pc:docMk/>
            <pc:sldMk cId="1462380335" sldId="507"/>
            <ac:spMk id="4" creationId="{184E67F7-351B-0279-1C0E-507134E22DBD}"/>
          </ac:spMkLst>
        </pc:spChg>
      </pc:sldChg>
      <pc:sldChg chg="modSp add mod">
        <pc:chgData name="Martin Schweinberger" userId="90c3b6fdff4c5443" providerId="LiveId" clId="{16B467C6-3D5B-4F2A-A3D4-D5D9DBF197BE}" dt="2026-08-08T07:34:46.629" v="4392" actId="20577"/>
        <pc:sldMkLst>
          <pc:docMk/>
          <pc:sldMk cId="3497530202" sldId="508"/>
        </pc:sldMkLst>
        <pc:spChg chg="mod">
          <ac:chgData name="Martin Schweinberger" userId="90c3b6fdff4c5443" providerId="LiveId" clId="{16B467C6-3D5B-4F2A-A3D4-D5D9DBF197BE}" dt="2026-08-08T07:34:46.629" v="4392" actId="20577"/>
          <ac:spMkLst>
            <pc:docMk/>
            <pc:sldMk cId="3497530202" sldId="508"/>
            <ac:spMk id="3" creationId="{C22AC921-DCC9-F037-0B9E-0CDD67839E98}"/>
          </ac:spMkLst>
        </pc:spChg>
      </pc:sldChg>
      <pc:sldChg chg="modSp add mod">
        <pc:chgData name="Martin Schweinberger" userId="90c3b6fdff4c5443" providerId="LiveId" clId="{16B467C6-3D5B-4F2A-A3D4-D5D9DBF197BE}" dt="2026-08-08T07:39:06.949" v="4600" actId="1035"/>
        <pc:sldMkLst>
          <pc:docMk/>
          <pc:sldMk cId="19809321" sldId="509"/>
        </pc:sldMkLst>
        <pc:spChg chg="mod">
          <ac:chgData name="Martin Schweinberger" userId="90c3b6fdff4c5443" providerId="LiveId" clId="{16B467C6-3D5B-4F2A-A3D4-D5D9DBF197BE}" dt="2026-08-08T07:37:51.196" v="4568" actId="20577"/>
          <ac:spMkLst>
            <pc:docMk/>
            <pc:sldMk cId="19809321" sldId="509"/>
            <ac:spMk id="3" creationId="{02864554-9CF2-D642-9464-2A3329C65256}"/>
          </ac:spMkLst>
        </pc:spChg>
        <pc:spChg chg="mod">
          <ac:chgData name="Martin Schweinberger" userId="90c3b6fdff4c5443" providerId="LiveId" clId="{16B467C6-3D5B-4F2A-A3D4-D5D9DBF197BE}" dt="2026-08-08T07:39:06.949" v="4600" actId="1035"/>
          <ac:spMkLst>
            <pc:docMk/>
            <pc:sldMk cId="19809321" sldId="509"/>
            <ac:spMk id="4" creationId="{0F1A5606-F21E-4286-D4BC-E85D9C152A91}"/>
          </ac:spMkLst>
        </pc:spChg>
      </pc:sldChg>
      <pc:sldChg chg="addSp delSp modSp add mod">
        <pc:chgData name="Martin Schweinberger" userId="90c3b6fdff4c5443" providerId="LiveId" clId="{16B467C6-3D5B-4F2A-A3D4-D5D9DBF197BE}" dt="2026-08-08T07:48:05.570" v="4734" actId="20577"/>
        <pc:sldMkLst>
          <pc:docMk/>
          <pc:sldMk cId="1742187324" sldId="510"/>
        </pc:sldMkLst>
        <pc:spChg chg="mod">
          <ac:chgData name="Martin Schweinberger" userId="90c3b6fdff4c5443" providerId="LiveId" clId="{16B467C6-3D5B-4F2A-A3D4-D5D9DBF197BE}" dt="2026-08-08T07:41:45.790" v="4629" actId="20577"/>
          <ac:spMkLst>
            <pc:docMk/>
            <pc:sldMk cId="1742187324" sldId="510"/>
            <ac:spMk id="2" creationId="{72DB2360-C934-A8B7-FB4E-9FB879C8275D}"/>
          </ac:spMkLst>
        </pc:spChg>
        <pc:spChg chg="mod">
          <ac:chgData name="Martin Schweinberger" userId="90c3b6fdff4c5443" providerId="LiveId" clId="{16B467C6-3D5B-4F2A-A3D4-D5D9DBF197BE}" dt="2026-08-08T07:48:05.570" v="4734" actId="20577"/>
          <ac:spMkLst>
            <pc:docMk/>
            <pc:sldMk cId="1742187324" sldId="510"/>
            <ac:spMk id="3" creationId="{E10F1919-745E-8D50-CE2F-3013D1768289}"/>
          </ac:spMkLst>
        </pc:spChg>
        <pc:spChg chg="add mod">
          <ac:chgData name="Martin Schweinberger" userId="90c3b6fdff4c5443" providerId="LiveId" clId="{16B467C6-3D5B-4F2A-A3D4-D5D9DBF197BE}" dt="2026-08-08T07:42:04.925" v="4635" actId="14100"/>
          <ac:spMkLst>
            <pc:docMk/>
            <pc:sldMk cId="1742187324" sldId="510"/>
            <ac:spMk id="7" creationId="{76B26406-E87E-BADE-73EE-F18A26A3AC16}"/>
          </ac:spMkLst>
        </pc:spChg>
        <pc:picChg chg="add mod">
          <ac:chgData name="Martin Schweinberger" userId="90c3b6fdff4c5443" providerId="LiveId" clId="{16B467C6-3D5B-4F2A-A3D4-D5D9DBF197BE}" dt="2026-08-08T07:42:11.717" v="4646" actId="1036"/>
          <ac:picMkLst>
            <pc:docMk/>
            <pc:sldMk cId="1742187324" sldId="510"/>
            <ac:picMk id="5" creationId="{29605D6C-1DBB-FEEB-42FF-733535C06EAD}"/>
          </ac:picMkLst>
        </pc:picChg>
      </pc:sldChg>
      <pc:sldChg chg="addSp delSp modSp add mod">
        <pc:chgData name="Martin Schweinberger" userId="90c3b6fdff4c5443" providerId="LiveId" clId="{16B467C6-3D5B-4F2A-A3D4-D5D9DBF197BE}" dt="2026-08-08T08:10:32.678" v="5334" actId="1076"/>
        <pc:sldMkLst>
          <pc:docMk/>
          <pc:sldMk cId="213364433" sldId="512"/>
        </pc:sldMkLst>
        <pc:picChg chg="add mod">
          <ac:chgData name="Martin Schweinberger" userId="90c3b6fdff4c5443" providerId="LiveId" clId="{16B467C6-3D5B-4F2A-A3D4-D5D9DBF197BE}" dt="2026-08-08T08:06:40.356" v="5313" actId="14100"/>
          <ac:picMkLst>
            <pc:docMk/>
            <pc:sldMk cId="213364433" sldId="512"/>
            <ac:picMk id="3" creationId="{EEA7D594-06EB-CCB8-7E2F-081ED41A0E84}"/>
          </ac:picMkLst>
        </pc:picChg>
        <pc:picChg chg="add mod">
          <ac:chgData name="Martin Schweinberger" userId="90c3b6fdff4c5443" providerId="LiveId" clId="{16B467C6-3D5B-4F2A-A3D4-D5D9DBF197BE}" dt="2026-08-08T08:06:04.435" v="5306" actId="1076"/>
          <ac:picMkLst>
            <pc:docMk/>
            <pc:sldMk cId="213364433" sldId="512"/>
            <ac:picMk id="5" creationId="{3043C912-DB8E-7C3F-4578-44D96DC62A50}"/>
          </ac:picMkLst>
        </pc:picChg>
        <pc:picChg chg="add mod">
          <ac:chgData name="Martin Schweinberger" userId="90c3b6fdff4c5443" providerId="LiveId" clId="{16B467C6-3D5B-4F2A-A3D4-D5D9DBF197BE}" dt="2026-08-08T08:06:43.560" v="5314" actId="1076"/>
          <ac:picMkLst>
            <pc:docMk/>
            <pc:sldMk cId="213364433" sldId="512"/>
            <ac:picMk id="7" creationId="{F0C5843D-329D-A196-4573-5E4B15940F5F}"/>
          </ac:picMkLst>
        </pc:picChg>
        <pc:picChg chg="add mod">
          <ac:chgData name="Martin Schweinberger" userId="90c3b6fdff4c5443" providerId="LiveId" clId="{16B467C6-3D5B-4F2A-A3D4-D5D9DBF197BE}" dt="2026-08-08T08:07:15.941" v="5319" actId="1076"/>
          <ac:picMkLst>
            <pc:docMk/>
            <pc:sldMk cId="213364433" sldId="512"/>
            <ac:picMk id="9" creationId="{95AEC610-5C31-1CB2-7537-AE4EA6E24557}"/>
          </ac:picMkLst>
        </pc:picChg>
        <pc:picChg chg="add mod">
          <ac:chgData name="Martin Schweinberger" userId="90c3b6fdff4c5443" providerId="LiveId" clId="{16B467C6-3D5B-4F2A-A3D4-D5D9DBF197BE}" dt="2026-08-08T08:08:08.652" v="5325" actId="1076"/>
          <ac:picMkLst>
            <pc:docMk/>
            <pc:sldMk cId="213364433" sldId="512"/>
            <ac:picMk id="10" creationId="{6968FAA5-70FC-7580-732F-E4E985D2F3FF}"/>
          </ac:picMkLst>
        </pc:picChg>
        <pc:picChg chg="add mod">
          <ac:chgData name="Martin Schweinberger" userId="90c3b6fdff4c5443" providerId="LiveId" clId="{16B467C6-3D5B-4F2A-A3D4-D5D9DBF197BE}" dt="2026-08-08T08:09:44.870" v="5328" actId="1076"/>
          <ac:picMkLst>
            <pc:docMk/>
            <pc:sldMk cId="213364433" sldId="512"/>
            <ac:picMk id="12" creationId="{2FF778C8-EFB8-A89D-5D03-E5FE5273BE24}"/>
          </ac:picMkLst>
        </pc:picChg>
        <pc:picChg chg="add mod">
          <ac:chgData name="Martin Schweinberger" userId="90c3b6fdff4c5443" providerId="LiveId" clId="{16B467C6-3D5B-4F2A-A3D4-D5D9DBF197BE}" dt="2026-08-08T08:10:32.678" v="5334" actId="1076"/>
          <ac:picMkLst>
            <pc:docMk/>
            <pc:sldMk cId="213364433" sldId="512"/>
            <ac:picMk id="16" creationId="{1E0E1109-79C8-1906-54C5-A556C0A5C6F9}"/>
          </ac:picMkLst>
        </pc:picChg>
      </pc:sldChg>
      <pc:sldChg chg="delSp add mod">
        <pc:chgData name="Martin Schweinberger" userId="90c3b6fdff4c5443" providerId="LiveId" clId="{16B467C6-3D5B-4F2A-A3D4-D5D9DBF197BE}" dt="2026-08-08T07:44:07.898" v="4674" actId="478"/>
        <pc:sldMkLst>
          <pc:docMk/>
          <pc:sldMk cId="1397319189" sldId="513"/>
        </pc:sldMkLst>
      </pc:sldChg>
      <pc:sldChg chg="delSp add mod">
        <pc:chgData name="Martin Schweinberger" userId="90c3b6fdff4c5443" providerId="LiveId" clId="{16B467C6-3D5B-4F2A-A3D4-D5D9DBF197BE}" dt="2026-08-08T07:44:11.460" v="4675" actId="478"/>
        <pc:sldMkLst>
          <pc:docMk/>
          <pc:sldMk cId="3573268711" sldId="514"/>
        </pc:sldMkLst>
      </pc:sldChg>
      <pc:sldChg chg="add">
        <pc:chgData name="Martin Schweinberger" userId="90c3b6fdff4c5443" providerId="LiveId" clId="{16B467C6-3D5B-4F2A-A3D4-D5D9DBF197BE}" dt="2026-08-08T07:43:59.219" v="4669"/>
        <pc:sldMkLst>
          <pc:docMk/>
          <pc:sldMk cId="4244625823" sldId="515"/>
        </pc:sldMkLst>
      </pc:sldChg>
      <pc:sldChg chg="addSp delSp modSp add mod">
        <pc:chgData name="Martin Schweinberger" userId="90c3b6fdff4c5443" providerId="LiveId" clId="{16B467C6-3D5B-4F2A-A3D4-D5D9DBF197BE}" dt="2026-08-19T22:59:11.684" v="5469" actId="20577"/>
        <pc:sldMkLst>
          <pc:docMk/>
          <pc:sldMk cId="580092260" sldId="516"/>
        </pc:sldMkLst>
        <pc:spChg chg="mod">
          <ac:chgData name="Martin Schweinberger" userId="90c3b6fdff4c5443" providerId="LiveId" clId="{16B467C6-3D5B-4F2A-A3D4-D5D9DBF197BE}" dt="2026-08-19T22:59:11.684" v="5469" actId="20577"/>
          <ac:spMkLst>
            <pc:docMk/>
            <pc:sldMk cId="580092260" sldId="516"/>
            <ac:spMk id="2" creationId="{870BA9EE-63B7-119E-99B9-AACD6E452FA9}"/>
          </ac:spMkLst>
        </pc:spChg>
        <pc:spChg chg="mod">
          <ac:chgData name="Martin Schweinberger" userId="90c3b6fdff4c5443" providerId="LiveId" clId="{16B467C6-3D5B-4F2A-A3D4-D5D9DBF197BE}" dt="2026-08-08T07:48:16.321" v="4735"/>
          <ac:spMkLst>
            <pc:docMk/>
            <pc:sldMk cId="580092260" sldId="516"/>
            <ac:spMk id="3" creationId="{72677803-F099-4890-9340-057B5BCDC826}"/>
          </ac:spMkLst>
        </pc:spChg>
        <pc:picChg chg="add mod">
          <ac:chgData name="Martin Schweinberger" userId="90c3b6fdff4c5443" providerId="LiveId" clId="{16B467C6-3D5B-4F2A-A3D4-D5D9DBF197BE}" dt="2026-08-08T07:46:36.844" v="4705" actId="1076"/>
          <ac:picMkLst>
            <pc:docMk/>
            <pc:sldMk cId="580092260" sldId="516"/>
            <ac:picMk id="8" creationId="{DBD0800E-CB25-F3EF-7C4F-945AEEF18CB0}"/>
          </ac:picMkLst>
        </pc:picChg>
        <pc:picChg chg="add mod">
          <ac:chgData name="Martin Schweinberger" userId="90c3b6fdff4c5443" providerId="LiveId" clId="{16B467C6-3D5B-4F2A-A3D4-D5D9DBF197BE}" dt="2026-08-08T07:46:52.526" v="4710" actId="1076"/>
          <ac:picMkLst>
            <pc:docMk/>
            <pc:sldMk cId="580092260" sldId="516"/>
            <ac:picMk id="9" creationId="{77F55D51-E74E-368C-7BC0-CE3BD2281B4A}"/>
          </ac:picMkLst>
        </pc:picChg>
        <pc:picChg chg="add mod">
          <ac:chgData name="Martin Schweinberger" userId="90c3b6fdff4c5443" providerId="LiveId" clId="{16B467C6-3D5B-4F2A-A3D4-D5D9DBF197BE}" dt="2026-08-08T07:47:38.998" v="4722" actId="1076"/>
          <ac:picMkLst>
            <pc:docMk/>
            <pc:sldMk cId="580092260" sldId="516"/>
            <ac:picMk id="10" creationId="{C0DDFEF6-D635-6D8A-5E02-78C0E5981CD2}"/>
          </ac:picMkLst>
        </pc:picChg>
      </pc:sldChg>
      <pc:sldChg chg="modSp add mod">
        <pc:chgData name="Martin Schweinberger" userId="90c3b6fdff4c5443" providerId="LiveId" clId="{16B467C6-3D5B-4F2A-A3D4-D5D9DBF197BE}" dt="2026-08-08T07:56:11.914" v="5214" actId="6549"/>
        <pc:sldMkLst>
          <pc:docMk/>
          <pc:sldMk cId="2020377007" sldId="517"/>
        </pc:sldMkLst>
        <pc:spChg chg="mod">
          <ac:chgData name="Martin Schweinberger" userId="90c3b6fdff4c5443" providerId="LiveId" clId="{16B467C6-3D5B-4F2A-A3D4-D5D9DBF197BE}" dt="2026-08-08T07:56:11.914" v="5214" actId="6549"/>
          <ac:spMkLst>
            <pc:docMk/>
            <pc:sldMk cId="2020377007" sldId="517"/>
            <ac:spMk id="2" creationId="{F07080AC-DF53-B98C-03BC-874B458AF21B}"/>
          </ac:spMkLst>
        </pc:spChg>
        <pc:spChg chg="mod">
          <ac:chgData name="Martin Schweinberger" userId="90c3b6fdff4c5443" providerId="LiveId" clId="{16B467C6-3D5B-4F2A-A3D4-D5D9DBF197BE}" dt="2026-08-08T07:50:27.658" v="4752" actId="113"/>
          <ac:spMkLst>
            <pc:docMk/>
            <pc:sldMk cId="2020377007" sldId="517"/>
            <ac:spMk id="3" creationId="{73F29EC2-DCCE-0445-037E-9BEF8542477D}"/>
          </ac:spMkLst>
        </pc:spChg>
      </pc:sldChg>
      <pc:sldChg chg="addSp modSp add mod">
        <pc:chgData name="Martin Schweinberger" userId="90c3b6fdff4c5443" providerId="LiveId" clId="{16B467C6-3D5B-4F2A-A3D4-D5D9DBF197BE}" dt="2026-08-08T07:56:56.289" v="5228" actId="1036"/>
        <pc:sldMkLst>
          <pc:docMk/>
          <pc:sldMk cId="910634940" sldId="518"/>
        </pc:sldMkLst>
        <pc:spChg chg="mod">
          <ac:chgData name="Martin Schweinberger" userId="90c3b6fdff4c5443" providerId="LiveId" clId="{16B467C6-3D5B-4F2A-A3D4-D5D9DBF197BE}" dt="2026-08-08T07:55:27.310" v="5203" actId="20577"/>
          <ac:spMkLst>
            <pc:docMk/>
            <pc:sldMk cId="910634940" sldId="518"/>
            <ac:spMk id="2" creationId="{55A72E46-8954-17C0-0D1D-473F93EECCA0}"/>
          </ac:spMkLst>
        </pc:spChg>
        <pc:spChg chg="mod">
          <ac:chgData name="Martin Schweinberger" userId="90c3b6fdff4c5443" providerId="LiveId" clId="{16B467C6-3D5B-4F2A-A3D4-D5D9DBF197BE}" dt="2026-08-08T07:51:56.500" v="4797" actId="113"/>
          <ac:spMkLst>
            <pc:docMk/>
            <pc:sldMk cId="910634940" sldId="518"/>
            <ac:spMk id="3" creationId="{3DFC3F91-BB18-19C2-F108-2D95B8CEFEF1}"/>
          </ac:spMkLst>
        </pc:spChg>
        <pc:spChg chg="add mod">
          <ac:chgData name="Martin Schweinberger" userId="90c3b6fdff4c5443" providerId="LiveId" clId="{16B467C6-3D5B-4F2A-A3D4-D5D9DBF197BE}" dt="2026-08-08T07:56:56.289" v="5228" actId="1036"/>
          <ac:spMkLst>
            <pc:docMk/>
            <pc:sldMk cId="910634940" sldId="518"/>
            <ac:spMk id="7" creationId="{D3655D5A-45B9-FA76-9354-9A028D1D880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12A36AD-C140-47B5-A0AA-2808AF1C1C9D}" type="datetimeFigureOut">
              <a:rPr lang="en-AU" smtClean="0"/>
              <a:t>20/08/2026</a:t>
            </a:fld>
            <a:endParaRPr lang="en-AU"/>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6A420D9-E2BA-4BD5-B845-F55DFC0118AC}" type="slidenum">
              <a:rPr lang="en-AU" smtClean="0"/>
              <a:t>‹#›</a:t>
            </a:fld>
            <a:endParaRPr lang="en-AU"/>
          </a:p>
        </p:txBody>
      </p:sp>
    </p:spTree>
    <p:extLst>
      <p:ext uri="{BB962C8B-B14F-4D97-AF65-F5344CB8AC3E}">
        <p14:creationId xmlns:p14="http://schemas.microsoft.com/office/powerpoint/2010/main" val="268497846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63829E-EB69-4A98-9D54-8D6822520B27}" type="datetimeFigureOut">
              <a:rPr lang="en-AU" smtClean="0"/>
              <a:t>20/08/2026</a:t>
            </a:fld>
            <a:endParaRPr lang="en-AU"/>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F05BAA-92F6-4DEA-A832-E4B15A2F525C}" type="slidenum">
              <a:rPr lang="en-AU" smtClean="0"/>
              <a:t>‹#›</a:t>
            </a:fld>
            <a:endParaRPr lang="en-AU"/>
          </a:p>
        </p:txBody>
      </p:sp>
    </p:spTree>
    <p:extLst>
      <p:ext uri="{BB962C8B-B14F-4D97-AF65-F5344CB8AC3E}">
        <p14:creationId xmlns:p14="http://schemas.microsoft.com/office/powerpoint/2010/main" val="203997852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5BEF6F-6263-4F8D-8EB5-8791451073CD}"/>
              </a:ext>
            </a:extLst>
          </p:cNvPr>
          <p:cNvSpPr/>
          <p:nvPr userDrawn="1"/>
        </p:nvSpPr>
        <p:spPr bwMode="invGray">
          <a:xfrm>
            <a:off x="0" y="0"/>
            <a:ext cx="12192000" cy="9288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5" name="Picture 4">
            <a:extLst>
              <a:ext uri="{FF2B5EF4-FFF2-40B4-BE49-F238E27FC236}">
                <a16:creationId xmlns:a16="http://schemas.microsoft.com/office/drawing/2014/main" id="{3F3E3223-6328-4488-8A5F-952E87A12E34}"/>
              </a:ext>
            </a:extLst>
          </p:cNvPr>
          <p:cNvPicPr>
            <a:picLocks noChangeAspect="1"/>
          </p:cNvPicPr>
          <p:nvPr userDrawn="1"/>
        </p:nvPicPr>
        <p:blipFill rotWithShape="1">
          <a:blip r:embed="rId2"/>
          <a:srcRect l="74412" t="80198" b="-1"/>
          <a:stretch/>
        </p:blipFill>
        <p:spPr bwMode="ltGray">
          <a:xfrm>
            <a:off x="9852228" y="5499893"/>
            <a:ext cx="2339772" cy="1358107"/>
          </a:xfrm>
          <a:prstGeom prst="rect">
            <a:avLst/>
          </a:prstGeom>
          <a:ln>
            <a:noFill/>
          </a:ln>
        </p:spPr>
      </p:pic>
      <p:sp>
        <p:nvSpPr>
          <p:cNvPr id="2" name="Title 1"/>
          <p:cNvSpPr>
            <a:spLocks noGrp="1"/>
          </p:cNvSpPr>
          <p:nvPr>
            <p:ph type="title" hasCustomPrompt="1"/>
          </p:nvPr>
        </p:nvSpPr>
        <p:spPr>
          <a:xfrm>
            <a:off x="695325" y="1160745"/>
            <a:ext cx="10738247" cy="1296144"/>
          </a:xfrm>
        </p:spPr>
        <p:txBody>
          <a:bodyPr anchor="b">
            <a:noAutofit/>
          </a:bodyPr>
          <a:lstStyle>
            <a:lvl1pPr>
              <a:lnSpc>
                <a:spcPts val="5040"/>
              </a:lnSpc>
              <a:defRPr sz="4200">
                <a:solidFill>
                  <a:schemeClr val="accent1"/>
                </a:solidFill>
              </a:defRPr>
            </a:lvl1pPr>
          </a:lstStyle>
          <a:p>
            <a:r>
              <a:rPr lang="en-US" dirty="0"/>
              <a:t>[Title]</a:t>
            </a:r>
            <a:endParaRPr lang="en-AU" dirty="0"/>
          </a:p>
        </p:txBody>
      </p:sp>
      <p:sp>
        <p:nvSpPr>
          <p:cNvPr id="7" name="Text Placeholder 6"/>
          <p:cNvSpPr>
            <a:spLocks noGrp="1"/>
          </p:cNvSpPr>
          <p:nvPr>
            <p:ph type="body" sz="quarter" idx="10" hasCustomPrompt="1"/>
          </p:nvPr>
        </p:nvSpPr>
        <p:spPr>
          <a:xfrm>
            <a:off x="695298" y="2571294"/>
            <a:ext cx="10747200" cy="2675249"/>
          </a:xfrm>
          <a:prstGeom prst="rect">
            <a:avLst/>
          </a:prstGeom>
        </p:spPr>
        <p:txBody>
          <a:bodyPr>
            <a:normAutofit/>
          </a:bodyPr>
          <a:lstStyle>
            <a:lvl1pPr marL="0" indent="0">
              <a:lnSpc>
                <a:spcPts val="3240"/>
              </a:lnSpc>
              <a:buNone/>
              <a:defRPr sz="2700">
                <a:solidFill>
                  <a:schemeClr val="accent1"/>
                </a:solidFill>
              </a:defRPr>
            </a:lvl1pPr>
          </a:lstStyle>
          <a:p>
            <a:pPr lvl="0"/>
            <a:r>
              <a:rPr lang="en-US" dirty="0"/>
              <a:t>[Subtitle]</a:t>
            </a:r>
          </a:p>
        </p:txBody>
      </p:sp>
      <p:pic>
        <p:nvPicPr>
          <p:cNvPr id="9" name="Picture 8">
            <a:extLst>
              <a:ext uri="{FF2B5EF4-FFF2-40B4-BE49-F238E27FC236}">
                <a16:creationId xmlns:a16="http://schemas.microsoft.com/office/drawing/2014/main" id="{B3140420-5D32-4B9D-AAC5-EA821D594034}"/>
              </a:ext>
            </a:extLst>
          </p:cNvPr>
          <p:cNvPicPr>
            <a:picLocks noChangeAspect="1"/>
          </p:cNvPicPr>
          <p:nvPr userDrawn="1"/>
        </p:nvPicPr>
        <p:blipFill rotWithShape="1">
          <a:blip r:embed="rId2"/>
          <a:srcRect t="59270" r="70475" b="-1"/>
          <a:stretch/>
        </p:blipFill>
        <p:spPr bwMode="ltGray">
          <a:xfrm>
            <a:off x="1" y="4064704"/>
            <a:ext cx="2699772" cy="2793299"/>
          </a:xfrm>
          <a:prstGeom prst="rect">
            <a:avLst/>
          </a:prstGeom>
          <a:ln>
            <a:noFill/>
          </a:ln>
        </p:spPr>
      </p:pic>
      <p:pic>
        <p:nvPicPr>
          <p:cNvPr id="10" name="Picture 9">
            <a:extLst>
              <a:ext uri="{FF2B5EF4-FFF2-40B4-BE49-F238E27FC236}">
                <a16:creationId xmlns:a16="http://schemas.microsoft.com/office/drawing/2014/main" id="{1A1484F3-3D7B-466C-B621-2369AAE0DB10}"/>
              </a:ext>
            </a:extLst>
          </p:cNvPr>
          <p:cNvPicPr>
            <a:picLocks noChangeAspect="1"/>
          </p:cNvPicPr>
          <p:nvPr userDrawn="1"/>
        </p:nvPicPr>
        <p:blipFill>
          <a:blip r:embed="rId3"/>
          <a:stretch>
            <a:fillRect/>
          </a:stretch>
        </p:blipFill>
        <p:spPr>
          <a:xfrm>
            <a:off x="695325" y="207631"/>
            <a:ext cx="3204000" cy="472463"/>
          </a:xfrm>
          <a:prstGeom prst="rect">
            <a:avLst/>
          </a:prstGeom>
        </p:spPr>
      </p:pic>
    </p:spTree>
    <p:extLst>
      <p:ext uri="{BB962C8B-B14F-4D97-AF65-F5344CB8AC3E}">
        <p14:creationId xmlns:p14="http://schemas.microsoft.com/office/powerpoint/2010/main" val="3697731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ubtitle, 2 Graphs">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22F89E8-AEA0-41B7-97D7-227B19E804EC}"/>
              </a:ext>
            </a:extLst>
          </p:cNvPr>
          <p:cNvSpPr>
            <a:spLocks noGrp="1"/>
          </p:cNvSpPr>
          <p:nvPr>
            <p:ph type="body" sz="quarter" idx="13" hasCustomPrompt="1"/>
          </p:nvPr>
        </p:nvSpPr>
        <p:spPr>
          <a:xfrm>
            <a:off x="695326" y="2279553"/>
            <a:ext cx="5220000" cy="360000"/>
          </a:xfrm>
          <a:prstGeom prst="rect">
            <a:avLst/>
          </a:prstGeom>
        </p:spPr>
        <p:txBody>
          <a:bodyPr>
            <a:noAutofit/>
          </a:bodyPr>
          <a:lstStyle>
            <a:lvl1pPr>
              <a:lnSpc>
                <a:spcPct val="100000"/>
              </a:lnSpc>
              <a:defRPr sz="1200">
                <a:solidFill>
                  <a:schemeClr val="accent1"/>
                </a:solidFill>
              </a:defRPr>
            </a:lvl1pPr>
            <a:lvl2pPr>
              <a:defRPr sz="1200">
                <a:solidFill>
                  <a:schemeClr val="accent1"/>
                </a:solidFill>
              </a:defRPr>
            </a:lvl2pPr>
            <a:lvl3pPr>
              <a:defRPr sz="1200">
                <a:solidFill>
                  <a:schemeClr val="accent1"/>
                </a:solidFill>
              </a:defRPr>
            </a:lvl3pPr>
            <a:lvl4pPr>
              <a:defRPr sz="1200">
                <a:solidFill>
                  <a:schemeClr val="accent1"/>
                </a:solidFill>
              </a:defRPr>
            </a:lvl4pPr>
            <a:lvl5pPr>
              <a:defRPr lang="en-AU" dirty="0"/>
            </a:lvl5pPr>
            <a:lvl6pPr>
              <a:defRPr b="0"/>
            </a:lvl6pPr>
          </a:lstStyle>
          <a:p>
            <a:pPr lvl="5"/>
            <a:r>
              <a:rPr lang="en-US" dirty="0"/>
              <a:t>[Graph title]</a:t>
            </a:r>
            <a:endParaRPr lang="en-AU" dirty="0"/>
          </a:p>
        </p:txBody>
      </p:sp>
      <p:sp>
        <p:nvSpPr>
          <p:cNvPr id="6" name="Content Placeholder 5">
            <a:extLst>
              <a:ext uri="{FF2B5EF4-FFF2-40B4-BE49-F238E27FC236}">
                <a16:creationId xmlns:a16="http://schemas.microsoft.com/office/drawing/2014/main" id="{5F93F161-17EB-4DA5-BE00-069D1277B92D}"/>
              </a:ext>
            </a:extLst>
          </p:cNvPr>
          <p:cNvSpPr>
            <a:spLocks noGrp="1"/>
          </p:cNvSpPr>
          <p:nvPr>
            <p:ph sz="quarter" idx="17"/>
          </p:nvPr>
        </p:nvSpPr>
        <p:spPr>
          <a:xfrm>
            <a:off x="695326" y="2696388"/>
            <a:ext cx="5220000" cy="3612337"/>
          </a:xfrm>
        </p:spPr>
        <p:txBody>
          <a:bodyPr/>
          <a:lstStyle>
            <a:lvl1pPr>
              <a:defRPr lang="en-US" dirty="0"/>
            </a:lvl1pPr>
            <a:lvl2pPr>
              <a:defRPr lang="en-US" dirty="0"/>
            </a:lvl2pPr>
            <a:lvl3pPr>
              <a:defRPr lang="en-US" dirty="0"/>
            </a:lvl3pPr>
            <a:lvl4pPr>
              <a:defRPr lang="en-US" dirty="0"/>
            </a:lvl4pPr>
            <a:lvl5pPr>
              <a:defRPr lang="en-AU" dirty="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5" name="Text Placeholder 6">
            <a:extLst>
              <a:ext uri="{FF2B5EF4-FFF2-40B4-BE49-F238E27FC236}">
                <a16:creationId xmlns:a16="http://schemas.microsoft.com/office/drawing/2014/main" id="{4324DF9C-3E8A-469C-8FC9-4938DAA32240}"/>
              </a:ext>
            </a:extLst>
          </p:cNvPr>
          <p:cNvSpPr>
            <a:spLocks noGrp="1"/>
          </p:cNvSpPr>
          <p:nvPr>
            <p:ph type="body" sz="quarter" idx="18" hasCustomPrompt="1"/>
          </p:nvPr>
        </p:nvSpPr>
        <p:spPr>
          <a:xfrm>
            <a:off x="6279511" y="2279553"/>
            <a:ext cx="5220000" cy="360000"/>
          </a:xfrm>
          <a:prstGeom prst="rect">
            <a:avLst/>
          </a:prstGeom>
        </p:spPr>
        <p:txBody>
          <a:bodyPr>
            <a:noAutofit/>
          </a:bodyPr>
          <a:lstStyle>
            <a:lvl1pPr>
              <a:lnSpc>
                <a:spcPct val="100000"/>
              </a:lnSpc>
              <a:defRPr sz="1200">
                <a:solidFill>
                  <a:schemeClr val="accent1"/>
                </a:solidFill>
              </a:defRPr>
            </a:lvl1pPr>
            <a:lvl2pPr>
              <a:defRPr sz="1200">
                <a:solidFill>
                  <a:schemeClr val="accent1"/>
                </a:solidFill>
              </a:defRPr>
            </a:lvl2pPr>
            <a:lvl3pPr>
              <a:defRPr sz="1200">
                <a:solidFill>
                  <a:schemeClr val="accent1"/>
                </a:solidFill>
              </a:defRPr>
            </a:lvl3pPr>
            <a:lvl4pPr>
              <a:defRPr sz="1200">
                <a:solidFill>
                  <a:schemeClr val="accent1"/>
                </a:solidFill>
              </a:defRPr>
            </a:lvl4pPr>
            <a:lvl5pPr>
              <a:defRPr lang="en-AU" dirty="0"/>
            </a:lvl5pPr>
            <a:lvl6pPr>
              <a:defRPr b="0"/>
            </a:lvl6pPr>
          </a:lstStyle>
          <a:p>
            <a:pPr lvl="5"/>
            <a:r>
              <a:rPr lang="en-US" dirty="0"/>
              <a:t>[Graph title]</a:t>
            </a:r>
            <a:endParaRPr lang="en-AU" dirty="0"/>
          </a:p>
        </p:txBody>
      </p:sp>
      <p:sp>
        <p:nvSpPr>
          <p:cNvPr id="16" name="Content Placeholder 5">
            <a:extLst>
              <a:ext uri="{FF2B5EF4-FFF2-40B4-BE49-F238E27FC236}">
                <a16:creationId xmlns:a16="http://schemas.microsoft.com/office/drawing/2014/main" id="{A027F0FB-D735-4865-B5EA-A50B34F47CA8}"/>
              </a:ext>
            </a:extLst>
          </p:cNvPr>
          <p:cNvSpPr>
            <a:spLocks noGrp="1"/>
          </p:cNvSpPr>
          <p:nvPr>
            <p:ph sz="quarter" idx="19"/>
          </p:nvPr>
        </p:nvSpPr>
        <p:spPr>
          <a:xfrm>
            <a:off x="6279511" y="2696388"/>
            <a:ext cx="5220000" cy="3612337"/>
          </a:xfrm>
        </p:spPr>
        <p:txBody>
          <a:bodyPr/>
          <a:lstStyle>
            <a:lvl1pPr>
              <a:defRPr lang="en-US" dirty="0"/>
            </a:lvl1pPr>
            <a:lvl2pPr>
              <a:defRPr lang="en-US" dirty="0"/>
            </a:lvl2pPr>
            <a:lvl3pPr>
              <a:defRPr lang="en-US" dirty="0"/>
            </a:lvl3pPr>
            <a:lvl4pPr>
              <a:defRPr lang="en-US" dirty="0"/>
            </a:lvl4pPr>
            <a:lvl5pPr>
              <a:defRPr lang="en-AU" dirty="0"/>
            </a:lvl5pPr>
            <a:lvl6pPr>
              <a:defRPr/>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1" name="Text Placeholder 5">
            <a:extLst>
              <a:ext uri="{FF2B5EF4-FFF2-40B4-BE49-F238E27FC236}">
                <a16:creationId xmlns:a16="http://schemas.microsoft.com/office/drawing/2014/main" id="{CAE7F11A-C7DA-440F-83D7-3571E1FAF17A}"/>
              </a:ext>
            </a:extLst>
          </p:cNvPr>
          <p:cNvSpPr>
            <a:spLocks noGrp="1"/>
          </p:cNvSpPr>
          <p:nvPr>
            <p:ph type="body" sz="quarter" idx="14" hasCustomPrompt="1"/>
          </p:nvPr>
        </p:nvSpPr>
        <p:spPr>
          <a:xfrm>
            <a:off x="695327" y="1699200"/>
            <a:ext cx="10772776" cy="504825"/>
          </a:xfrm>
        </p:spPr>
        <p:txBody>
          <a:bodyPr>
            <a:normAutofit/>
          </a:bodyPr>
          <a:lstStyle>
            <a:lvl1pPr>
              <a:defRPr sz="2000" b="1">
                <a:solidFill>
                  <a:schemeClr val="accent1"/>
                </a:solidFill>
              </a:defRPr>
            </a:lvl1pPr>
            <a:lvl2pPr marL="612" indent="0">
              <a:buNone/>
              <a:defRPr/>
            </a:lvl2pPr>
          </a:lstStyle>
          <a:p>
            <a:pPr lvl="0"/>
            <a:r>
              <a:rPr lang="en-US" dirty="0"/>
              <a:t>[Subtitle]</a:t>
            </a:r>
          </a:p>
        </p:txBody>
      </p:sp>
      <p:sp>
        <p:nvSpPr>
          <p:cNvPr id="13" name="Text Placeholder 5">
            <a:extLst>
              <a:ext uri="{FF2B5EF4-FFF2-40B4-BE49-F238E27FC236}">
                <a16:creationId xmlns:a16="http://schemas.microsoft.com/office/drawing/2014/main" id="{97ABDCDB-C6CD-4C8C-A5E2-31920BCF53A3}"/>
              </a:ext>
            </a:extLst>
          </p:cNvPr>
          <p:cNvSpPr>
            <a:spLocks noGrp="1"/>
          </p:cNvSpPr>
          <p:nvPr>
            <p:ph type="body" sz="quarter" idx="15"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
        <p:nvSpPr>
          <p:cNvPr id="12" name="Rectangle 11">
            <a:extLst>
              <a:ext uri="{FF2B5EF4-FFF2-40B4-BE49-F238E27FC236}">
                <a16:creationId xmlns:a16="http://schemas.microsoft.com/office/drawing/2014/main" id="{71F7154F-DE85-4B92-BE63-FC9C5B0FC149}"/>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17" name="Picture 16">
            <a:extLst>
              <a:ext uri="{FF2B5EF4-FFF2-40B4-BE49-F238E27FC236}">
                <a16:creationId xmlns:a16="http://schemas.microsoft.com/office/drawing/2014/main" id="{6C08FAE1-741A-4147-AD4A-766CC098B78A}"/>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8" name="Title 7">
            <a:extLst>
              <a:ext uri="{FF2B5EF4-FFF2-40B4-BE49-F238E27FC236}">
                <a16:creationId xmlns:a16="http://schemas.microsoft.com/office/drawing/2014/main" id="{0701168E-769B-45DB-AFDD-B10DB12B4A9C}"/>
              </a:ext>
            </a:extLst>
          </p:cNvPr>
          <p:cNvSpPr>
            <a:spLocks noGrp="1"/>
          </p:cNvSpPr>
          <p:nvPr>
            <p:ph type="title"/>
          </p:nvPr>
        </p:nvSpPr>
        <p:spPr/>
        <p:txBody>
          <a:bodyPr/>
          <a:lstStyle/>
          <a:p>
            <a:r>
              <a:rPr lang="en-US"/>
              <a:t>Click to edit Master title style</a:t>
            </a:r>
            <a:endParaRPr lang="en-AU" dirty="0"/>
          </a:p>
        </p:txBody>
      </p:sp>
      <p:sp>
        <p:nvSpPr>
          <p:cNvPr id="9" name="Footer Placeholder 8">
            <a:extLst>
              <a:ext uri="{FF2B5EF4-FFF2-40B4-BE49-F238E27FC236}">
                <a16:creationId xmlns:a16="http://schemas.microsoft.com/office/drawing/2014/main" id="{40E684A2-92A1-4743-93DB-A2D5AFCE792F}"/>
              </a:ext>
            </a:extLst>
          </p:cNvPr>
          <p:cNvSpPr>
            <a:spLocks noGrp="1"/>
          </p:cNvSpPr>
          <p:nvPr>
            <p:ph type="ftr" sz="quarter" idx="21"/>
          </p:nvPr>
        </p:nvSpPr>
        <p:spPr/>
        <p:txBody>
          <a:bodyPr/>
          <a:lstStyle/>
          <a:p>
            <a:r>
              <a:rPr lang="en-AU"/>
              <a:t>SLAT7806 Research Methods</a:t>
            </a:r>
            <a:endParaRPr lang="en-AU" dirty="0"/>
          </a:p>
        </p:txBody>
      </p:sp>
      <p:sp>
        <p:nvSpPr>
          <p:cNvPr id="10" name="Slide Number Placeholder 9">
            <a:extLst>
              <a:ext uri="{FF2B5EF4-FFF2-40B4-BE49-F238E27FC236}">
                <a16:creationId xmlns:a16="http://schemas.microsoft.com/office/drawing/2014/main" id="{3B228959-3C67-45BC-954A-A13981901278}"/>
              </a:ext>
            </a:extLst>
          </p:cNvPr>
          <p:cNvSpPr>
            <a:spLocks noGrp="1"/>
          </p:cNvSpPr>
          <p:nvPr>
            <p:ph type="sldNum" sz="quarter" idx="22"/>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3024888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Layout Horizontal">
    <p:spTree>
      <p:nvGrpSpPr>
        <p:cNvPr id="1" name=""/>
        <p:cNvGrpSpPr/>
        <p:nvPr/>
      </p:nvGrpSpPr>
      <p:grpSpPr>
        <a:xfrm>
          <a:off x="0" y="0"/>
          <a:ext cx="0" cy="0"/>
          <a:chOff x="0" y="0"/>
          <a:chExt cx="0" cy="0"/>
        </a:xfrm>
      </p:grpSpPr>
      <p:sp>
        <p:nvSpPr>
          <p:cNvPr id="3" name="Content Placeholder 2"/>
          <p:cNvSpPr>
            <a:spLocks noGrp="1"/>
          </p:cNvSpPr>
          <p:nvPr>
            <p:ph idx="1"/>
          </p:nvPr>
        </p:nvSpPr>
        <p:spPr>
          <a:xfrm>
            <a:off x="695325" y="1700212"/>
            <a:ext cx="10801350" cy="2160000"/>
          </a:xfrm>
          <a:prstGeom prst="rect">
            <a:avLst/>
          </a:prstGeom>
        </p:spPr>
        <p:txBody>
          <a:bodyPr/>
          <a:lstStyle>
            <a:lvl1pPr>
              <a:defRPr lang="en-US" dirty="0"/>
            </a:lvl1pPr>
            <a:lvl2pPr>
              <a:defRPr lang="en-US" dirty="0"/>
            </a:lvl2pPr>
            <a:lvl3pPr>
              <a:defRPr lang="en-US" dirty="0"/>
            </a:lvl3pPr>
            <a:lvl4pPr>
              <a:defRPr lang="en-US" dirty="0"/>
            </a:lvl4pPr>
            <a:lvl5pPr>
              <a:defRPr lang="en-US" dirty="0"/>
            </a:lvl5pPr>
            <a:lvl6pPr>
              <a:defRPr/>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7" name="Content Placeholder 6"/>
          <p:cNvSpPr>
            <a:spLocks noGrp="1"/>
          </p:cNvSpPr>
          <p:nvPr>
            <p:ph sz="quarter" idx="13"/>
          </p:nvPr>
        </p:nvSpPr>
        <p:spPr>
          <a:xfrm>
            <a:off x="695325" y="4149320"/>
            <a:ext cx="10801350" cy="2160000"/>
          </a:xfrm>
          <a:prstGeom prst="rect">
            <a:avLst/>
          </a:prstGeom>
        </p:spPr>
        <p:txBody>
          <a:bodyPr/>
          <a:lstStyle>
            <a:lvl1pPr>
              <a:defRPr lang="en-US" dirty="0"/>
            </a:lvl1pPr>
            <a:lvl2pPr>
              <a:defRPr lang="en-US" dirty="0"/>
            </a:lvl2pPr>
            <a:lvl3pPr>
              <a:defRPr lang="en-US" dirty="0"/>
            </a:lvl3pPr>
            <a:lvl4pPr>
              <a:defRPr lang="en-US" dirty="0"/>
            </a:lvl4pPr>
            <a:lvl5pPr>
              <a:defRPr lang="en-US" dirty="0"/>
            </a:lvl5pPr>
            <a:lvl6pPr>
              <a:defRPr/>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0" name="Text Placeholder 5">
            <a:extLst>
              <a:ext uri="{FF2B5EF4-FFF2-40B4-BE49-F238E27FC236}">
                <a16:creationId xmlns:a16="http://schemas.microsoft.com/office/drawing/2014/main" id="{B4204264-ED99-42CA-9AA0-998A63609F92}"/>
              </a:ext>
            </a:extLst>
          </p:cNvPr>
          <p:cNvSpPr>
            <a:spLocks noGrp="1"/>
          </p:cNvSpPr>
          <p:nvPr>
            <p:ph type="body" sz="quarter" idx="17"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
        <p:nvSpPr>
          <p:cNvPr id="9" name="Rectangle 8">
            <a:extLst>
              <a:ext uri="{FF2B5EF4-FFF2-40B4-BE49-F238E27FC236}">
                <a16:creationId xmlns:a16="http://schemas.microsoft.com/office/drawing/2014/main" id="{6BF99E85-067E-4D25-84D4-D21BC7C23B71}"/>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12" name="Picture 11">
            <a:extLst>
              <a:ext uri="{FF2B5EF4-FFF2-40B4-BE49-F238E27FC236}">
                <a16:creationId xmlns:a16="http://schemas.microsoft.com/office/drawing/2014/main" id="{78C68E48-49B8-418B-BA86-C6FED8002F94}"/>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4" name="Title 3">
            <a:extLst>
              <a:ext uri="{FF2B5EF4-FFF2-40B4-BE49-F238E27FC236}">
                <a16:creationId xmlns:a16="http://schemas.microsoft.com/office/drawing/2014/main" id="{F21DDE5F-D7FC-442F-B28B-E2BE20514547}"/>
              </a:ext>
            </a:extLst>
          </p:cNvPr>
          <p:cNvSpPr>
            <a:spLocks noGrp="1"/>
          </p:cNvSpPr>
          <p:nvPr>
            <p:ph type="title"/>
          </p:nvPr>
        </p:nvSpPr>
        <p:spPr/>
        <p:txBody>
          <a:bodyPr/>
          <a:lstStyle/>
          <a:p>
            <a:r>
              <a:rPr lang="en-US"/>
              <a:t>Click to edit Master title style</a:t>
            </a:r>
            <a:endParaRPr lang="en-AU"/>
          </a:p>
        </p:txBody>
      </p:sp>
      <p:sp>
        <p:nvSpPr>
          <p:cNvPr id="13" name="Footer Placeholder 12">
            <a:extLst>
              <a:ext uri="{FF2B5EF4-FFF2-40B4-BE49-F238E27FC236}">
                <a16:creationId xmlns:a16="http://schemas.microsoft.com/office/drawing/2014/main" id="{23BF6C02-0CA6-49E2-A373-73DF26BA1D21}"/>
              </a:ext>
            </a:extLst>
          </p:cNvPr>
          <p:cNvSpPr>
            <a:spLocks noGrp="1"/>
          </p:cNvSpPr>
          <p:nvPr>
            <p:ph type="ftr" sz="quarter" idx="19"/>
          </p:nvPr>
        </p:nvSpPr>
        <p:spPr/>
        <p:txBody>
          <a:bodyPr/>
          <a:lstStyle/>
          <a:p>
            <a:r>
              <a:rPr lang="en-AU"/>
              <a:t>SLAT7806 Research Methods</a:t>
            </a:r>
            <a:endParaRPr lang="en-AU" dirty="0"/>
          </a:p>
        </p:txBody>
      </p:sp>
      <p:sp>
        <p:nvSpPr>
          <p:cNvPr id="14" name="Slide Number Placeholder 13">
            <a:extLst>
              <a:ext uri="{FF2B5EF4-FFF2-40B4-BE49-F238E27FC236}">
                <a16:creationId xmlns:a16="http://schemas.microsoft.com/office/drawing/2014/main" id="{D89DCE9D-2EC0-4E96-8676-B7755E0D22A7}"/>
              </a:ext>
            </a:extLst>
          </p:cNvPr>
          <p:cNvSpPr>
            <a:spLocks noGrp="1"/>
          </p:cNvSpPr>
          <p:nvPr>
            <p:ph type="sldNum" sz="quarter" idx="20"/>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2870134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BFF82D3-6289-409B-A057-3D813BA14F7F}"/>
              </a:ext>
            </a:extLst>
          </p:cNvPr>
          <p:cNvSpPr>
            <a:spLocks noGrp="1"/>
          </p:cNvSpPr>
          <p:nvPr>
            <p:ph sz="quarter" idx="14"/>
          </p:nvPr>
        </p:nvSpPr>
        <p:spPr>
          <a:xfrm>
            <a:off x="695325" y="1700213"/>
            <a:ext cx="3384342" cy="4608512"/>
          </a:xfrm>
        </p:spPr>
        <p:txBody>
          <a:bodyPr/>
          <a:lstStyle>
            <a:lvl1pPr>
              <a:defRPr lang="en-US" dirty="0"/>
            </a:lvl1pPr>
            <a:lvl2pPr>
              <a:defRPr lang="en-US" dirty="0"/>
            </a:lvl2pPr>
            <a:lvl3pPr>
              <a:defRPr lang="en-US" dirty="0"/>
            </a:lvl3pPr>
            <a:lvl4pPr>
              <a:defRPr lang="en-US" dirty="0"/>
            </a:lvl4pPr>
            <a:lvl5pPr>
              <a:defRPr lang="en-US" dirty="0"/>
            </a:lvl5pPr>
            <a:lvl6pPr>
              <a:defRPr lang="en-AU" dirty="0"/>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Content Placeholder 6">
            <a:extLst>
              <a:ext uri="{FF2B5EF4-FFF2-40B4-BE49-F238E27FC236}">
                <a16:creationId xmlns:a16="http://schemas.microsoft.com/office/drawing/2014/main" id="{3F6BB689-6536-431A-8821-1D05F11A490B}"/>
              </a:ext>
            </a:extLst>
          </p:cNvPr>
          <p:cNvSpPr>
            <a:spLocks noGrp="1"/>
          </p:cNvSpPr>
          <p:nvPr>
            <p:ph sz="quarter" idx="15"/>
          </p:nvPr>
        </p:nvSpPr>
        <p:spPr>
          <a:xfrm>
            <a:off x="4406607" y="1700213"/>
            <a:ext cx="3384000" cy="4608512"/>
          </a:xfrm>
        </p:spPr>
        <p:txBody>
          <a:bodyPr/>
          <a:lstStyle>
            <a:lvl1pPr>
              <a:defRPr lang="en-US" dirty="0"/>
            </a:lvl1pPr>
            <a:lvl2pPr>
              <a:defRPr lang="en-US" dirty="0"/>
            </a:lvl2pPr>
            <a:lvl3pPr>
              <a:defRPr lang="en-US" dirty="0"/>
            </a:lvl3pPr>
            <a:lvl4pPr>
              <a:defRPr lang="en-US" dirty="0"/>
            </a:lvl4pPr>
            <a:lvl5pPr>
              <a:defRPr lang="en-AU" dirty="0"/>
            </a:lvl5pPr>
            <a:lvl6pPr>
              <a:defRPr/>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9" name="Content Placeholder 6">
            <a:extLst>
              <a:ext uri="{FF2B5EF4-FFF2-40B4-BE49-F238E27FC236}">
                <a16:creationId xmlns:a16="http://schemas.microsoft.com/office/drawing/2014/main" id="{DE3EE136-4551-4345-9B3F-12045A92B814}"/>
              </a:ext>
            </a:extLst>
          </p:cNvPr>
          <p:cNvSpPr>
            <a:spLocks noGrp="1"/>
          </p:cNvSpPr>
          <p:nvPr>
            <p:ph sz="quarter" idx="16"/>
          </p:nvPr>
        </p:nvSpPr>
        <p:spPr>
          <a:xfrm>
            <a:off x="8112597" y="1700213"/>
            <a:ext cx="3384000" cy="4608512"/>
          </a:xfrm>
        </p:spPr>
        <p:txBody>
          <a:bodyPr/>
          <a:lstStyle>
            <a:lvl1pPr>
              <a:defRPr lang="en-US" dirty="0"/>
            </a:lvl1pPr>
            <a:lvl2pPr>
              <a:defRPr lang="en-US" dirty="0"/>
            </a:lvl2pPr>
            <a:lvl3pPr>
              <a:defRPr lang="en-US" dirty="0"/>
            </a:lvl3pPr>
            <a:lvl4pPr>
              <a:defRPr lang="en-US" dirty="0"/>
            </a:lvl4pPr>
            <a:lvl5pPr>
              <a:defRPr lang="en-AU" dirty="0"/>
            </a:lvl5pPr>
            <a:lvl6pPr>
              <a:defRPr/>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Title 5">
            <a:extLst>
              <a:ext uri="{FF2B5EF4-FFF2-40B4-BE49-F238E27FC236}">
                <a16:creationId xmlns:a16="http://schemas.microsoft.com/office/drawing/2014/main" id="{7DA12390-A044-4D48-96A4-00A2D51D906B}"/>
              </a:ext>
            </a:extLst>
          </p:cNvPr>
          <p:cNvSpPr>
            <a:spLocks noGrp="1"/>
          </p:cNvSpPr>
          <p:nvPr>
            <p:ph type="title"/>
          </p:nvPr>
        </p:nvSpPr>
        <p:spPr/>
        <p:txBody>
          <a:bodyPr/>
          <a:lstStyle/>
          <a:p>
            <a:r>
              <a:rPr lang="en-US"/>
              <a:t>Click to edit Master title style</a:t>
            </a:r>
            <a:endParaRPr lang="en-AU" dirty="0"/>
          </a:p>
        </p:txBody>
      </p:sp>
      <p:sp>
        <p:nvSpPr>
          <p:cNvPr id="11" name="Text Placeholder 5">
            <a:extLst>
              <a:ext uri="{FF2B5EF4-FFF2-40B4-BE49-F238E27FC236}">
                <a16:creationId xmlns:a16="http://schemas.microsoft.com/office/drawing/2014/main" id="{60070F8D-A181-4941-8E6E-89B3B6A120EA}"/>
              </a:ext>
            </a:extLst>
          </p:cNvPr>
          <p:cNvSpPr>
            <a:spLocks noGrp="1"/>
          </p:cNvSpPr>
          <p:nvPr>
            <p:ph type="body" sz="quarter" idx="18"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
        <p:nvSpPr>
          <p:cNvPr id="10" name="Rectangle 9">
            <a:extLst>
              <a:ext uri="{FF2B5EF4-FFF2-40B4-BE49-F238E27FC236}">
                <a16:creationId xmlns:a16="http://schemas.microsoft.com/office/drawing/2014/main" id="{FA713AAF-B990-435A-8393-8A687098057E}"/>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13" name="Picture 12">
            <a:extLst>
              <a:ext uri="{FF2B5EF4-FFF2-40B4-BE49-F238E27FC236}">
                <a16:creationId xmlns:a16="http://schemas.microsoft.com/office/drawing/2014/main" id="{16E32DE4-D188-4655-B345-81AD0F7B8AEF}"/>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12" name="Footer Placeholder 11">
            <a:extLst>
              <a:ext uri="{FF2B5EF4-FFF2-40B4-BE49-F238E27FC236}">
                <a16:creationId xmlns:a16="http://schemas.microsoft.com/office/drawing/2014/main" id="{B6506DFC-3F02-4673-B3B1-41D5834D7551}"/>
              </a:ext>
            </a:extLst>
          </p:cNvPr>
          <p:cNvSpPr>
            <a:spLocks noGrp="1"/>
          </p:cNvSpPr>
          <p:nvPr>
            <p:ph type="ftr" sz="quarter" idx="20"/>
          </p:nvPr>
        </p:nvSpPr>
        <p:spPr/>
        <p:txBody>
          <a:bodyPr/>
          <a:lstStyle/>
          <a:p>
            <a:r>
              <a:rPr lang="en-AU"/>
              <a:t>SLAT7806 Research Methods</a:t>
            </a:r>
            <a:endParaRPr lang="en-AU" dirty="0"/>
          </a:p>
        </p:txBody>
      </p:sp>
      <p:sp>
        <p:nvSpPr>
          <p:cNvPr id="14" name="Slide Number Placeholder 13">
            <a:extLst>
              <a:ext uri="{FF2B5EF4-FFF2-40B4-BE49-F238E27FC236}">
                <a16:creationId xmlns:a16="http://schemas.microsoft.com/office/drawing/2014/main" id="{2F26CCD0-EFB3-4E19-A77F-85F3E0F33667}"/>
              </a:ext>
            </a:extLst>
          </p:cNvPr>
          <p:cNvSpPr>
            <a:spLocks noGrp="1"/>
          </p:cNvSpPr>
          <p:nvPr>
            <p:ph type="sldNum" sz="quarter" idx="21"/>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770752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 Third Two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407049" y="1700213"/>
            <a:ext cx="7089626" cy="4608515"/>
          </a:xfrm>
          <a:prstGeom prst="rect">
            <a:avLst/>
          </a:prstGeom>
        </p:spPr>
        <p:txBody>
          <a:bodyPr>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7" name="Content Placeholder 2"/>
          <p:cNvSpPr>
            <a:spLocks noGrp="1"/>
          </p:cNvSpPr>
          <p:nvPr>
            <p:ph idx="10"/>
          </p:nvPr>
        </p:nvSpPr>
        <p:spPr>
          <a:xfrm>
            <a:off x="695325" y="1698659"/>
            <a:ext cx="3384000" cy="4608515"/>
          </a:xfrm>
          <a:prstGeom prst="rect">
            <a:avLst/>
          </a:prstGeom>
        </p:spPr>
        <p:txBody>
          <a:bodyPr>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0" name="Text Placeholder 5">
            <a:extLst>
              <a:ext uri="{FF2B5EF4-FFF2-40B4-BE49-F238E27FC236}">
                <a16:creationId xmlns:a16="http://schemas.microsoft.com/office/drawing/2014/main" id="{A819475F-5544-4974-AE9E-4B8F82C06AFF}"/>
              </a:ext>
            </a:extLst>
          </p:cNvPr>
          <p:cNvSpPr>
            <a:spLocks noGrp="1"/>
          </p:cNvSpPr>
          <p:nvPr>
            <p:ph type="body" sz="quarter" idx="15"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
        <p:nvSpPr>
          <p:cNvPr id="9" name="Rectangle 8">
            <a:extLst>
              <a:ext uri="{FF2B5EF4-FFF2-40B4-BE49-F238E27FC236}">
                <a16:creationId xmlns:a16="http://schemas.microsoft.com/office/drawing/2014/main" id="{FB7ADCB3-94A1-487D-85FB-8FFC9CDD03AB}"/>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12" name="Picture 11">
            <a:extLst>
              <a:ext uri="{FF2B5EF4-FFF2-40B4-BE49-F238E27FC236}">
                <a16:creationId xmlns:a16="http://schemas.microsoft.com/office/drawing/2014/main" id="{4198469F-EA11-46C7-AAEC-1DCCFFCDF452}"/>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6" name="Title 5">
            <a:extLst>
              <a:ext uri="{FF2B5EF4-FFF2-40B4-BE49-F238E27FC236}">
                <a16:creationId xmlns:a16="http://schemas.microsoft.com/office/drawing/2014/main" id="{ECD0CC0B-EDBE-4119-B030-67B593429642}"/>
              </a:ext>
            </a:extLst>
          </p:cNvPr>
          <p:cNvSpPr>
            <a:spLocks noGrp="1"/>
          </p:cNvSpPr>
          <p:nvPr>
            <p:ph type="title"/>
          </p:nvPr>
        </p:nvSpPr>
        <p:spPr/>
        <p:txBody>
          <a:bodyPr/>
          <a:lstStyle/>
          <a:p>
            <a:r>
              <a:rPr lang="en-US"/>
              <a:t>Click to edit Master title style</a:t>
            </a:r>
            <a:endParaRPr lang="en-AU" dirty="0"/>
          </a:p>
        </p:txBody>
      </p:sp>
      <p:sp>
        <p:nvSpPr>
          <p:cNvPr id="11" name="Footer Placeholder 10">
            <a:extLst>
              <a:ext uri="{FF2B5EF4-FFF2-40B4-BE49-F238E27FC236}">
                <a16:creationId xmlns:a16="http://schemas.microsoft.com/office/drawing/2014/main" id="{78C5C398-3572-4EB0-8F84-1F6673C9A658}"/>
              </a:ext>
            </a:extLst>
          </p:cNvPr>
          <p:cNvSpPr>
            <a:spLocks noGrp="1"/>
          </p:cNvSpPr>
          <p:nvPr>
            <p:ph type="ftr" sz="quarter" idx="17"/>
          </p:nvPr>
        </p:nvSpPr>
        <p:spPr/>
        <p:txBody>
          <a:bodyPr/>
          <a:lstStyle/>
          <a:p>
            <a:r>
              <a:rPr lang="en-AU"/>
              <a:t>SLAT7806 Research Methods</a:t>
            </a:r>
            <a:endParaRPr lang="en-AU" dirty="0"/>
          </a:p>
        </p:txBody>
      </p:sp>
      <p:sp>
        <p:nvSpPr>
          <p:cNvPr id="13" name="Slide Number Placeholder 12">
            <a:extLst>
              <a:ext uri="{FF2B5EF4-FFF2-40B4-BE49-F238E27FC236}">
                <a16:creationId xmlns:a16="http://schemas.microsoft.com/office/drawing/2014/main" id="{D2D565BB-C9BB-4EEC-9693-6827A3D09DE8}"/>
              </a:ext>
            </a:extLst>
          </p:cNvPr>
          <p:cNvSpPr>
            <a:spLocks noGrp="1"/>
          </p:cNvSpPr>
          <p:nvPr>
            <p:ph type="sldNum" sz="quarter" idx="18"/>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3378483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Third One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5326" y="1700213"/>
            <a:ext cx="7092000" cy="4608515"/>
          </a:xfrm>
          <a:prstGeom prst="rect">
            <a:avLst/>
          </a:prstGeom>
        </p:spPr>
        <p:txBody>
          <a:bodyPr>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7" name="Content Placeholder 2"/>
          <p:cNvSpPr>
            <a:spLocks noGrp="1"/>
          </p:cNvSpPr>
          <p:nvPr>
            <p:ph idx="10"/>
          </p:nvPr>
        </p:nvSpPr>
        <p:spPr>
          <a:xfrm>
            <a:off x="8112676" y="1700213"/>
            <a:ext cx="3384000" cy="4608515"/>
          </a:xfrm>
          <a:prstGeom prst="rect">
            <a:avLst/>
          </a:prstGeom>
        </p:spPr>
        <p:txBody>
          <a:bodyPr>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0" name="Text Placeholder 5">
            <a:extLst>
              <a:ext uri="{FF2B5EF4-FFF2-40B4-BE49-F238E27FC236}">
                <a16:creationId xmlns:a16="http://schemas.microsoft.com/office/drawing/2014/main" id="{99C00F56-0B94-47B9-B665-E10A225FC232}"/>
              </a:ext>
            </a:extLst>
          </p:cNvPr>
          <p:cNvSpPr>
            <a:spLocks noGrp="1"/>
          </p:cNvSpPr>
          <p:nvPr>
            <p:ph type="body" sz="quarter" idx="15"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
        <p:nvSpPr>
          <p:cNvPr id="11" name="Rectangle 10">
            <a:extLst>
              <a:ext uri="{FF2B5EF4-FFF2-40B4-BE49-F238E27FC236}">
                <a16:creationId xmlns:a16="http://schemas.microsoft.com/office/drawing/2014/main" id="{B4415799-71FD-449D-8349-3495B06EE871}"/>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13" name="Picture 12">
            <a:extLst>
              <a:ext uri="{FF2B5EF4-FFF2-40B4-BE49-F238E27FC236}">
                <a16:creationId xmlns:a16="http://schemas.microsoft.com/office/drawing/2014/main" id="{BCDEB36B-7D7C-483E-8547-AC6A66877EC0}"/>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6" name="Title 5">
            <a:extLst>
              <a:ext uri="{FF2B5EF4-FFF2-40B4-BE49-F238E27FC236}">
                <a16:creationId xmlns:a16="http://schemas.microsoft.com/office/drawing/2014/main" id="{8739D336-33BA-494B-81D0-9D8B47FD05AB}"/>
              </a:ext>
            </a:extLst>
          </p:cNvPr>
          <p:cNvSpPr>
            <a:spLocks noGrp="1"/>
          </p:cNvSpPr>
          <p:nvPr>
            <p:ph type="title"/>
          </p:nvPr>
        </p:nvSpPr>
        <p:spPr/>
        <p:txBody>
          <a:bodyPr/>
          <a:lstStyle/>
          <a:p>
            <a:r>
              <a:rPr lang="en-US"/>
              <a:t>Click to edit Master title style</a:t>
            </a:r>
            <a:endParaRPr lang="en-AU" dirty="0"/>
          </a:p>
        </p:txBody>
      </p:sp>
      <p:sp>
        <p:nvSpPr>
          <p:cNvPr id="8" name="Footer Placeholder 7">
            <a:extLst>
              <a:ext uri="{FF2B5EF4-FFF2-40B4-BE49-F238E27FC236}">
                <a16:creationId xmlns:a16="http://schemas.microsoft.com/office/drawing/2014/main" id="{55EE2261-AED3-448E-9AA6-9C9A5534417D}"/>
              </a:ext>
            </a:extLst>
          </p:cNvPr>
          <p:cNvSpPr>
            <a:spLocks noGrp="1"/>
          </p:cNvSpPr>
          <p:nvPr>
            <p:ph type="ftr" sz="quarter" idx="17"/>
          </p:nvPr>
        </p:nvSpPr>
        <p:spPr/>
        <p:txBody>
          <a:bodyPr/>
          <a:lstStyle/>
          <a:p>
            <a:r>
              <a:rPr lang="en-AU"/>
              <a:t>SLAT7806 Research Methods</a:t>
            </a:r>
            <a:endParaRPr lang="en-AU" dirty="0"/>
          </a:p>
        </p:txBody>
      </p:sp>
      <p:sp>
        <p:nvSpPr>
          <p:cNvPr id="12" name="Slide Number Placeholder 11">
            <a:extLst>
              <a:ext uri="{FF2B5EF4-FFF2-40B4-BE49-F238E27FC236}">
                <a16:creationId xmlns:a16="http://schemas.microsoft.com/office/drawing/2014/main" id="{7A92BB03-FEDF-43D9-957F-2410F5D597BF}"/>
              </a:ext>
            </a:extLst>
          </p:cNvPr>
          <p:cNvSpPr>
            <a:spLocks noGrp="1"/>
          </p:cNvSpPr>
          <p:nvPr>
            <p:ph type="sldNum" sz="quarter" idx="18"/>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3090382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Pullout">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0" y="624880"/>
            <a:ext cx="12191999" cy="6233119"/>
          </a:xfrm>
          <a:prstGeom prst="rect">
            <a:avLst/>
          </a:prstGeom>
          <a:solidFill>
            <a:schemeClr val="bg2"/>
          </a:solidFill>
        </p:spPr>
        <p:txBody>
          <a:bodyPr anchor="ctr"/>
          <a:lstStyle>
            <a:lvl1pPr marL="0" indent="0" algn="ctr">
              <a:spcBef>
                <a:spcPts val="0"/>
              </a:spcBef>
              <a:spcAft>
                <a:spcPts val="0"/>
              </a:spcAft>
              <a:buNone/>
              <a:defRPr lang="en-AU" dirty="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AU" dirty="0"/>
              <a:t>Click icon to add picture</a:t>
            </a:r>
            <a:br>
              <a:rPr lang="en-AU" dirty="0"/>
            </a:br>
            <a:br>
              <a:rPr lang="en-AU" dirty="0"/>
            </a:br>
            <a:br>
              <a:rPr lang="en-AU" dirty="0"/>
            </a:br>
            <a:endParaRPr lang="en-AU" dirty="0"/>
          </a:p>
        </p:txBody>
      </p:sp>
      <p:sp>
        <p:nvSpPr>
          <p:cNvPr id="11" name="Text Placeholder 6">
            <a:extLst>
              <a:ext uri="{FF2B5EF4-FFF2-40B4-BE49-F238E27FC236}">
                <a16:creationId xmlns:a16="http://schemas.microsoft.com/office/drawing/2014/main" id="{F90B2496-E1DB-4D4C-859D-CC14426C6917}"/>
              </a:ext>
            </a:extLst>
          </p:cNvPr>
          <p:cNvSpPr>
            <a:spLocks noGrp="1"/>
          </p:cNvSpPr>
          <p:nvPr>
            <p:ph type="body" sz="quarter" idx="19" hasCustomPrompt="1"/>
          </p:nvPr>
        </p:nvSpPr>
        <p:spPr>
          <a:xfrm>
            <a:off x="695328" y="1052514"/>
            <a:ext cx="3384548" cy="5263410"/>
          </a:xfrm>
          <a:prstGeom prst="rect">
            <a:avLst/>
          </a:prstGeom>
          <a:solidFill>
            <a:schemeClr val="bg1"/>
          </a:solidFill>
        </p:spPr>
        <p:txBody>
          <a:bodyPr lIns="180000" tIns="1260000" rIns="180000" bIns="180000" anchor="t">
            <a:normAutofit/>
          </a:bodyPr>
          <a:lstStyle>
            <a:lvl1pPr marL="285750" indent="-285750" algn="l">
              <a:buClr>
                <a:schemeClr val="bg1"/>
              </a:buClr>
              <a:buFont typeface="Arial" panose="020B0604020202020204" pitchFamily="34" charset="0"/>
              <a:buChar char="•"/>
              <a:defRPr lang="en-AU" dirty="0"/>
            </a:lvl1pPr>
          </a:lstStyle>
          <a:p>
            <a:pPr lvl="0"/>
            <a:r>
              <a:rPr lang="en-AU" dirty="0"/>
              <a:t>[Enter text – You can change the colour of this placeholder under the ‘Shape fill’ menu. Change shape width/height as preferred]</a:t>
            </a:r>
          </a:p>
        </p:txBody>
      </p:sp>
      <p:sp>
        <p:nvSpPr>
          <p:cNvPr id="2" name="Title 1">
            <a:extLst>
              <a:ext uri="{FF2B5EF4-FFF2-40B4-BE49-F238E27FC236}">
                <a16:creationId xmlns:a16="http://schemas.microsoft.com/office/drawing/2014/main" id="{DFCB796C-2145-4E36-9CCD-4A6E104CD86A}"/>
              </a:ext>
            </a:extLst>
          </p:cNvPr>
          <p:cNvSpPr>
            <a:spLocks noGrp="1"/>
          </p:cNvSpPr>
          <p:nvPr>
            <p:ph type="title" hasCustomPrompt="1"/>
          </p:nvPr>
        </p:nvSpPr>
        <p:spPr>
          <a:xfrm>
            <a:off x="1127448" y="1340768"/>
            <a:ext cx="2592288" cy="876470"/>
          </a:xfrm>
        </p:spPr>
        <p:txBody>
          <a:bodyPr anchor="t">
            <a:normAutofit/>
          </a:bodyPr>
          <a:lstStyle>
            <a:lvl1pPr>
              <a:defRPr sz="2800"/>
            </a:lvl1pPr>
          </a:lstStyle>
          <a:p>
            <a:r>
              <a:rPr lang="en-US" dirty="0"/>
              <a:t>[Title]</a:t>
            </a:r>
            <a:endParaRPr lang="en-AU" dirty="0"/>
          </a:p>
        </p:txBody>
      </p:sp>
      <p:sp>
        <p:nvSpPr>
          <p:cNvPr id="10" name="Text Placeholder 5">
            <a:extLst>
              <a:ext uri="{FF2B5EF4-FFF2-40B4-BE49-F238E27FC236}">
                <a16:creationId xmlns:a16="http://schemas.microsoft.com/office/drawing/2014/main" id="{D683528B-5613-4179-BFD8-DFE24675A848}"/>
              </a:ext>
            </a:extLst>
          </p:cNvPr>
          <p:cNvSpPr>
            <a:spLocks noGrp="1"/>
          </p:cNvSpPr>
          <p:nvPr>
            <p:ph type="body" sz="quarter" idx="15"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
        <p:nvSpPr>
          <p:cNvPr id="12" name="Rectangle 11">
            <a:extLst>
              <a:ext uri="{FF2B5EF4-FFF2-40B4-BE49-F238E27FC236}">
                <a16:creationId xmlns:a16="http://schemas.microsoft.com/office/drawing/2014/main" id="{745D19A3-55E4-4A3E-B43F-B4D3EFBE1E1E}"/>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14" name="Picture 13">
            <a:extLst>
              <a:ext uri="{FF2B5EF4-FFF2-40B4-BE49-F238E27FC236}">
                <a16:creationId xmlns:a16="http://schemas.microsoft.com/office/drawing/2014/main" id="{71B58DF6-309B-4BE3-BBE4-1BA28FFD90EC}"/>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7" name="Footer Placeholder 6">
            <a:extLst>
              <a:ext uri="{FF2B5EF4-FFF2-40B4-BE49-F238E27FC236}">
                <a16:creationId xmlns:a16="http://schemas.microsoft.com/office/drawing/2014/main" id="{3309B167-7472-4F88-89E8-DAE2E0483964}"/>
              </a:ext>
            </a:extLst>
          </p:cNvPr>
          <p:cNvSpPr>
            <a:spLocks noGrp="1"/>
          </p:cNvSpPr>
          <p:nvPr>
            <p:ph type="ftr" sz="quarter" idx="21"/>
          </p:nvPr>
        </p:nvSpPr>
        <p:spPr/>
        <p:txBody>
          <a:bodyPr/>
          <a:lstStyle/>
          <a:p>
            <a:r>
              <a:rPr lang="en-AU"/>
              <a:t>SLAT7806 Research Methods</a:t>
            </a:r>
            <a:endParaRPr lang="en-AU" dirty="0"/>
          </a:p>
        </p:txBody>
      </p:sp>
      <p:sp>
        <p:nvSpPr>
          <p:cNvPr id="8" name="Slide Number Placeholder 7">
            <a:extLst>
              <a:ext uri="{FF2B5EF4-FFF2-40B4-BE49-F238E27FC236}">
                <a16:creationId xmlns:a16="http://schemas.microsoft.com/office/drawing/2014/main" id="{47F249FB-FC55-456D-9BD4-C0130FDAB05E}"/>
              </a:ext>
            </a:extLst>
          </p:cNvPr>
          <p:cNvSpPr>
            <a:spLocks noGrp="1"/>
          </p:cNvSpPr>
          <p:nvPr>
            <p:ph type="sldNum" sz="quarter" idx="22"/>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299990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695327" y="1700213"/>
            <a:ext cx="10801349" cy="4249107"/>
          </a:xfrm>
          <a:prstGeom prst="rect">
            <a:avLst/>
          </a:prstGeom>
          <a:solidFill>
            <a:schemeClr val="bg2"/>
          </a:solidFill>
        </p:spPr>
        <p:txBody>
          <a:bodyPr anchor="ctr"/>
          <a:lstStyle>
            <a:lvl1pPr marL="0" indent="0" algn="ctr">
              <a:spcBef>
                <a:spcPts val="0"/>
              </a:spcBef>
              <a:spcAft>
                <a:spcPts val="0"/>
              </a:spcAft>
              <a:buNone/>
              <a:defRPr lang="en-AU" dirty="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AU" dirty="0"/>
              <a:t>Click icon to add picture</a:t>
            </a:r>
            <a:br>
              <a:rPr lang="en-AU" dirty="0"/>
            </a:br>
            <a:br>
              <a:rPr lang="en-AU" dirty="0"/>
            </a:br>
            <a:br>
              <a:rPr lang="en-AU" dirty="0"/>
            </a:br>
            <a:endParaRPr lang="en-AU" dirty="0"/>
          </a:p>
        </p:txBody>
      </p:sp>
      <p:sp>
        <p:nvSpPr>
          <p:cNvPr id="4" name="Text Placeholder 3"/>
          <p:cNvSpPr>
            <a:spLocks noGrp="1"/>
          </p:cNvSpPr>
          <p:nvPr>
            <p:ph type="body" sz="half" idx="2" hasCustomPrompt="1"/>
          </p:nvPr>
        </p:nvSpPr>
        <p:spPr>
          <a:xfrm>
            <a:off x="695327" y="5949320"/>
            <a:ext cx="10801348" cy="360000"/>
          </a:xfrm>
          <a:prstGeom prst="rect">
            <a:avLst/>
          </a:prstGeo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0" name="Text Placeholder 5">
            <a:extLst>
              <a:ext uri="{FF2B5EF4-FFF2-40B4-BE49-F238E27FC236}">
                <a16:creationId xmlns:a16="http://schemas.microsoft.com/office/drawing/2014/main" id="{D683528B-5613-4179-BFD8-DFE24675A848}"/>
              </a:ext>
            </a:extLst>
          </p:cNvPr>
          <p:cNvSpPr>
            <a:spLocks noGrp="1"/>
          </p:cNvSpPr>
          <p:nvPr>
            <p:ph type="body" sz="quarter" idx="15"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
        <p:nvSpPr>
          <p:cNvPr id="11" name="Rectangle 10">
            <a:extLst>
              <a:ext uri="{FF2B5EF4-FFF2-40B4-BE49-F238E27FC236}">
                <a16:creationId xmlns:a16="http://schemas.microsoft.com/office/drawing/2014/main" id="{61FA6F18-A6B9-4002-9AF5-5A621B0ECEA9}"/>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13" name="Picture 12">
            <a:extLst>
              <a:ext uri="{FF2B5EF4-FFF2-40B4-BE49-F238E27FC236}">
                <a16:creationId xmlns:a16="http://schemas.microsoft.com/office/drawing/2014/main" id="{F6667976-37E5-419D-871B-FF7F3279A819}"/>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7" name="Title 6">
            <a:extLst>
              <a:ext uri="{FF2B5EF4-FFF2-40B4-BE49-F238E27FC236}">
                <a16:creationId xmlns:a16="http://schemas.microsoft.com/office/drawing/2014/main" id="{7328C3BB-E5DD-47D4-B3C1-7A89BC1FE841}"/>
              </a:ext>
            </a:extLst>
          </p:cNvPr>
          <p:cNvSpPr>
            <a:spLocks noGrp="1"/>
          </p:cNvSpPr>
          <p:nvPr>
            <p:ph type="title"/>
          </p:nvPr>
        </p:nvSpPr>
        <p:spPr/>
        <p:txBody>
          <a:bodyPr/>
          <a:lstStyle/>
          <a:p>
            <a:r>
              <a:rPr lang="en-US"/>
              <a:t>Click to edit Master title style</a:t>
            </a:r>
            <a:endParaRPr lang="en-AU" dirty="0"/>
          </a:p>
        </p:txBody>
      </p:sp>
      <p:sp>
        <p:nvSpPr>
          <p:cNvPr id="8" name="Footer Placeholder 7">
            <a:extLst>
              <a:ext uri="{FF2B5EF4-FFF2-40B4-BE49-F238E27FC236}">
                <a16:creationId xmlns:a16="http://schemas.microsoft.com/office/drawing/2014/main" id="{36E1B5CB-C615-403B-B182-EBCD5DAC9E67}"/>
              </a:ext>
            </a:extLst>
          </p:cNvPr>
          <p:cNvSpPr>
            <a:spLocks noGrp="1"/>
          </p:cNvSpPr>
          <p:nvPr>
            <p:ph type="ftr" sz="quarter" idx="17"/>
          </p:nvPr>
        </p:nvSpPr>
        <p:spPr/>
        <p:txBody>
          <a:bodyPr/>
          <a:lstStyle/>
          <a:p>
            <a:r>
              <a:rPr lang="en-AU"/>
              <a:t>SLAT7806 Research Methods</a:t>
            </a:r>
            <a:endParaRPr lang="en-AU" dirty="0"/>
          </a:p>
        </p:txBody>
      </p:sp>
      <p:sp>
        <p:nvSpPr>
          <p:cNvPr id="12" name="Slide Number Placeholder 11">
            <a:extLst>
              <a:ext uri="{FF2B5EF4-FFF2-40B4-BE49-F238E27FC236}">
                <a16:creationId xmlns:a16="http://schemas.microsoft.com/office/drawing/2014/main" id="{FBA690D5-44C9-4D2D-925E-426FB8864D8D}"/>
              </a:ext>
            </a:extLst>
          </p:cNvPr>
          <p:cNvSpPr>
            <a:spLocks noGrp="1"/>
          </p:cNvSpPr>
          <p:nvPr>
            <p:ph type="sldNum" sz="quarter" idx="18"/>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4002725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with Image Two Thirds">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CB39BD51-2E8D-4FDD-8EEB-A7A9070EDD67}"/>
              </a:ext>
            </a:extLst>
          </p:cNvPr>
          <p:cNvSpPr>
            <a:spLocks noGrp="1"/>
          </p:cNvSpPr>
          <p:nvPr>
            <p:ph type="pic" sz="quarter" idx="12" hasCustomPrompt="1"/>
          </p:nvPr>
        </p:nvSpPr>
        <p:spPr>
          <a:xfrm>
            <a:off x="4407048" y="630979"/>
            <a:ext cx="7784951" cy="6234196"/>
          </a:xfrm>
          <a:custGeom>
            <a:avLst/>
            <a:gdLst>
              <a:gd name="connsiteX0" fmla="*/ 0 w 5187576"/>
              <a:gd name="connsiteY0" fmla="*/ 0 h 5919694"/>
              <a:gd name="connsiteX1" fmla="*/ 5187576 w 5187576"/>
              <a:gd name="connsiteY1" fmla="*/ 0 h 5919694"/>
              <a:gd name="connsiteX2" fmla="*/ 5187576 w 5187576"/>
              <a:gd name="connsiteY2" fmla="*/ 5919694 h 5919694"/>
              <a:gd name="connsiteX3" fmla="*/ 0 w 5187576"/>
              <a:gd name="connsiteY3" fmla="*/ 5919694 h 5919694"/>
              <a:gd name="connsiteX4" fmla="*/ 0 w 5187576"/>
              <a:gd name="connsiteY4" fmla="*/ 0 h 5919694"/>
              <a:gd name="connsiteX0" fmla="*/ 5977 w 5193553"/>
              <a:gd name="connsiteY0" fmla="*/ 0 h 5919694"/>
              <a:gd name="connsiteX1" fmla="*/ 5193553 w 5193553"/>
              <a:gd name="connsiteY1" fmla="*/ 0 h 5919694"/>
              <a:gd name="connsiteX2" fmla="*/ 5193553 w 5193553"/>
              <a:gd name="connsiteY2" fmla="*/ 5919694 h 5919694"/>
              <a:gd name="connsiteX3" fmla="*/ 5977 w 5193553"/>
              <a:gd name="connsiteY3" fmla="*/ 5919694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5977 w 5193553"/>
              <a:gd name="connsiteY4" fmla="*/ 5919694 h 5919694"/>
              <a:gd name="connsiteX5" fmla="*/ 0 w 5193553"/>
              <a:gd name="connsiteY5" fmla="*/ 3609788 h 5919694"/>
              <a:gd name="connsiteX6" fmla="*/ 5977 w 5193553"/>
              <a:gd name="connsiteY6"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5977 w 5193553"/>
              <a:gd name="connsiteY4" fmla="*/ 5919694 h 5919694"/>
              <a:gd name="connsiteX5" fmla="*/ 0 w 5193553"/>
              <a:gd name="connsiteY5" fmla="*/ 3609788 h 5919694"/>
              <a:gd name="connsiteX6" fmla="*/ 5977 w 5193553"/>
              <a:gd name="connsiteY6"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0 w 5193553"/>
              <a:gd name="connsiteY4" fmla="*/ 3609788 h 5919694"/>
              <a:gd name="connsiteX5" fmla="*/ 5977 w 5193553"/>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687921 w 5193555"/>
              <a:gd name="connsiteY3" fmla="*/ 5101592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537903 w 5193555"/>
              <a:gd name="connsiteY3" fmla="*/ 5916707 h 5919694"/>
              <a:gd name="connsiteX4" fmla="*/ 2 w 5193555"/>
              <a:gd name="connsiteY4" fmla="*/ 3609788 h 5919694"/>
              <a:gd name="connsiteX5" fmla="*/ 5979 w 5193555"/>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537901 w 5193553"/>
              <a:gd name="connsiteY3" fmla="*/ 5916707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537901 w 5193553"/>
              <a:gd name="connsiteY3" fmla="*/ 5916707 h 5919694"/>
              <a:gd name="connsiteX4" fmla="*/ 0 w 5193553"/>
              <a:gd name="connsiteY4" fmla="*/ 3609788 h 5919694"/>
              <a:gd name="connsiteX5" fmla="*/ 5977 w 5193553"/>
              <a:gd name="connsiteY5" fmla="*/ 0 h 5919694"/>
              <a:gd name="connsiteX0" fmla="*/ 16692 w 5204268"/>
              <a:gd name="connsiteY0" fmla="*/ 0 h 5919694"/>
              <a:gd name="connsiteX1" fmla="*/ 5204268 w 5204268"/>
              <a:gd name="connsiteY1" fmla="*/ 0 h 5919694"/>
              <a:gd name="connsiteX2" fmla="*/ 5204268 w 5204268"/>
              <a:gd name="connsiteY2" fmla="*/ 5919694 h 5919694"/>
              <a:gd name="connsiteX3" fmla="*/ 2548616 w 5204268"/>
              <a:gd name="connsiteY3" fmla="*/ 5916707 h 5919694"/>
              <a:gd name="connsiteX4" fmla="*/ 0 w 5204268"/>
              <a:gd name="connsiteY4" fmla="*/ 3438185 h 5919694"/>
              <a:gd name="connsiteX5" fmla="*/ 16692 w 5204268"/>
              <a:gd name="connsiteY5" fmla="*/ 0 h 5919694"/>
              <a:gd name="connsiteX0" fmla="*/ 16692 w 5204268"/>
              <a:gd name="connsiteY0" fmla="*/ 0 h 5919694"/>
              <a:gd name="connsiteX1" fmla="*/ 5204268 w 5204268"/>
              <a:gd name="connsiteY1" fmla="*/ 0 h 5919694"/>
              <a:gd name="connsiteX2" fmla="*/ 5204268 w 5204268"/>
              <a:gd name="connsiteY2" fmla="*/ 5919694 h 5919694"/>
              <a:gd name="connsiteX3" fmla="*/ 2548616 w 5204268"/>
              <a:gd name="connsiteY3" fmla="*/ 5916707 h 5919694"/>
              <a:gd name="connsiteX4" fmla="*/ 0 w 5204268"/>
              <a:gd name="connsiteY4" fmla="*/ 3438185 h 5919694"/>
              <a:gd name="connsiteX5" fmla="*/ 16692 w 5204268"/>
              <a:gd name="connsiteY5" fmla="*/ 0 h 5919694"/>
              <a:gd name="connsiteX0" fmla="*/ 112 w 5187688"/>
              <a:gd name="connsiteY0" fmla="*/ 0 h 5919694"/>
              <a:gd name="connsiteX1" fmla="*/ 5187688 w 5187688"/>
              <a:gd name="connsiteY1" fmla="*/ 0 h 5919694"/>
              <a:gd name="connsiteX2" fmla="*/ 5187688 w 5187688"/>
              <a:gd name="connsiteY2" fmla="*/ 5919694 h 5919694"/>
              <a:gd name="connsiteX3" fmla="*/ 2532036 w 5187688"/>
              <a:gd name="connsiteY3" fmla="*/ 5916707 h 5919694"/>
              <a:gd name="connsiteX4" fmla="*/ 21520 w 5187688"/>
              <a:gd name="connsiteY4" fmla="*/ 3298360 h 5919694"/>
              <a:gd name="connsiteX5" fmla="*/ 112 w 5187688"/>
              <a:gd name="connsiteY5" fmla="*/ 0 h 5919694"/>
              <a:gd name="connsiteX0" fmla="*/ 2405 w 5189981"/>
              <a:gd name="connsiteY0" fmla="*/ 0 h 5919694"/>
              <a:gd name="connsiteX1" fmla="*/ 5189981 w 5189981"/>
              <a:gd name="connsiteY1" fmla="*/ 0 h 5919694"/>
              <a:gd name="connsiteX2" fmla="*/ 5189981 w 5189981"/>
              <a:gd name="connsiteY2" fmla="*/ 5919694 h 5919694"/>
              <a:gd name="connsiteX3" fmla="*/ 2534329 w 5189981"/>
              <a:gd name="connsiteY3" fmla="*/ 5916707 h 5919694"/>
              <a:gd name="connsiteX4" fmla="*/ 0 w 5189981"/>
              <a:gd name="connsiteY4" fmla="*/ 3164891 h 5919694"/>
              <a:gd name="connsiteX5" fmla="*/ 2405 w 5189981"/>
              <a:gd name="connsiteY5" fmla="*/ 0 h 5919694"/>
              <a:gd name="connsiteX0" fmla="*/ 2532 w 5190108"/>
              <a:gd name="connsiteY0" fmla="*/ 0 h 5919694"/>
              <a:gd name="connsiteX1" fmla="*/ 5190108 w 5190108"/>
              <a:gd name="connsiteY1" fmla="*/ 0 h 5919694"/>
              <a:gd name="connsiteX2" fmla="*/ 5190108 w 5190108"/>
              <a:gd name="connsiteY2" fmla="*/ 5919694 h 5919694"/>
              <a:gd name="connsiteX3" fmla="*/ 2534456 w 5190108"/>
              <a:gd name="connsiteY3" fmla="*/ 5916707 h 5919694"/>
              <a:gd name="connsiteX4" fmla="*/ 127 w 5190108"/>
              <a:gd name="connsiteY4" fmla="*/ 3164891 h 5919694"/>
              <a:gd name="connsiteX5" fmla="*/ 2532 w 5190108"/>
              <a:gd name="connsiteY5" fmla="*/ 0 h 5919694"/>
              <a:gd name="connsiteX0" fmla="*/ 2464 w 5190040"/>
              <a:gd name="connsiteY0" fmla="*/ 0 h 5919694"/>
              <a:gd name="connsiteX1" fmla="*/ 5190040 w 5190040"/>
              <a:gd name="connsiteY1" fmla="*/ 0 h 5919694"/>
              <a:gd name="connsiteX2" fmla="*/ 5190040 w 5190040"/>
              <a:gd name="connsiteY2" fmla="*/ 5919694 h 5919694"/>
              <a:gd name="connsiteX3" fmla="*/ 2534388 w 5190040"/>
              <a:gd name="connsiteY3" fmla="*/ 5916707 h 5919694"/>
              <a:gd name="connsiteX4" fmla="*/ 59 w 5190040"/>
              <a:gd name="connsiteY4" fmla="*/ 3164891 h 5919694"/>
              <a:gd name="connsiteX5" fmla="*/ 2464 w 5190040"/>
              <a:gd name="connsiteY5" fmla="*/ 0 h 5919694"/>
              <a:gd name="connsiteX0" fmla="*/ 2512 w 5190088"/>
              <a:gd name="connsiteY0" fmla="*/ 0 h 5919694"/>
              <a:gd name="connsiteX1" fmla="*/ 5190088 w 5190088"/>
              <a:gd name="connsiteY1" fmla="*/ 0 h 5919694"/>
              <a:gd name="connsiteX2" fmla="*/ 5190088 w 5190088"/>
              <a:gd name="connsiteY2" fmla="*/ 5919694 h 5919694"/>
              <a:gd name="connsiteX3" fmla="*/ 2534436 w 5190088"/>
              <a:gd name="connsiteY3" fmla="*/ 5916707 h 5919694"/>
              <a:gd name="connsiteX4" fmla="*/ 107 w 5190088"/>
              <a:gd name="connsiteY4" fmla="*/ 3164891 h 5919694"/>
              <a:gd name="connsiteX5" fmla="*/ 2512 w 5190088"/>
              <a:gd name="connsiteY5" fmla="*/ 0 h 5919694"/>
              <a:gd name="connsiteX0" fmla="*/ 2406 w 5189982"/>
              <a:gd name="connsiteY0" fmla="*/ 0 h 5919694"/>
              <a:gd name="connsiteX1" fmla="*/ 5189982 w 5189982"/>
              <a:gd name="connsiteY1" fmla="*/ 0 h 5919694"/>
              <a:gd name="connsiteX2" fmla="*/ 5189982 w 5189982"/>
              <a:gd name="connsiteY2" fmla="*/ 5919694 h 5919694"/>
              <a:gd name="connsiteX3" fmla="*/ 2534330 w 5189982"/>
              <a:gd name="connsiteY3" fmla="*/ 5916707 h 5919694"/>
              <a:gd name="connsiteX4" fmla="*/ 1 w 5189982"/>
              <a:gd name="connsiteY4" fmla="*/ 3164891 h 5919694"/>
              <a:gd name="connsiteX5" fmla="*/ 2406 w 5189982"/>
              <a:gd name="connsiteY5" fmla="*/ 0 h 5919694"/>
              <a:gd name="connsiteX0" fmla="*/ 216 w 5198678"/>
              <a:gd name="connsiteY0" fmla="*/ 333321 h 5919694"/>
              <a:gd name="connsiteX1" fmla="*/ 5198678 w 5198678"/>
              <a:gd name="connsiteY1" fmla="*/ 0 h 5919694"/>
              <a:gd name="connsiteX2" fmla="*/ 5198678 w 5198678"/>
              <a:gd name="connsiteY2" fmla="*/ 5919694 h 5919694"/>
              <a:gd name="connsiteX3" fmla="*/ 2543026 w 5198678"/>
              <a:gd name="connsiteY3" fmla="*/ 5916707 h 5919694"/>
              <a:gd name="connsiteX4" fmla="*/ 8697 w 5198678"/>
              <a:gd name="connsiteY4" fmla="*/ 3164891 h 5919694"/>
              <a:gd name="connsiteX5" fmla="*/ 216 w 5198678"/>
              <a:gd name="connsiteY5" fmla="*/ 333321 h 5919694"/>
              <a:gd name="connsiteX0" fmla="*/ 216 w 5198678"/>
              <a:gd name="connsiteY0" fmla="*/ 0 h 5586373"/>
              <a:gd name="connsiteX1" fmla="*/ 5198678 w 5198678"/>
              <a:gd name="connsiteY1" fmla="*/ 28985 h 5586373"/>
              <a:gd name="connsiteX2" fmla="*/ 5198678 w 5198678"/>
              <a:gd name="connsiteY2" fmla="*/ 5586373 h 5586373"/>
              <a:gd name="connsiteX3" fmla="*/ 2543026 w 5198678"/>
              <a:gd name="connsiteY3" fmla="*/ 5583386 h 5586373"/>
              <a:gd name="connsiteX4" fmla="*/ 8697 w 5198678"/>
              <a:gd name="connsiteY4" fmla="*/ 2831570 h 5586373"/>
              <a:gd name="connsiteX5" fmla="*/ 216 w 5198678"/>
              <a:gd name="connsiteY5" fmla="*/ 0 h 5586373"/>
              <a:gd name="connsiteX0" fmla="*/ 216 w 5198678"/>
              <a:gd name="connsiteY0" fmla="*/ 0 h 5571881"/>
              <a:gd name="connsiteX1" fmla="*/ 5198678 w 5198678"/>
              <a:gd name="connsiteY1" fmla="*/ 14493 h 5571881"/>
              <a:gd name="connsiteX2" fmla="*/ 5198678 w 5198678"/>
              <a:gd name="connsiteY2" fmla="*/ 5571881 h 5571881"/>
              <a:gd name="connsiteX3" fmla="*/ 2543026 w 5198678"/>
              <a:gd name="connsiteY3" fmla="*/ 5568894 h 5571881"/>
              <a:gd name="connsiteX4" fmla="*/ 8697 w 5198678"/>
              <a:gd name="connsiteY4" fmla="*/ 2817078 h 5571881"/>
              <a:gd name="connsiteX5" fmla="*/ 216 w 5198678"/>
              <a:gd name="connsiteY5" fmla="*/ 0 h 5571881"/>
              <a:gd name="connsiteX0" fmla="*/ 216 w 5198678"/>
              <a:gd name="connsiteY0" fmla="*/ 15941 h 5587822"/>
              <a:gd name="connsiteX1" fmla="*/ 5198678 w 5198678"/>
              <a:gd name="connsiteY1" fmla="*/ 0 h 5587822"/>
              <a:gd name="connsiteX2" fmla="*/ 5198678 w 5198678"/>
              <a:gd name="connsiteY2" fmla="*/ 5587822 h 5587822"/>
              <a:gd name="connsiteX3" fmla="*/ 2543026 w 5198678"/>
              <a:gd name="connsiteY3" fmla="*/ 5584835 h 5587822"/>
              <a:gd name="connsiteX4" fmla="*/ 8697 w 5198678"/>
              <a:gd name="connsiteY4" fmla="*/ 2833019 h 5587822"/>
              <a:gd name="connsiteX5" fmla="*/ 216 w 5198678"/>
              <a:gd name="connsiteY5" fmla="*/ 15941 h 5587822"/>
              <a:gd name="connsiteX0" fmla="*/ 216 w 5198678"/>
              <a:gd name="connsiteY0" fmla="*/ 629 h 5587822"/>
              <a:gd name="connsiteX1" fmla="*/ 5198678 w 5198678"/>
              <a:gd name="connsiteY1" fmla="*/ 0 h 5587822"/>
              <a:gd name="connsiteX2" fmla="*/ 5198678 w 5198678"/>
              <a:gd name="connsiteY2" fmla="*/ 5587822 h 5587822"/>
              <a:gd name="connsiteX3" fmla="*/ 2543026 w 5198678"/>
              <a:gd name="connsiteY3" fmla="*/ 5584835 h 5587822"/>
              <a:gd name="connsiteX4" fmla="*/ 8697 w 5198678"/>
              <a:gd name="connsiteY4" fmla="*/ 2833019 h 5587822"/>
              <a:gd name="connsiteX5" fmla="*/ 216 w 5198678"/>
              <a:gd name="connsiteY5" fmla="*/ 629 h 5587822"/>
              <a:gd name="connsiteX0" fmla="*/ 454 w 5198916"/>
              <a:gd name="connsiteY0" fmla="*/ 629 h 5587822"/>
              <a:gd name="connsiteX1" fmla="*/ 5198916 w 5198916"/>
              <a:gd name="connsiteY1" fmla="*/ 0 h 5587822"/>
              <a:gd name="connsiteX2" fmla="*/ 5198916 w 5198916"/>
              <a:gd name="connsiteY2" fmla="*/ 5587822 h 5587822"/>
              <a:gd name="connsiteX3" fmla="*/ 2543264 w 5198916"/>
              <a:gd name="connsiteY3" fmla="*/ 5584835 h 5587822"/>
              <a:gd name="connsiteX4" fmla="*/ 1791 w 5198916"/>
              <a:gd name="connsiteY4" fmla="*/ 3144946 h 5587822"/>
              <a:gd name="connsiteX5" fmla="*/ 454 w 5198916"/>
              <a:gd name="connsiteY5" fmla="*/ 629 h 5587822"/>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8916" h="5593381">
                <a:moveTo>
                  <a:pt x="454" y="629"/>
                </a:moveTo>
                <a:lnTo>
                  <a:pt x="5198916" y="0"/>
                </a:lnTo>
                <a:lnTo>
                  <a:pt x="5198916" y="5587822"/>
                </a:lnTo>
                <a:lnTo>
                  <a:pt x="1718207" y="5593381"/>
                </a:lnTo>
                <a:cubicBezTo>
                  <a:pt x="689093" y="5283249"/>
                  <a:pt x="-8821" y="3998617"/>
                  <a:pt x="1791" y="3144946"/>
                </a:cubicBezTo>
                <a:cubicBezTo>
                  <a:pt x="3783" y="1941683"/>
                  <a:pt x="-1538" y="1203892"/>
                  <a:pt x="454" y="629"/>
                </a:cubicBezTo>
                <a:close/>
              </a:path>
            </a:pathLst>
          </a:custGeom>
          <a:solidFill>
            <a:schemeClr val="bg2"/>
          </a:solidFill>
        </p:spPr>
        <p:txBody>
          <a:bodyPr anchor="ctr"/>
          <a:lstStyle>
            <a:lvl1pPr algn="ctr">
              <a:defRPr sz="1200"/>
            </a:lvl1pPr>
          </a:lstStyle>
          <a:p>
            <a:r>
              <a:rPr lang="en-AU" dirty="0"/>
              <a:t> Click icon to insert picture</a:t>
            </a:r>
          </a:p>
          <a:p>
            <a:endParaRPr lang="en-AU" dirty="0"/>
          </a:p>
        </p:txBody>
      </p:sp>
      <p:sp>
        <p:nvSpPr>
          <p:cNvPr id="6" name="Text Placeholder 5">
            <a:extLst>
              <a:ext uri="{FF2B5EF4-FFF2-40B4-BE49-F238E27FC236}">
                <a16:creationId xmlns:a16="http://schemas.microsoft.com/office/drawing/2014/main" id="{05B945E3-14E3-4804-9C19-FEC6CFB9A20D}"/>
              </a:ext>
            </a:extLst>
          </p:cNvPr>
          <p:cNvSpPr>
            <a:spLocks noGrp="1"/>
          </p:cNvSpPr>
          <p:nvPr>
            <p:ph type="body" sz="quarter" idx="13"/>
          </p:nvPr>
        </p:nvSpPr>
        <p:spPr>
          <a:xfrm>
            <a:off x="695326" y="2204864"/>
            <a:ext cx="3384000" cy="4093424"/>
          </a:xfrm>
          <a:prstGeom prst="rect">
            <a:avLst/>
          </a:prstGeom>
        </p:spPr>
        <p:txBody>
          <a:bodyPr/>
          <a:lstStyle>
            <a:lvl1pPr>
              <a:buNone/>
              <a:defRPr lang="en-US" dirty="0"/>
            </a:lvl1pPr>
            <a:lvl2pPr>
              <a:defRPr lang="en-US" dirty="0"/>
            </a:lvl2pPr>
            <a:lvl3pPr>
              <a:defRPr lang="en-US" dirty="0"/>
            </a:lvl3pPr>
            <a:lvl4pPr>
              <a:defRPr lang="en-US" dirty="0"/>
            </a:lvl4pPr>
            <a:lvl5pPr>
              <a:defRPr lang="en-US" dirty="0"/>
            </a:lvl5pPr>
            <a:lvl6pPr>
              <a:defRPr lang="en-AU" dirty="0"/>
            </a:lvl6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Rectangle 8">
            <a:extLst>
              <a:ext uri="{FF2B5EF4-FFF2-40B4-BE49-F238E27FC236}">
                <a16:creationId xmlns:a16="http://schemas.microsoft.com/office/drawing/2014/main" id="{35F1548D-4CF2-410E-9EAF-5FFD92B8BD25}"/>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13" name="Picture 12">
            <a:extLst>
              <a:ext uri="{FF2B5EF4-FFF2-40B4-BE49-F238E27FC236}">
                <a16:creationId xmlns:a16="http://schemas.microsoft.com/office/drawing/2014/main" id="{A4FFD650-D01F-491D-B510-1C0C7A868A64}"/>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2" name="Title 1">
            <a:extLst>
              <a:ext uri="{FF2B5EF4-FFF2-40B4-BE49-F238E27FC236}">
                <a16:creationId xmlns:a16="http://schemas.microsoft.com/office/drawing/2014/main" id="{E6DFCBBC-8906-4BED-9DB4-F37D43569C83}"/>
              </a:ext>
            </a:extLst>
          </p:cNvPr>
          <p:cNvSpPr>
            <a:spLocks noGrp="1"/>
          </p:cNvSpPr>
          <p:nvPr>
            <p:ph type="title"/>
          </p:nvPr>
        </p:nvSpPr>
        <p:spPr>
          <a:xfrm>
            <a:off x="695326" y="1052736"/>
            <a:ext cx="3384549" cy="1008112"/>
          </a:xfrm>
        </p:spPr>
        <p:txBody>
          <a:bodyPr anchor="t"/>
          <a:lstStyle/>
          <a:p>
            <a:r>
              <a:rPr lang="en-US"/>
              <a:t>Click to edit Master title style</a:t>
            </a:r>
            <a:endParaRPr lang="en-AU" dirty="0"/>
          </a:p>
        </p:txBody>
      </p:sp>
      <p:sp>
        <p:nvSpPr>
          <p:cNvPr id="8" name="Footer Placeholder 7">
            <a:extLst>
              <a:ext uri="{FF2B5EF4-FFF2-40B4-BE49-F238E27FC236}">
                <a16:creationId xmlns:a16="http://schemas.microsoft.com/office/drawing/2014/main" id="{0DA6D18E-7831-44BE-9F27-A68CFE3B02CE}"/>
              </a:ext>
            </a:extLst>
          </p:cNvPr>
          <p:cNvSpPr>
            <a:spLocks noGrp="1"/>
          </p:cNvSpPr>
          <p:nvPr>
            <p:ph type="ftr" sz="quarter" idx="15"/>
          </p:nvPr>
        </p:nvSpPr>
        <p:spPr/>
        <p:txBody>
          <a:bodyPr/>
          <a:lstStyle/>
          <a:p>
            <a:r>
              <a:rPr lang="en-AU"/>
              <a:t>SLAT7806 Research Methods</a:t>
            </a:r>
            <a:endParaRPr lang="en-AU" dirty="0"/>
          </a:p>
        </p:txBody>
      </p:sp>
      <p:sp>
        <p:nvSpPr>
          <p:cNvPr id="11" name="Slide Number Placeholder 10">
            <a:extLst>
              <a:ext uri="{FF2B5EF4-FFF2-40B4-BE49-F238E27FC236}">
                <a16:creationId xmlns:a16="http://schemas.microsoft.com/office/drawing/2014/main" id="{CBA412D2-A7E4-4007-BC7B-41EB3D0B601C}"/>
              </a:ext>
            </a:extLst>
          </p:cNvPr>
          <p:cNvSpPr>
            <a:spLocks noGrp="1"/>
          </p:cNvSpPr>
          <p:nvPr>
            <p:ph type="sldNum" sz="quarter" idx="16"/>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18059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with Image Half">
    <p:spTree>
      <p:nvGrpSpPr>
        <p:cNvPr id="1" name=""/>
        <p:cNvGrpSpPr/>
        <p:nvPr/>
      </p:nvGrpSpPr>
      <p:grpSpPr>
        <a:xfrm>
          <a:off x="0" y="0"/>
          <a:ext cx="0" cy="0"/>
          <a:chOff x="0" y="0"/>
          <a:chExt cx="0" cy="0"/>
        </a:xfrm>
      </p:grpSpPr>
      <p:sp>
        <p:nvSpPr>
          <p:cNvPr id="12" name="Picture Placeholder 9">
            <a:extLst>
              <a:ext uri="{FF2B5EF4-FFF2-40B4-BE49-F238E27FC236}">
                <a16:creationId xmlns:a16="http://schemas.microsoft.com/office/drawing/2014/main" id="{8FB0C548-DD10-4ED1-BA05-293A119D2AEB}"/>
              </a:ext>
            </a:extLst>
          </p:cNvPr>
          <p:cNvSpPr>
            <a:spLocks noGrp="1"/>
          </p:cNvSpPr>
          <p:nvPr>
            <p:ph type="pic" sz="quarter" idx="18" hasCustomPrompt="1"/>
          </p:nvPr>
        </p:nvSpPr>
        <p:spPr>
          <a:xfrm>
            <a:off x="6099776" y="619522"/>
            <a:ext cx="6096132" cy="6238324"/>
          </a:xfrm>
          <a:custGeom>
            <a:avLst/>
            <a:gdLst>
              <a:gd name="connsiteX0" fmla="*/ 0 w 5187576"/>
              <a:gd name="connsiteY0" fmla="*/ 0 h 5919694"/>
              <a:gd name="connsiteX1" fmla="*/ 5187576 w 5187576"/>
              <a:gd name="connsiteY1" fmla="*/ 0 h 5919694"/>
              <a:gd name="connsiteX2" fmla="*/ 5187576 w 5187576"/>
              <a:gd name="connsiteY2" fmla="*/ 5919694 h 5919694"/>
              <a:gd name="connsiteX3" fmla="*/ 0 w 5187576"/>
              <a:gd name="connsiteY3" fmla="*/ 5919694 h 5919694"/>
              <a:gd name="connsiteX4" fmla="*/ 0 w 5187576"/>
              <a:gd name="connsiteY4" fmla="*/ 0 h 5919694"/>
              <a:gd name="connsiteX0" fmla="*/ 5977 w 5193553"/>
              <a:gd name="connsiteY0" fmla="*/ 0 h 5919694"/>
              <a:gd name="connsiteX1" fmla="*/ 5193553 w 5193553"/>
              <a:gd name="connsiteY1" fmla="*/ 0 h 5919694"/>
              <a:gd name="connsiteX2" fmla="*/ 5193553 w 5193553"/>
              <a:gd name="connsiteY2" fmla="*/ 5919694 h 5919694"/>
              <a:gd name="connsiteX3" fmla="*/ 5977 w 5193553"/>
              <a:gd name="connsiteY3" fmla="*/ 5919694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5977 w 5193553"/>
              <a:gd name="connsiteY4" fmla="*/ 5919694 h 5919694"/>
              <a:gd name="connsiteX5" fmla="*/ 0 w 5193553"/>
              <a:gd name="connsiteY5" fmla="*/ 3609788 h 5919694"/>
              <a:gd name="connsiteX6" fmla="*/ 5977 w 5193553"/>
              <a:gd name="connsiteY6"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5977 w 5193553"/>
              <a:gd name="connsiteY4" fmla="*/ 5919694 h 5919694"/>
              <a:gd name="connsiteX5" fmla="*/ 0 w 5193553"/>
              <a:gd name="connsiteY5" fmla="*/ 3609788 h 5919694"/>
              <a:gd name="connsiteX6" fmla="*/ 5977 w 5193553"/>
              <a:gd name="connsiteY6"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0 w 5193553"/>
              <a:gd name="connsiteY4" fmla="*/ 3609788 h 5919694"/>
              <a:gd name="connsiteX5" fmla="*/ 5977 w 5193553"/>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687921 w 5193555"/>
              <a:gd name="connsiteY3" fmla="*/ 5101592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537903 w 5193555"/>
              <a:gd name="connsiteY3" fmla="*/ 5916707 h 5919694"/>
              <a:gd name="connsiteX4" fmla="*/ 2 w 5193555"/>
              <a:gd name="connsiteY4" fmla="*/ 3609788 h 5919694"/>
              <a:gd name="connsiteX5" fmla="*/ 5979 w 5193555"/>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537901 w 5193553"/>
              <a:gd name="connsiteY3" fmla="*/ 5916707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537901 w 5193553"/>
              <a:gd name="connsiteY3" fmla="*/ 5916707 h 5919694"/>
              <a:gd name="connsiteX4" fmla="*/ 0 w 5193553"/>
              <a:gd name="connsiteY4" fmla="*/ 3609788 h 5919694"/>
              <a:gd name="connsiteX5" fmla="*/ 5977 w 5193553"/>
              <a:gd name="connsiteY5" fmla="*/ 0 h 5919694"/>
              <a:gd name="connsiteX0" fmla="*/ 16692 w 5204268"/>
              <a:gd name="connsiteY0" fmla="*/ 0 h 5919694"/>
              <a:gd name="connsiteX1" fmla="*/ 5204268 w 5204268"/>
              <a:gd name="connsiteY1" fmla="*/ 0 h 5919694"/>
              <a:gd name="connsiteX2" fmla="*/ 5204268 w 5204268"/>
              <a:gd name="connsiteY2" fmla="*/ 5919694 h 5919694"/>
              <a:gd name="connsiteX3" fmla="*/ 2548616 w 5204268"/>
              <a:gd name="connsiteY3" fmla="*/ 5916707 h 5919694"/>
              <a:gd name="connsiteX4" fmla="*/ 0 w 5204268"/>
              <a:gd name="connsiteY4" fmla="*/ 3438185 h 5919694"/>
              <a:gd name="connsiteX5" fmla="*/ 16692 w 5204268"/>
              <a:gd name="connsiteY5" fmla="*/ 0 h 5919694"/>
              <a:gd name="connsiteX0" fmla="*/ 16692 w 5204268"/>
              <a:gd name="connsiteY0" fmla="*/ 0 h 5919694"/>
              <a:gd name="connsiteX1" fmla="*/ 5204268 w 5204268"/>
              <a:gd name="connsiteY1" fmla="*/ 0 h 5919694"/>
              <a:gd name="connsiteX2" fmla="*/ 5204268 w 5204268"/>
              <a:gd name="connsiteY2" fmla="*/ 5919694 h 5919694"/>
              <a:gd name="connsiteX3" fmla="*/ 2548616 w 5204268"/>
              <a:gd name="connsiteY3" fmla="*/ 5916707 h 5919694"/>
              <a:gd name="connsiteX4" fmla="*/ 0 w 5204268"/>
              <a:gd name="connsiteY4" fmla="*/ 3438185 h 5919694"/>
              <a:gd name="connsiteX5" fmla="*/ 16692 w 5204268"/>
              <a:gd name="connsiteY5" fmla="*/ 0 h 5919694"/>
              <a:gd name="connsiteX0" fmla="*/ 112 w 5187688"/>
              <a:gd name="connsiteY0" fmla="*/ 0 h 5919694"/>
              <a:gd name="connsiteX1" fmla="*/ 5187688 w 5187688"/>
              <a:gd name="connsiteY1" fmla="*/ 0 h 5919694"/>
              <a:gd name="connsiteX2" fmla="*/ 5187688 w 5187688"/>
              <a:gd name="connsiteY2" fmla="*/ 5919694 h 5919694"/>
              <a:gd name="connsiteX3" fmla="*/ 2532036 w 5187688"/>
              <a:gd name="connsiteY3" fmla="*/ 5916707 h 5919694"/>
              <a:gd name="connsiteX4" fmla="*/ 21520 w 5187688"/>
              <a:gd name="connsiteY4" fmla="*/ 3298360 h 5919694"/>
              <a:gd name="connsiteX5" fmla="*/ 112 w 5187688"/>
              <a:gd name="connsiteY5" fmla="*/ 0 h 5919694"/>
              <a:gd name="connsiteX0" fmla="*/ 2405 w 5189981"/>
              <a:gd name="connsiteY0" fmla="*/ 0 h 5919694"/>
              <a:gd name="connsiteX1" fmla="*/ 5189981 w 5189981"/>
              <a:gd name="connsiteY1" fmla="*/ 0 h 5919694"/>
              <a:gd name="connsiteX2" fmla="*/ 5189981 w 5189981"/>
              <a:gd name="connsiteY2" fmla="*/ 5919694 h 5919694"/>
              <a:gd name="connsiteX3" fmla="*/ 2534329 w 5189981"/>
              <a:gd name="connsiteY3" fmla="*/ 5916707 h 5919694"/>
              <a:gd name="connsiteX4" fmla="*/ 0 w 5189981"/>
              <a:gd name="connsiteY4" fmla="*/ 3164891 h 5919694"/>
              <a:gd name="connsiteX5" fmla="*/ 2405 w 5189981"/>
              <a:gd name="connsiteY5" fmla="*/ 0 h 5919694"/>
              <a:gd name="connsiteX0" fmla="*/ 2532 w 5190108"/>
              <a:gd name="connsiteY0" fmla="*/ 0 h 5919694"/>
              <a:gd name="connsiteX1" fmla="*/ 5190108 w 5190108"/>
              <a:gd name="connsiteY1" fmla="*/ 0 h 5919694"/>
              <a:gd name="connsiteX2" fmla="*/ 5190108 w 5190108"/>
              <a:gd name="connsiteY2" fmla="*/ 5919694 h 5919694"/>
              <a:gd name="connsiteX3" fmla="*/ 2534456 w 5190108"/>
              <a:gd name="connsiteY3" fmla="*/ 5916707 h 5919694"/>
              <a:gd name="connsiteX4" fmla="*/ 127 w 5190108"/>
              <a:gd name="connsiteY4" fmla="*/ 3164891 h 5919694"/>
              <a:gd name="connsiteX5" fmla="*/ 2532 w 5190108"/>
              <a:gd name="connsiteY5" fmla="*/ 0 h 5919694"/>
              <a:gd name="connsiteX0" fmla="*/ 2464 w 5190040"/>
              <a:gd name="connsiteY0" fmla="*/ 0 h 5919694"/>
              <a:gd name="connsiteX1" fmla="*/ 5190040 w 5190040"/>
              <a:gd name="connsiteY1" fmla="*/ 0 h 5919694"/>
              <a:gd name="connsiteX2" fmla="*/ 5190040 w 5190040"/>
              <a:gd name="connsiteY2" fmla="*/ 5919694 h 5919694"/>
              <a:gd name="connsiteX3" fmla="*/ 2534388 w 5190040"/>
              <a:gd name="connsiteY3" fmla="*/ 5916707 h 5919694"/>
              <a:gd name="connsiteX4" fmla="*/ 59 w 5190040"/>
              <a:gd name="connsiteY4" fmla="*/ 3164891 h 5919694"/>
              <a:gd name="connsiteX5" fmla="*/ 2464 w 5190040"/>
              <a:gd name="connsiteY5" fmla="*/ 0 h 5919694"/>
              <a:gd name="connsiteX0" fmla="*/ 2512 w 5190088"/>
              <a:gd name="connsiteY0" fmla="*/ 0 h 5919694"/>
              <a:gd name="connsiteX1" fmla="*/ 5190088 w 5190088"/>
              <a:gd name="connsiteY1" fmla="*/ 0 h 5919694"/>
              <a:gd name="connsiteX2" fmla="*/ 5190088 w 5190088"/>
              <a:gd name="connsiteY2" fmla="*/ 5919694 h 5919694"/>
              <a:gd name="connsiteX3" fmla="*/ 2534436 w 5190088"/>
              <a:gd name="connsiteY3" fmla="*/ 5916707 h 5919694"/>
              <a:gd name="connsiteX4" fmla="*/ 107 w 5190088"/>
              <a:gd name="connsiteY4" fmla="*/ 3164891 h 5919694"/>
              <a:gd name="connsiteX5" fmla="*/ 2512 w 5190088"/>
              <a:gd name="connsiteY5" fmla="*/ 0 h 5919694"/>
              <a:gd name="connsiteX0" fmla="*/ 2406 w 5189982"/>
              <a:gd name="connsiteY0" fmla="*/ 0 h 5919694"/>
              <a:gd name="connsiteX1" fmla="*/ 5189982 w 5189982"/>
              <a:gd name="connsiteY1" fmla="*/ 0 h 5919694"/>
              <a:gd name="connsiteX2" fmla="*/ 5189982 w 5189982"/>
              <a:gd name="connsiteY2" fmla="*/ 5919694 h 5919694"/>
              <a:gd name="connsiteX3" fmla="*/ 2534330 w 5189982"/>
              <a:gd name="connsiteY3" fmla="*/ 5916707 h 5919694"/>
              <a:gd name="connsiteX4" fmla="*/ 1 w 5189982"/>
              <a:gd name="connsiteY4" fmla="*/ 3164891 h 5919694"/>
              <a:gd name="connsiteX5" fmla="*/ 2406 w 5189982"/>
              <a:gd name="connsiteY5" fmla="*/ 0 h 5919694"/>
              <a:gd name="connsiteX0" fmla="*/ 216 w 5198678"/>
              <a:gd name="connsiteY0" fmla="*/ 333321 h 5919694"/>
              <a:gd name="connsiteX1" fmla="*/ 5198678 w 5198678"/>
              <a:gd name="connsiteY1" fmla="*/ 0 h 5919694"/>
              <a:gd name="connsiteX2" fmla="*/ 5198678 w 5198678"/>
              <a:gd name="connsiteY2" fmla="*/ 5919694 h 5919694"/>
              <a:gd name="connsiteX3" fmla="*/ 2543026 w 5198678"/>
              <a:gd name="connsiteY3" fmla="*/ 5916707 h 5919694"/>
              <a:gd name="connsiteX4" fmla="*/ 8697 w 5198678"/>
              <a:gd name="connsiteY4" fmla="*/ 3164891 h 5919694"/>
              <a:gd name="connsiteX5" fmla="*/ 216 w 5198678"/>
              <a:gd name="connsiteY5" fmla="*/ 333321 h 5919694"/>
              <a:gd name="connsiteX0" fmla="*/ 216 w 5198678"/>
              <a:gd name="connsiteY0" fmla="*/ 0 h 5586373"/>
              <a:gd name="connsiteX1" fmla="*/ 5198678 w 5198678"/>
              <a:gd name="connsiteY1" fmla="*/ 28985 h 5586373"/>
              <a:gd name="connsiteX2" fmla="*/ 5198678 w 5198678"/>
              <a:gd name="connsiteY2" fmla="*/ 5586373 h 5586373"/>
              <a:gd name="connsiteX3" fmla="*/ 2543026 w 5198678"/>
              <a:gd name="connsiteY3" fmla="*/ 5583386 h 5586373"/>
              <a:gd name="connsiteX4" fmla="*/ 8697 w 5198678"/>
              <a:gd name="connsiteY4" fmla="*/ 2831570 h 5586373"/>
              <a:gd name="connsiteX5" fmla="*/ 216 w 5198678"/>
              <a:gd name="connsiteY5" fmla="*/ 0 h 5586373"/>
              <a:gd name="connsiteX0" fmla="*/ 216 w 5198678"/>
              <a:gd name="connsiteY0" fmla="*/ 0 h 5571881"/>
              <a:gd name="connsiteX1" fmla="*/ 5198678 w 5198678"/>
              <a:gd name="connsiteY1" fmla="*/ 14493 h 5571881"/>
              <a:gd name="connsiteX2" fmla="*/ 5198678 w 5198678"/>
              <a:gd name="connsiteY2" fmla="*/ 5571881 h 5571881"/>
              <a:gd name="connsiteX3" fmla="*/ 2543026 w 5198678"/>
              <a:gd name="connsiteY3" fmla="*/ 5568894 h 5571881"/>
              <a:gd name="connsiteX4" fmla="*/ 8697 w 5198678"/>
              <a:gd name="connsiteY4" fmla="*/ 2817078 h 5571881"/>
              <a:gd name="connsiteX5" fmla="*/ 216 w 5198678"/>
              <a:gd name="connsiteY5" fmla="*/ 0 h 5571881"/>
              <a:gd name="connsiteX0" fmla="*/ 216 w 5198678"/>
              <a:gd name="connsiteY0" fmla="*/ 15941 h 5587822"/>
              <a:gd name="connsiteX1" fmla="*/ 5198678 w 5198678"/>
              <a:gd name="connsiteY1" fmla="*/ 0 h 5587822"/>
              <a:gd name="connsiteX2" fmla="*/ 5198678 w 5198678"/>
              <a:gd name="connsiteY2" fmla="*/ 5587822 h 5587822"/>
              <a:gd name="connsiteX3" fmla="*/ 2543026 w 5198678"/>
              <a:gd name="connsiteY3" fmla="*/ 5584835 h 5587822"/>
              <a:gd name="connsiteX4" fmla="*/ 8697 w 5198678"/>
              <a:gd name="connsiteY4" fmla="*/ 2833019 h 5587822"/>
              <a:gd name="connsiteX5" fmla="*/ 216 w 5198678"/>
              <a:gd name="connsiteY5" fmla="*/ 15941 h 5587822"/>
              <a:gd name="connsiteX0" fmla="*/ 216 w 5198678"/>
              <a:gd name="connsiteY0" fmla="*/ 629 h 5587822"/>
              <a:gd name="connsiteX1" fmla="*/ 5198678 w 5198678"/>
              <a:gd name="connsiteY1" fmla="*/ 0 h 5587822"/>
              <a:gd name="connsiteX2" fmla="*/ 5198678 w 5198678"/>
              <a:gd name="connsiteY2" fmla="*/ 5587822 h 5587822"/>
              <a:gd name="connsiteX3" fmla="*/ 2543026 w 5198678"/>
              <a:gd name="connsiteY3" fmla="*/ 5584835 h 5587822"/>
              <a:gd name="connsiteX4" fmla="*/ 8697 w 5198678"/>
              <a:gd name="connsiteY4" fmla="*/ 2833019 h 5587822"/>
              <a:gd name="connsiteX5" fmla="*/ 216 w 5198678"/>
              <a:gd name="connsiteY5" fmla="*/ 629 h 5587822"/>
              <a:gd name="connsiteX0" fmla="*/ 454 w 5198916"/>
              <a:gd name="connsiteY0" fmla="*/ 629 h 5587822"/>
              <a:gd name="connsiteX1" fmla="*/ 5198916 w 5198916"/>
              <a:gd name="connsiteY1" fmla="*/ 0 h 5587822"/>
              <a:gd name="connsiteX2" fmla="*/ 5198916 w 5198916"/>
              <a:gd name="connsiteY2" fmla="*/ 5587822 h 5587822"/>
              <a:gd name="connsiteX3" fmla="*/ 2543264 w 5198916"/>
              <a:gd name="connsiteY3" fmla="*/ 5584835 h 5587822"/>
              <a:gd name="connsiteX4" fmla="*/ 1791 w 5198916"/>
              <a:gd name="connsiteY4" fmla="*/ 3144946 h 5587822"/>
              <a:gd name="connsiteX5" fmla="*/ 454 w 5198916"/>
              <a:gd name="connsiteY5" fmla="*/ 629 h 5587822"/>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4083303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4089175"/>
              <a:gd name="connsiteY0" fmla="*/ 629 h 5595711"/>
              <a:gd name="connsiteX1" fmla="*/ 4083303 w 4089175"/>
              <a:gd name="connsiteY1" fmla="*/ 0 h 5595711"/>
              <a:gd name="connsiteX2" fmla="*/ 4089175 w 4089175"/>
              <a:gd name="connsiteY2" fmla="*/ 5595711 h 5595711"/>
              <a:gd name="connsiteX3" fmla="*/ 1718207 w 4089175"/>
              <a:gd name="connsiteY3" fmla="*/ 5593381 h 5595711"/>
              <a:gd name="connsiteX4" fmla="*/ 1791 w 4089175"/>
              <a:gd name="connsiteY4" fmla="*/ 3144946 h 5595711"/>
              <a:gd name="connsiteX5" fmla="*/ 454 w 4089175"/>
              <a:gd name="connsiteY5" fmla="*/ 629 h 5595711"/>
              <a:gd name="connsiteX0" fmla="*/ 454 w 4083340"/>
              <a:gd name="connsiteY0" fmla="*/ 629 h 5593381"/>
              <a:gd name="connsiteX1" fmla="*/ 4083303 w 4083340"/>
              <a:gd name="connsiteY1" fmla="*/ 0 h 5593381"/>
              <a:gd name="connsiteX2" fmla="*/ 4012844 w 4083340"/>
              <a:gd name="connsiteY2" fmla="*/ 5591438 h 5593381"/>
              <a:gd name="connsiteX3" fmla="*/ 1718207 w 4083340"/>
              <a:gd name="connsiteY3" fmla="*/ 5593381 h 5593381"/>
              <a:gd name="connsiteX4" fmla="*/ 1791 w 4083340"/>
              <a:gd name="connsiteY4" fmla="*/ 3144946 h 5593381"/>
              <a:gd name="connsiteX5" fmla="*/ 454 w 4083340"/>
              <a:gd name="connsiteY5" fmla="*/ 629 h 5593381"/>
              <a:gd name="connsiteX0" fmla="*/ 454 w 4083459"/>
              <a:gd name="connsiteY0" fmla="*/ 629 h 5593381"/>
              <a:gd name="connsiteX1" fmla="*/ 4083303 w 4083459"/>
              <a:gd name="connsiteY1" fmla="*/ 0 h 5593381"/>
              <a:gd name="connsiteX2" fmla="*/ 4070093 w 4083459"/>
              <a:gd name="connsiteY2" fmla="*/ 5591439 h 5593381"/>
              <a:gd name="connsiteX3" fmla="*/ 1718207 w 4083459"/>
              <a:gd name="connsiteY3" fmla="*/ 5593381 h 5593381"/>
              <a:gd name="connsiteX4" fmla="*/ 1791 w 4083459"/>
              <a:gd name="connsiteY4" fmla="*/ 3144946 h 5593381"/>
              <a:gd name="connsiteX5" fmla="*/ 454 w 4083459"/>
              <a:gd name="connsiteY5" fmla="*/ 629 h 5593381"/>
              <a:gd name="connsiteX0" fmla="*/ 454 w 4071095"/>
              <a:gd name="connsiteY0" fmla="*/ 0 h 5592752"/>
              <a:gd name="connsiteX1" fmla="*/ 4070582 w 4071095"/>
              <a:gd name="connsiteY1" fmla="*/ 3644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0 h 5592752"/>
              <a:gd name="connsiteX1" fmla="*/ 4070582 w 4071095"/>
              <a:gd name="connsiteY1" fmla="*/ 3644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10030 h 5602782"/>
              <a:gd name="connsiteX1" fmla="*/ 4070582 w 4071095"/>
              <a:gd name="connsiteY1" fmla="*/ 0 h 5602782"/>
              <a:gd name="connsiteX2" fmla="*/ 4070093 w 4071095"/>
              <a:gd name="connsiteY2" fmla="*/ 5600840 h 5602782"/>
              <a:gd name="connsiteX3" fmla="*/ 1718207 w 4071095"/>
              <a:gd name="connsiteY3" fmla="*/ 5602782 h 5602782"/>
              <a:gd name="connsiteX4" fmla="*/ 1791 w 4071095"/>
              <a:gd name="connsiteY4" fmla="*/ 3154347 h 5602782"/>
              <a:gd name="connsiteX5" fmla="*/ 454 w 4071095"/>
              <a:gd name="connsiteY5" fmla="*/ 10030 h 5602782"/>
              <a:gd name="connsiteX0" fmla="*/ 454 w 4070093"/>
              <a:gd name="connsiteY0" fmla="*/ 0 h 5592752"/>
              <a:gd name="connsiteX1" fmla="*/ 3943363 w 4070093"/>
              <a:gd name="connsiteY1" fmla="*/ 324970 h 5592752"/>
              <a:gd name="connsiteX2" fmla="*/ 4070093 w 4070093"/>
              <a:gd name="connsiteY2" fmla="*/ 5590810 h 5592752"/>
              <a:gd name="connsiteX3" fmla="*/ 1718207 w 4070093"/>
              <a:gd name="connsiteY3" fmla="*/ 5592752 h 5592752"/>
              <a:gd name="connsiteX4" fmla="*/ 1791 w 4070093"/>
              <a:gd name="connsiteY4" fmla="*/ 3144317 h 5592752"/>
              <a:gd name="connsiteX5" fmla="*/ 454 w 4070093"/>
              <a:gd name="connsiteY5" fmla="*/ 0 h 5592752"/>
              <a:gd name="connsiteX0" fmla="*/ 454 w 4071095"/>
              <a:gd name="connsiteY0" fmla="*/ 0 h 5592752"/>
              <a:gd name="connsiteX1" fmla="*/ 4070582 w 4071095"/>
              <a:gd name="connsiteY1" fmla="*/ 3644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0 h 5592752"/>
              <a:gd name="connsiteX1" fmla="*/ 4070582 w 4071095"/>
              <a:gd name="connsiteY1" fmla="*/ 3644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0 h 5592752"/>
              <a:gd name="connsiteX1" fmla="*/ 4070582 w 4071095"/>
              <a:gd name="connsiteY1" fmla="*/ 10480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0 h 5592752"/>
              <a:gd name="connsiteX1" fmla="*/ 4070582 w 4071095"/>
              <a:gd name="connsiteY1" fmla="*/ 51501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10030 h 5602782"/>
              <a:gd name="connsiteX1" fmla="*/ 4070582 w 4071095"/>
              <a:gd name="connsiteY1" fmla="*/ 0 h 5602782"/>
              <a:gd name="connsiteX2" fmla="*/ 4070093 w 4071095"/>
              <a:gd name="connsiteY2" fmla="*/ 5600840 h 5602782"/>
              <a:gd name="connsiteX3" fmla="*/ 1718207 w 4071095"/>
              <a:gd name="connsiteY3" fmla="*/ 5602782 h 5602782"/>
              <a:gd name="connsiteX4" fmla="*/ 1791 w 4071095"/>
              <a:gd name="connsiteY4" fmla="*/ 3154347 h 5602782"/>
              <a:gd name="connsiteX5" fmla="*/ 454 w 4071095"/>
              <a:gd name="connsiteY5" fmla="*/ 10030 h 5602782"/>
              <a:gd name="connsiteX0" fmla="*/ 14049 w 4069424"/>
              <a:gd name="connsiteY0" fmla="*/ 174112 h 5602782"/>
              <a:gd name="connsiteX1" fmla="*/ 4068911 w 4069424"/>
              <a:gd name="connsiteY1" fmla="*/ 0 h 5602782"/>
              <a:gd name="connsiteX2" fmla="*/ 4068422 w 4069424"/>
              <a:gd name="connsiteY2" fmla="*/ 5600840 h 5602782"/>
              <a:gd name="connsiteX3" fmla="*/ 1716536 w 4069424"/>
              <a:gd name="connsiteY3" fmla="*/ 5602782 h 5602782"/>
              <a:gd name="connsiteX4" fmla="*/ 120 w 4069424"/>
              <a:gd name="connsiteY4" fmla="*/ 3154347 h 5602782"/>
              <a:gd name="connsiteX5" fmla="*/ 14049 w 4069424"/>
              <a:gd name="connsiteY5" fmla="*/ 174112 h 5602782"/>
              <a:gd name="connsiteX0" fmla="*/ 454 w 4071095"/>
              <a:gd name="connsiteY0" fmla="*/ 10030 h 5602782"/>
              <a:gd name="connsiteX1" fmla="*/ 4070582 w 4071095"/>
              <a:gd name="connsiteY1" fmla="*/ 0 h 5602782"/>
              <a:gd name="connsiteX2" fmla="*/ 4070093 w 4071095"/>
              <a:gd name="connsiteY2" fmla="*/ 5600840 h 5602782"/>
              <a:gd name="connsiteX3" fmla="*/ 1718207 w 4071095"/>
              <a:gd name="connsiteY3" fmla="*/ 5602782 h 5602782"/>
              <a:gd name="connsiteX4" fmla="*/ 1791 w 4071095"/>
              <a:gd name="connsiteY4" fmla="*/ 3154347 h 5602782"/>
              <a:gd name="connsiteX5" fmla="*/ 454 w 4071095"/>
              <a:gd name="connsiteY5" fmla="*/ 10030 h 5602782"/>
              <a:gd name="connsiteX0" fmla="*/ 454 w 4070093"/>
              <a:gd name="connsiteY0" fmla="*/ 0 h 5592752"/>
              <a:gd name="connsiteX1" fmla="*/ 4065493 w 4070093"/>
              <a:gd name="connsiteY1" fmla="*/ 51501 h 5592752"/>
              <a:gd name="connsiteX2" fmla="*/ 4070093 w 4070093"/>
              <a:gd name="connsiteY2" fmla="*/ 5590810 h 5592752"/>
              <a:gd name="connsiteX3" fmla="*/ 1718207 w 4070093"/>
              <a:gd name="connsiteY3" fmla="*/ 5592752 h 5592752"/>
              <a:gd name="connsiteX4" fmla="*/ 1791 w 4070093"/>
              <a:gd name="connsiteY4" fmla="*/ 3144317 h 5592752"/>
              <a:gd name="connsiteX5" fmla="*/ 454 w 4070093"/>
              <a:gd name="connsiteY5" fmla="*/ 0 h 5592752"/>
              <a:gd name="connsiteX0" fmla="*/ 454 w 4071095"/>
              <a:gd name="connsiteY0" fmla="*/ 0 h 5592752"/>
              <a:gd name="connsiteX1" fmla="*/ 4070582 w 4071095"/>
              <a:gd name="connsiteY1" fmla="*/ 3644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0 h 5592752"/>
              <a:gd name="connsiteX1" fmla="*/ 4070582 w 4071095"/>
              <a:gd name="connsiteY1" fmla="*/ 9341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4333 h 5597085"/>
              <a:gd name="connsiteX1" fmla="*/ 4070582 w 4071095"/>
              <a:gd name="connsiteY1" fmla="*/ 0 h 5597085"/>
              <a:gd name="connsiteX2" fmla="*/ 4070093 w 4071095"/>
              <a:gd name="connsiteY2" fmla="*/ 5595143 h 5597085"/>
              <a:gd name="connsiteX3" fmla="*/ 1718207 w 4071095"/>
              <a:gd name="connsiteY3" fmla="*/ 5597085 h 5597085"/>
              <a:gd name="connsiteX4" fmla="*/ 1791 w 4071095"/>
              <a:gd name="connsiteY4" fmla="*/ 3148650 h 5597085"/>
              <a:gd name="connsiteX5" fmla="*/ 454 w 4071095"/>
              <a:gd name="connsiteY5" fmla="*/ 4333 h 5597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1095" h="5597085">
                <a:moveTo>
                  <a:pt x="454" y="4333"/>
                </a:moveTo>
                <a:lnTo>
                  <a:pt x="4070582" y="0"/>
                </a:lnTo>
                <a:cubicBezTo>
                  <a:pt x="4072539" y="1865237"/>
                  <a:pt x="4068136" y="3729906"/>
                  <a:pt x="4070093" y="5595143"/>
                </a:cubicBezTo>
                <a:lnTo>
                  <a:pt x="1718207" y="5597085"/>
                </a:lnTo>
                <a:cubicBezTo>
                  <a:pt x="689093" y="5286953"/>
                  <a:pt x="-8821" y="4002321"/>
                  <a:pt x="1791" y="3148650"/>
                </a:cubicBezTo>
                <a:cubicBezTo>
                  <a:pt x="3783" y="1945387"/>
                  <a:pt x="-1538" y="1207596"/>
                  <a:pt x="454" y="4333"/>
                </a:cubicBezTo>
                <a:close/>
              </a:path>
            </a:pathLst>
          </a:custGeom>
          <a:solidFill>
            <a:schemeClr val="bg2"/>
          </a:solidFill>
        </p:spPr>
        <p:txBody>
          <a:bodyPr anchor="ctr"/>
          <a:lstStyle>
            <a:lvl1pPr algn="ctr">
              <a:defRPr sz="1200"/>
            </a:lvl1pPr>
          </a:lstStyle>
          <a:p>
            <a:r>
              <a:rPr lang="en-AU" dirty="0"/>
              <a:t> Click icon to insert picture</a:t>
            </a:r>
          </a:p>
          <a:p>
            <a:endParaRPr lang="en-AU" dirty="0"/>
          </a:p>
        </p:txBody>
      </p:sp>
      <p:sp>
        <p:nvSpPr>
          <p:cNvPr id="9" name="Text Placeholder 5">
            <a:extLst>
              <a:ext uri="{FF2B5EF4-FFF2-40B4-BE49-F238E27FC236}">
                <a16:creationId xmlns:a16="http://schemas.microsoft.com/office/drawing/2014/main" id="{9939388E-DE68-4319-9112-7BA5E2C40EB3}"/>
              </a:ext>
            </a:extLst>
          </p:cNvPr>
          <p:cNvSpPr>
            <a:spLocks noGrp="1"/>
          </p:cNvSpPr>
          <p:nvPr>
            <p:ph type="body" sz="quarter" idx="15"/>
          </p:nvPr>
        </p:nvSpPr>
        <p:spPr>
          <a:xfrm>
            <a:off x="695326" y="1700213"/>
            <a:ext cx="5208588" cy="4608515"/>
          </a:xfrm>
          <a:prstGeom prst="rect">
            <a:avLst/>
          </a:prstGeom>
        </p:spPr>
        <p:txBody>
          <a:bodyPr/>
          <a:lstStyle>
            <a:lvl1pPr>
              <a:lnSpc>
                <a:spcPct val="100000"/>
              </a:lnSpc>
              <a:defRPr lang="en-US" dirty="0"/>
            </a:lvl1pPr>
            <a:lvl2pPr>
              <a:defRPr lang="en-US" dirty="0"/>
            </a:lvl2pPr>
            <a:lvl3pPr>
              <a:defRPr lang="en-US" dirty="0"/>
            </a:lvl3pPr>
            <a:lvl4pPr>
              <a:defRPr lang="en-US" dirty="0"/>
            </a:lvl4pPr>
            <a:lvl5pPr>
              <a:spcAft>
                <a:spcPts val="600"/>
              </a:spcAft>
              <a:defRPr lang="en-US" dirty="0"/>
            </a:lvl5pPr>
            <a:lvl6pPr>
              <a:defRPr lang="en-AU" dirty="0"/>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1" name="Text Placeholder 5">
            <a:extLst>
              <a:ext uri="{FF2B5EF4-FFF2-40B4-BE49-F238E27FC236}">
                <a16:creationId xmlns:a16="http://schemas.microsoft.com/office/drawing/2014/main" id="{8E5BD460-2E08-418B-9ED2-FED7577890AA}"/>
              </a:ext>
            </a:extLst>
          </p:cNvPr>
          <p:cNvSpPr>
            <a:spLocks noGrp="1"/>
          </p:cNvSpPr>
          <p:nvPr>
            <p:ph type="body" sz="quarter" idx="17"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
        <p:nvSpPr>
          <p:cNvPr id="10" name="Rectangle 9">
            <a:extLst>
              <a:ext uri="{FF2B5EF4-FFF2-40B4-BE49-F238E27FC236}">
                <a16:creationId xmlns:a16="http://schemas.microsoft.com/office/drawing/2014/main" id="{9ED1E0F1-AFFA-42EB-BA75-DA2D4500467E}"/>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14" name="Picture 13">
            <a:extLst>
              <a:ext uri="{FF2B5EF4-FFF2-40B4-BE49-F238E27FC236}">
                <a16:creationId xmlns:a16="http://schemas.microsoft.com/office/drawing/2014/main" id="{9BE6FC7D-C34E-46C7-8941-E28D2138AB4A}"/>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13" name="Title 1">
            <a:extLst>
              <a:ext uri="{FF2B5EF4-FFF2-40B4-BE49-F238E27FC236}">
                <a16:creationId xmlns:a16="http://schemas.microsoft.com/office/drawing/2014/main" id="{080EDC1B-18C6-4124-ACB9-D441CF15FE5D}"/>
              </a:ext>
            </a:extLst>
          </p:cNvPr>
          <p:cNvSpPr>
            <a:spLocks noGrp="1"/>
          </p:cNvSpPr>
          <p:nvPr>
            <p:ph type="title"/>
          </p:nvPr>
        </p:nvSpPr>
        <p:spPr>
          <a:xfrm>
            <a:off x="695326" y="1052736"/>
            <a:ext cx="5208587" cy="468000"/>
          </a:xfrm>
        </p:spPr>
        <p:txBody>
          <a:bodyPr anchor="t"/>
          <a:lstStyle/>
          <a:p>
            <a:r>
              <a:rPr lang="en-US"/>
              <a:t>Click to edit Master title style</a:t>
            </a:r>
            <a:endParaRPr lang="en-AU" dirty="0"/>
          </a:p>
        </p:txBody>
      </p:sp>
      <p:sp>
        <p:nvSpPr>
          <p:cNvPr id="6" name="Footer Placeholder 5">
            <a:extLst>
              <a:ext uri="{FF2B5EF4-FFF2-40B4-BE49-F238E27FC236}">
                <a16:creationId xmlns:a16="http://schemas.microsoft.com/office/drawing/2014/main" id="{8734EC9E-80A6-4F00-A6C2-0211431E31A4}"/>
              </a:ext>
            </a:extLst>
          </p:cNvPr>
          <p:cNvSpPr>
            <a:spLocks noGrp="1"/>
          </p:cNvSpPr>
          <p:nvPr>
            <p:ph type="ftr" sz="quarter" idx="20"/>
          </p:nvPr>
        </p:nvSpPr>
        <p:spPr/>
        <p:txBody>
          <a:bodyPr/>
          <a:lstStyle/>
          <a:p>
            <a:r>
              <a:rPr lang="en-AU"/>
              <a:t>SLAT7806 Research Methods</a:t>
            </a:r>
            <a:endParaRPr lang="en-AU" dirty="0"/>
          </a:p>
        </p:txBody>
      </p:sp>
      <p:sp>
        <p:nvSpPr>
          <p:cNvPr id="7" name="Slide Number Placeholder 6">
            <a:extLst>
              <a:ext uri="{FF2B5EF4-FFF2-40B4-BE49-F238E27FC236}">
                <a16:creationId xmlns:a16="http://schemas.microsoft.com/office/drawing/2014/main" id="{EFD63467-2027-4D99-8858-F83AC8390523}"/>
              </a:ext>
            </a:extLst>
          </p:cNvPr>
          <p:cNvSpPr>
            <a:spLocks noGrp="1"/>
          </p:cNvSpPr>
          <p:nvPr>
            <p:ph type="sldNum" sz="quarter" idx="21"/>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3849677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with Image One Third">
    <p:spTree>
      <p:nvGrpSpPr>
        <p:cNvPr id="1" name=""/>
        <p:cNvGrpSpPr/>
        <p:nvPr/>
      </p:nvGrpSpPr>
      <p:grpSpPr>
        <a:xfrm>
          <a:off x="0" y="0"/>
          <a:ext cx="0" cy="0"/>
          <a:chOff x="0" y="0"/>
          <a:chExt cx="0" cy="0"/>
        </a:xfrm>
      </p:grpSpPr>
      <p:sp>
        <p:nvSpPr>
          <p:cNvPr id="12" name="Picture Placeholder 9">
            <a:extLst>
              <a:ext uri="{FF2B5EF4-FFF2-40B4-BE49-F238E27FC236}">
                <a16:creationId xmlns:a16="http://schemas.microsoft.com/office/drawing/2014/main" id="{8FB0C548-DD10-4ED1-BA05-293A119D2AEB}"/>
              </a:ext>
            </a:extLst>
          </p:cNvPr>
          <p:cNvSpPr>
            <a:spLocks noGrp="1"/>
          </p:cNvSpPr>
          <p:nvPr>
            <p:ph type="pic" sz="quarter" idx="18" hasCustomPrompt="1"/>
          </p:nvPr>
        </p:nvSpPr>
        <p:spPr>
          <a:xfrm>
            <a:off x="8127980" y="619866"/>
            <a:ext cx="4065161" cy="6239970"/>
          </a:xfrm>
          <a:custGeom>
            <a:avLst/>
            <a:gdLst>
              <a:gd name="connsiteX0" fmla="*/ 0 w 5187576"/>
              <a:gd name="connsiteY0" fmla="*/ 0 h 5919694"/>
              <a:gd name="connsiteX1" fmla="*/ 5187576 w 5187576"/>
              <a:gd name="connsiteY1" fmla="*/ 0 h 5919694"/>
              <a:gd name="connsiteX2" fmla="*/ 5187576 w 5187576"/>
              <a:gd name="connsiteY2" fmla="*/ 5919694 h 5919694"/>
              <a:gd name="connsiteX3" fmla="*/ 0 w 5187576"/>
              <a:gd name="connsiteY3" fmla="*/ 5919694 h 5919694"/>
              <a:gd name="connsiteX4" fmla="*/ 0 w 5187576"/>
              <a:gd name="connsiteY4" fmla="*/ 0 h 5919694"/>
              <a:gd name="connsiteX0" fmla="*/ 5977 w 5193553"/>
              <a:gd name="connsiteY0" fmla="*/ 0 h 5919694"/>
              <a:gd name="connsiteX1" fmla="*/ 5193553 w 5193553"/>
              <a:gd name="connsiteY1" fmla="*/ 0 h 5919694"/>
              <a:gd name="connsiteX2" fmla="*/ 5193553 w 5193553"/>
              <a:gd name="connsiteY2" fmla="*/ 5919694 h 5919694"/>
              <a:gd name="connsiteX3" fmla="*/ 5977 w 5193553"/>
              <a:gd name="connsiteY3" fmla="*/ 5919694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5977 w 5193553"/>
              <a:gd name="connsiteY4" fmla="*/ 5919694 h 5919694"/>
              <a:gd name="connsiteX5" fmla="*/ 0 w 5193553"/>
              <a:gd name="connsiteY5" fmla="*/ 3609788 h 5919694"/>
              <a:gd name="connsiteX6" fmla="*/ 5977 w 5193553"/>
              <a:gd name="connsiteY6"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5977 w 5193553"/>
              <a:gd name="connsiteY4" fmla="*/ 5919694 h 5919694"/>
              <a:gd name="connsiteX5" fmla="*/ 0 w 5193553"/>
              <a:gd name="connsiteY5" fmla="*/ 3609788 h 5919694"/>
              <a:gd name="connsiteX6" fmla="*/ 5977 w 5193553"/>
              <a:gd name="connsiteY6"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0 w 5193553"/>
              <a:gd name="connsiteY4" fmla="*/ 3609788 h 5919694"/>
              <a:gd name="connsiteX5" fmla="*/ 5977 w 5193553"/>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687921 w 5193555"/>
              <a:gd name="connsiteY3" fmla="*/ 5101592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537903 w 5193555"/>
              <a:gd name="connsiteY3" fmla="*/ 5916707 h 5919694"/>
              <a:gd name="connsiteX4" fmla="*/ 2 w 5193555"/>
              <a:gd name="connsiteY4" fmla="*/ 3609788 h 5919694"/>
              <a:gd name="connsiteX5" fmla="*/ 5979 w 5193555"/>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537901 w 5193553"/>
              <a:gd name="connsiteY3" fmla="*/ 5916707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537901 w 5193553"/>
              <a:gd name="connsiteY3" fmla="*/ 5916707 h 5919694"/>
              <a:gd name="connsiteX4" fmla="*/ 0 w 5193553"/>
              <a:gd name="connsiteY4" fmla="*/ 3609788 h 5919694"/>
              <a:gd name="connsiteX5" fmla="*/ 5977 w 5193553"/>
              <a:gd name="connsiteY5" fmla="*/ 0 h 5919694"/>
              <a:gd name="connsiteX0" fmla="*/ 16692 w 5204268"/>
              <a:gd name="connsiteY0" fmla="*/ 0 h 5919694"/>
              <a:gd name="connsiteX1" fmla="*/ 5204268 w 5204268"/>
              <a:gd name="connsiteY1" fmla="*/ 0 h 5919694"/>
              <a:gd name="connsiteX2" fmla="*/ 5204268 w 5204268"/>
              <a:gd name="connsiteY2" fmla="*/ 5919694 h 5919694"/>
              <a:gd name="connsiteX3" fmla="*/ 2548616 w 5204268"/>
              <a:gd name="connsiteY3" fmla="*/ 5916707 h 5919694"/>
              <a:gd name="connsiteX4" fmla="*/ 0 w 5204268"/>
              <a:gd name="connsiteY4" fmla="*/ 3438185 h 5919694"/>
              <a:gd name="connsiteX5" fmla="*/ 16692 w 5204268"/>
              <a:gd name="connsiteY5" fmla="*/ 0 h 5919694"/>
              <a:gd name="connsiteX0" fmla="*/ 16692 w 5204268"/>
              <a:gd name="connsiteY0" fmla="*/ 0 h 5919694"/>
              <a:gd name="connsiteX1" fmla="*/ 5204268 w 5204268"/>
              <a:gd name="connsiteY1" fmla="*/ 0 h 5919694"/>
              <a:gd name="connsiteX2" fmla="*/ 5204268 w 5204268"/>
              <a:gd name="connsiteY2" fmla="*/ 5919694 h 5919694"/>
              <a:gd name="connsiteX3" fmla="*/ 2548616 w 5204268"/>
              <a:gd name="connsiteY3" fmla="*/ 5916707 h 5919694"/>
              <a:gd name="connsiteX4" fmla="*/ 0 w 5204268"/>
              <a:gd name="connsiteY4" fmla="*/ 3438185 h 5919694"/>
              <a:gd name="connsiteX5" fmla="*/ 16692 w 5204268"/>
              <a:gd name="connsiteY5" fmla="*/ 0 h 5919694"/>
              <a:gd name="connsiteX0" fmla="*/ 112 w 5187688"/>
              <a:gd name="connsiteY0" fmla="*/ 0 h 5919694"/>
              <a:gd name="connsiteX1" fmla="*/ 5187688 w 5187688"/>
              <a:gd name="connsiteY1" fmla="*/ 0 h 5919694"/>
              <a:gd name="connsiteX2" fmla="*/ 5187688 w 5187688"/>
              <a:gd name="connsiteY2" fmla="*/ 5919694 h 5919694"/>
              <a:gd name="connsiteX3" fmla="*/ 2532036 w 5187688"/>
              <a:gd name="connsiteY3" fmla="*/ 5916707 h 5919694"/>
              <a:gd name="connsiteX4" fmla="*/ 21520 w 5187688"/>
              <a:gd name="connsiteY4" fmla="*/ 3298360 h 5919694"/>
              <a:gd name="connsiteX5" fmla="*/ 112 w 5187688"/>
              <a:gd name="connsiteY5" fmla="*/ 0 h 5919694"/>
              <a:gd name="connsiteX0" fmla="*/ 2405 w 5189981"/>
              <a:gd name="connsiteY0" fmla="*/ 0 h 5919694"/>
              <a:gd name="connsiteX1" fmla="*/ 5189981 w 5189981"/>
              <a:gd name="connsiteY1" fmla="*/ 0 h 5919694"/>
              <a:gd name="connsiteX2" fmla="*/ 5189981 w 5189981"/>
              <a:gd name="connsiteY2" fmla="*/ 5919694 h 5919694"/>
              <a:gd name="connsiteX3" fmla="*/ 2534329 w 5189981"/>
              <a:gd name="connsiteY3" fmla="*/ 5916707 h 5919694"/>
              <a:gd name="connsiteX4" fmla="*/ 0 w 5189981"/>
              <a:gd name="connsiteY4" fmla="*/ 3164891 h 5919694"/>
              <a:gd name="connsiteX5" fmla="*/ 2405 w 5189981"/>
              <a:gd name="connsiteY5" fmla="*/ 0 h 5919694"/>
              <a:gd name="connsiteX0" fmla="*/ 2532 w 5190108"/>
              <a:gd name="connsiteY0" fmla="*/ 0 h 5919694"/>
              <a:gd name="connsiteX1" fmla="*/ 5190108 w 5190108"/>
              <a:gd name="connsiteY1" fmla="*/ 0 h 5919694"/>
              <a:gd name="connsiteX2" fmla="*/ 5190108 w 5190108"/>
              <a:gd name="connsiteY2" fmla="*/ 5919694 h 5919694"/>
              <a:gd name="connsiteX3" fmla="*/ 2534456 w 5190108"/>
              <a:gd name="connsiteY3" fmla="*/ 5916707 h 5919694"/>
              <a:gd name="connsiteX4" fmla="*/ 127 w 5190108"/>
              <a:gd name="connsiteY4" fmla="*/ 3164891 h 5919694"/>
              <a:gd name="connsiteX5" fmla="*/ 2532 w 5190108"/>
              <a:gd name="connsiteY5" fmla="*/ 0 h 5919694"/>
              <a:gd name="connsiteX0" fmla="*/ 2464 w 5190040"/>
              <a:gd name="connsiteY0" fmla="*/ 0 h 5919694"/>
              <a:gd name="connsiteX1" fmla="*/ 5190040 w 5190040"/>
              <a:gd name="connsiteY1" fmla="*/ 0 h 5919694"/>
              <a:gd name="connsiteX2" fmla="*/ 5190040 w 5190040"/>
              <a:gd name="connsiteY2" fmla="*/ 5919694 h 5919694"/>
              <a:gd name="connsiteX3" fmla="*/ 2534388 w 5190040"/>
              <a:gd name="connsiteY3" fmla="*/ 5916707 h 5919694"/>
              <a:gd name="connsiteX4" fmla="*/ 59 w 5190040"/>
              <a:gd name="connsiteY4" fmla="*/ 3164891 h 5919694"/>
              <a:gd name="connsiteX5" fmla="*/ 2464 w 5190040"/>
              <a:gd name="connsiteY5" fmla="*/ 0 h 5919694"/>
              <a:gd name="connsiteX0" fmla="*/ 2512 w 5190088"/>
              <a:gd name="connsiteY0" fmla="*/ 0 h 5919694"/>
              <a:gd name="connsiteX1" fmla="*/ 5190088 w 5190088"/>
              <a:gd name="connsiteY1" fmla="*/ 0 h 5919694"/>
              <a:gd name="connsiteX2" fmla="*/ 5190088 w 5190088"/>
              <a:gd name="connsiteY2" fmla="*/ 5919694 h 5919694"/>
              <a:gd name="connsiteX3" fmla="*/ 2534436 w 5190088"/>
              <a:gd name="connsiteY3" fmla="*/ 5916707 h 5919694"/>
              <a:gd name="connsiteX4" fmla="*/ 107 w 5190088"/>
              <a:gd name="connsiteY4" fmla="*/ 3164891 h 5919694"/>
              <a:gd name="connsiteX5" fmla="*/ 2512 w 5190088"/>
              <a:gd name="connsiteY5" fmla="*/ 0 h 5919694"/>
              <a:gd name="connsiteX0" fmla="*/ 2406 w 5189982"/>
              <a:gd name="connsiteY0" fmla="*/ 0 h 5919694"/>
              <a:gd name="connsiteX1" fmla="*/ 5189982 w 5189982"/>
              <a:gd name="connsiteY1" fmla="*/ 0 h 5919694"/>
              <a:gd name="connsiteX2" fmla="*/ 5189982 w 5189982"/>
              <a:gd name="connsiteY2" fmla="*/ 5919694 h 5919694"/>
              <a:gd name="connsiteX3" fmla="*/ 2534330 w 5189982"/>
              <a:gd name="connsiteY3" fmla="*/ 5916707 h 5919694"/>
              <a:gd name="connsiteX4" fmla="*/ 1 w 5189982"/>
              <a:gd name="connsiteY4" fmla="*/ 3164891 h 5919694"/>
              <a:gd name="connsiteX5" fmla="*/ 2406 w 5189982"/>
              <a:gd name="connsiteY5" fmla="*/ 0 h 5919694"/>
              <a:gd name="connsiteX0" fmla="*/ 216 w 5198678"/>
              <a:gd name="connsiteY0" fmla="*/ 333321 h 5919694"/>
              <a:gd name="connsiteX1" fmla="*/ 5198678 w 5198678"/>
              <a:gd name="connsiteY1" fmla="*/ 0 h 5919694"/>
              <a:gd name="connsiteX2" fmla="*/ 5198678 w 5198678"/>
              <a:gd name="connsiteY2" fmla="*/ 5919694 h 5919694"/>
              <a:gd name="connsiteX3" fmla="*/ 2543026 w 5198678"/>
              <a:gd name="connsiteY3" fmla="*/ 5916707 h 5919694"/>
              <a:gd name="connsiteX4" fmla="*/ 8697 w 5198678"/>
              <a:gd name="connsiteY4" fmla="*/ 3164891 h 5919694"/>
              <a:gd name="connsiteX5" fmla="*/ 216 w 5198678"/>
              <a:gd name="connsiteY5" fmla="*/ 333321 h 5919694"/>
              <a:gd name="connsiteX0" fmla="*/ 216 w 5198678"/>
              <a:gd name="connsiteY0" fmla="*/ 0 h 5586373"/>
              <a:gd name="connsiteX1" fmla="*/ 5198678 w 5198678"/>
              <a:gd name="connsiteY1" fmla="*/ 28985 h 5586373"/>
              <a:gd name="connsiteX2" fmla="*/ 5198678 w 5198678"/>
              <a:gd name="connsiteY2" fmla="*/ 5586373 h 5586373"/>
              <a:gd name="connsiteX3" fmla="*/ 2543026 w 5198678"/>
              <a:gd name="connsiteY3" fmla="*/ 5583386 h 5586373"/>
              <a:gd name="connsiteX4" fmla="*/ 8697 w 5198678"/>
              <a:gd name="connsiteY4" fmla="*/ 2831570 h 5586373"/>
              <a:gd name="connsiteX5" fmla="*/ 216 w 5198678"/>
              <a:gd name="connsiteY5" fmla="*/ 0 h 5586373"/>
              <a:gd name="connsiteX0" fmla="*/ 216 w 5198678"/>
              <a:gd name="connsiteY0" fmla="*/ 0 h 5571881"/>
              <a:gd name="connsiteX1" fmla="*/ 5198678 w 5198678"/>
              <a:gd name="connsiteY1" fmla="*/ 14493 h 5571881"/>
              <a:gd name="connsiteX2" fmla="*/ 5198678 w 5198678"/>
              <a:gd name="connsiteY2" fmla="*/ 5571881 h 5571881"/>
              <a:gd name="connsiteX3" fmla="*/ 2543026 w 5198678"/>
              <a:gd name="connsiteY3" fmla="*/ 5568894 h 5571881"/>
              <a:gd name="connsiteX4" fmla="*/ 8697 w 5198678"/>
              <a:gd name="connsiteY4" fmla="*/ 2817078 h 5571881"/>
              <a:gd name="connsiteX5" fmla="*/ 216 w 5198678"/>
              <a:gd name="connsiteY5" fmla="*/ 0 h 5571881"/>
              <a:gd name="connsiteX0" fmla="*/ 216 w 5198678"/>
              <a:gd name="connsiteY0" fmla="*/ 15941 h 5587822"/>
              <a:gd name="connsiteX1" fmla="*/ 5198678 w 5198678"/>
              <a:gd name="connsiteY1" fmla="*/ 0 h 5587822"/>
              <a:gd name="connsiteX2" fmla="*/ 5198678 w 5198678"/>
              <a:gd name="connsiteY2" fmla="*/ 5587822 h 5587822"/>
              <a:gd name="connsiteX3" fmla="*/ 2543026 w 5198678"/>
              <a:gd name="connsiteY3" fmla="*/ 5584835 h 5587822"/>
              <a:gd name="connsiteX4" fmla="*/ 8697 w 5198678"/>
              <a:gd name="connsiteY4" fmla="*/ 2833019 h 5587822"/>
              <a:gd name="connsiteX5" fmla="*/ 216 w 5198678"/>
              <a:gd name="connsiteY5" fmla="*/ 15941 h 5587822"/>
              <a:gd name="connsiteX0" fmla="*/ 216 w 5198678"/>
              <a:gd name="connsiteY0" fmla="*/ 629 h 5587822"/>
              <a:gd name="connsiteX1" fmla="*/ 5198678 w 5198678"/>
              <a:gd name="connsiteY1" fmla="*/ 0 h 5587822"/>
              <a:gd name="connsiteX2" fmla="*/ 5198678 w 5198678"/>
              <a:gd name="connsiteY2" fmla="*/ 5587822 h 5587822"/>
              <a:gd name="connsiteX3" fmla="*/ 2543026 w 5198678"/>
              <a:gd name="connsiteY3" fmla="*/ 5584835 h 5587822"/>
              <a:gd name="connsiteX4" fmla="*/ 8697 w 5198678"/>
              <a:gd name="connsiteY4" fmla="*/ 2833019 h 5587822"/>
              <a:gd name="connsiteX5" fmla="*/ 216 w 5198678"/>
              <a:gd name="connsiteY5" fmla="*/ 629 h 5587822"/>
              <a:gd name="connsiteX0" fmla="*/ 454 w 5198916"/>
              <a:gd name="connsiteY0" fmla="*/ 629 h 5587822"/>
              <a:gd name="connsiteX1" fmla="*/ 5198916 w 5198916"/>
              <a:gd name="connsiteY1" fmla="*/ 0 h 5587822"/>
              <a:gd name="connsiteX2" fmla="*/ 5198916 w 5198916"/>
              <a:gd name="connsiteY2" fmla="*/ 5587822 h 5587822"/>
              <a:gd name="connsiteX3" fmla="*/ 2543264 w 5198916"/>
              <a:gd name="connsiteY3" fmla="*/ 5584835 h 5587822"/>
              <a:gd name="connsiteX4" fmla="*/ 1791 w 5198916"/>
              <a:gd name="connsiteY4" fmla="*/ 3144946 h 5587822"/>
              <a:gd name="connsiteX5" fmla="*/ 454 w 5198916"/>
              <a:gd name="connsiteY5" fmla="*/ 629 h 5587822"/>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4083303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4089175"/>
              <a:gd name="connsiteY0" fmla="*/ 629 h 5595711"/>
              <a:gd name="connsiteX1" fmla="*/ 4083303 w 4089175"/>
              <a:gd name="connsiteY1" fmla="*/ 0 h 5595711"/>
              <a:gd name="connsiteX2" fmla="*/ 4089175 w 4089175"/>
              <a:gd name="connsiteY2" fmla="*/ 5595711 h 5595711"/>
              <a:gd name="connsiteX3" fmla="*/ 1718207 w 4089175"/>
              <a:gd name="connsiteY3" fmla="*/ 5593381 h 5595711"/>
              <a:gd name="connsiteX4" fmla="*/ 1791 w 4089175"/>
              <a:gd name="connsiteY4" fmla="*/ 3144946 h 5595711"/>
              <a:gd name="connsiteX5" fmla="*/ 454 w 4089175"/>
              <a:gd name="connsiteY5" fmla="*/ 629 h 5595711"/>
              <a:gd name="connsiteX0" fmla="*/ 454 w 4083340"/>
              <a:gd name="connsiteY0" fmla="*/ 629 h 5593381"/>
              <a:gd name="connsiteX1" fmla="*/ 4083303 w 4083340"/>
              <a:gd name="connsiteY1" fmla="*/ 0 h 5593381"/>
              <a:gd name="connsiteX2" fmla="*/ 4012844 w 4083340"/>
              <a:gd name="connsiteY2" fmla="*/ 5591438 h 5593381"/>
              <a:gd name="connsiteX3" fmla="*/ 1718207 w 4083340"/>
              <a:gd name="connsiteY3" fmla="*/ 5593381 h 5593381"/>
              <a:gd name="connsiteX4" fmla="*/ 1791 w 4083340"/>
              <a:gd name="connsiteY4" fmla="*/ 3144946 h 5593381"/>
              <a:gd name="connsiteX5" fmla="*/ 454 w 4083340"/>
              <a:gd name="connsiteY5" fmla="*/ 629 h 5593381"/>
              <a:gd name="connsiteX0" fmla="*/ 454 w 4083459"/>
              <a:gd name="connsiteY0" fmla="*/ 629 h 5593381"/>
              <a:gd name="connsiteX1" fmla="*/ 4083303 w 4083459"/>
              <a:gd name="connsiteY1" fmla="*/ 0 h 5593381"/>
              <a:gd name="connsiteX2" fmla="*/ 4070093 w 4083459"/>
              <a:gd name="connsiteY2" fmla="*/ 5591439 h 5593381"/>
              <a:gd name="connsiteX3" fmla="*/ 1718207 w 4083459"/>
              <a:gd name="connsiteY3" fmla="*/ 5593381 h 5593381"/>
              <a:gd name="connsiteX4" fmla="*/ 1791 w 4083459"/>
              <a:gd name="connsiteY4" fmla="*/ 3144946 h 5593381"/>
              <a:gd name="connsiteX5" fmla="*/ 454 w 4083459"/>
              <a:gd name="connsiteY5" fmla="*/ 629 h 5593381"/>
              <a:gd name="connsiteX0" fmla="*/ 454 w 4071095"/>
              <a:gd name="connsiteY0" fmla="*/ 0 h 5592752"/>
              <a:gd name="connsiteX1" fmla="*/ 4070582 w 4071095"/>
              <a:gd name="connsiteY1" fmla="*/ 3644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0093"/>
              <a:gd name="connsiteY0" fmla="*/ 0 h 5592752"/>
              <a:gd name="connsiteX1" fmla="*/ 2714232 w 4070093"/>
              <a:gd name="connsiteY1" fmla="*/ 3644 h 5592752"/>
              <a:gd name="connsiteX2" fmla="*/ 4070093 w 4070093"/>
              <a:gd name="connsiteY2" fmla="*/ 5590810 h 5592752"/>
              <a:gd name="connsiteX3" fmla="*/ 1718207 w 4070093"/>
              <a:gd name="connsiteY3" fmla="*/ 5592752 h 5592752"/>
              <a:gd name="connsiteX4" fmla="*/ 1791 w 4070093"/>
              <a:gd name="connsiteY4" fmla="*/ 3144317 h 5592752"/>
              <a:gd name="connsiteX5" fmla="*/ 454 w 4070093"/>
              <a:gd name="connsiteY5" fmla="*/ 0 h 5592752"/>
              <a:gd name="connsiteX0" fmla="*/ 454 w 2714242"/>
              <a:gd name="connsiteY0" fmla="*/ 0 h 5592752"/>
              <a:gd name="connsiteX1" fmla="*/ 2714232 w 2714242"/>
              <a:gd name="connsiteY1" fmla="*/ 3644 h 5592752"/>
              <a:gd name="connsiteX2" fmla="*/ 2455391 w 2714242"/>
              <a:gd name="connsiteY2" fmla="*/ 5590810 h 5592752"/>
              <a:gd name="connsiteX3" fmla="*/ 1718207 w 2714242"/>
              <a:gd name="connsiteY3" fmla="*/ 5592752 h 5592752"/>
              <a:gd name="connsiteX4" fmla="*/ 1791 w 2714242"/>
              <a:gd name="connsiteY4" fmla="*/ 3144317 h 5592752"/>
              <a:gd name="connsiteX5" fmla="*/ 454 w 2714242"/>
              <a:gd name="connsiteY5" fmla="*/ 0 h 5592752"/>
              <a:gd name="connsiteX0" fmla="*/ 454 w 2714778"/>
              <a:gd name="connsiteY0" fmla="*/ 0 h 5596508"/>
              <a:gd name="connsiteX1" fmla="*/ 2714232 w 2714778"/>
              <a:gd name="connsiteY1" fmla="*/ 3644 h 5596508"/>
              <a:gd name="connsiteX2" fmla="*/ 2714070 w 2714778"/>
              <a:gd name="connsiteY2" fmla="*/ 5596508 h 5596508"/>
              <a:gd name="connsiteX3" fmla="*/ 1718207 w 2714778"/>
              <a:gd name="connsiteY3" fmla="*/ 5592752 h 5596508"/>
              <a:gd name="connsiteX4" fmla="*/ 1791 w 2714778"/>
              <a:gd name="connsiteY4" fmla="*/ 3144317 h 5596508"/>
              <a:gd name="connsiteX5" fmla="*/ 454 w 2714778"/>
              <a:gd name="connsiteY5" fmla="*/ 0 h 5596508"/>
              <a:gd name="connsiteX0" fmla="*/ 454 w 2714070"/>
              <a:gd name="connsiteY0" fmla="*/ 0 h 5596508"/>
              <a:gd name="connsiteX1" fmla="*/ 2709992 w 2714070"/>
              <a:gd name="connsiteY1" fmla="*/ 3644 h 5596508"/>
              <a:gd name="connsiteX2" fmla="*/ 2714070 w 2714070"/>
              <a:gd name="connsiteY2" fmla="*/ 5596508 h 5596508"/>
              <a:gd name="connsiteX3" fmla="*/ 1718207 w 2714070"/>
              <a:gd name="connsiteY3" fmla="*/ 5592752 h 5596508"/>
              <a:gd name="connsiteX4" fmla="*/ 1791 w 2714070"/>
              <a:gd name="connsiteY4" fmla="*/ 3144317 h 5596508"/>
              <a:gd name="connsiteX5" fmla="*/ 454 w 2714070"/>
              <a:gd name="connsiteY5" fmla="*/ 0 h 5596508"/>
              <a:gd name="connsiteX0" fmla="*/ 454 w 2714779"/>
              <a:gd name="connsiteY0" fmla="*/ 2054 h 5598562"/>
              <a:gd name="connsiteX1" fmla="*/ 2714233 w 2714779"/>
              <a:gd name="connsiteY1" fmla="*/ 0 h 5598562"/>
              <a:gd name="connsiteX2" fmla="*/ 2714070 w 2714779"/>
              <a:gd name="connsiteY2" fmla="*/ 5598562 h 5598562"/>
              <a:gd name="connsiteX3" fmla="*/ 1718207 w 2714779"/>
              <a:gd name="connsiteY3" fmla="*/ 5594806 h 5598562"/>
              <a:gd name="connsiteX4" fmla="*/ 1791 w 2714779"/>
              <a:gd name="connsiteY4" fmla="*/ 3146371 h 5598562"/>
              <a:gd name="connsiteX5" fmla="*/ 454 w 2714779"/>
              <a:gd name="connsiteY5" fmla="*/ 2054 h 5598562"/>
              <a:gd name="connsiteX0" fmla="*/ 454 w 2714779"/>
              <a:gd name="connsiteY0" fmla="*/ 7751 h 5598562"/>
              <a:gd name="connsiteX1" fmla="*/ 2714233 w 2714779"/>
              <a:gd name="connsiteY1" fmla="*/ 0 h 5598562"/>
              <a:gd name="connsiteX2" fmla="*/ 2714070 w 2714779"/>
              <a:gd name="connsiteY2" fmla="*/ 5598562 h 5598562"/>
              <a:gd name="connsiteX3" fmla="*/ 1718207 w 2714779"/>
              <a:gd name="connsiteY3" fmla="*/ 5594806 h 5598562"/>
              <a:gd name="connsiteX4" fmla="*/ 1791 w 2714779"/>
              <a:gd name="connsiteY4" fmla="*/ 3146371 h 5598562"/>
              <a:gd name="connsiteX5" fmla="*/ 454 w 2714779"/>
              <a:gd name="connsiteY5" fmla="*/ 7751 h 559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14779" h="5598562">
                <a:moveTo>
                  <a:pt x="454" y="7751"/>
                </a:moveTo>
                <a:lnTo>
                  <a:pt x="2714233" y="0"/>
                </a:lnTo>
                <a:cubicBezTo>
                  <a:pt x="2716190" y="1865237"/>
                  <a:pt x="2712113" y="3733325"/>
                  <a:pt x="2714070" y="5598562"/>
                </a:cubicBezTo>
                <a:lnTo>
                  <a:pt x="1718207" y="5594806"/>
                </a:lnTo>
                <a:cubicBezTo>
                  <a:pt x="689093" y="5284674"/>
                  <a:pt x="-8821" y="4000042"/>
                  <a:pt x="1791" y="3146371"/>
                </a:cubicBezTo>
                <a:cubicBezTo>
                  <a:pt x="3783" y="1943108"/>
                  <a:pt x="-1538" y="1211014"/>
                  <a:pt x="454" y="7751"/>
                </a:cubicBezTo>
                <a:close/>
              </a:path>
            </a:pathLst>
          </a:custGeom>
          <a:solidFill>
            <a:schemeClr val="bg2"/>
          </a:solidFill>
        </p:spPr>
        <p:txBody>
          <a:bodyPr anchor="ctr"/>
          <a:lstStyle>
            <a:lvl1pPr algn="ctr">
              <a:defRPr sz="1200"/>
            </a:lvl1pPr>
          </a:lstStyle>
          <a:p>
            <a:r>
              <a:rPr lang="en-AU" dirty="0"/>
              <a:t> Click icon to insert picture</a:t>
            </a:r>
          </a:p>
          <a:p>
            <a:endParaRPr lang="en-AU" dirty="0"/>
          </a:p>
        </p:txBody>
      </p:sp>
      <p:sp>
        <p:nvSpPr>
          <p:cNvPr id="9" name="Text Placeholder 5">
            <a:extLst>
              <a:ext uri="{FF2B5EF4-FFF2-40B4-BE49-F238E27FC236}">
                <a16:creationId xmlns:a16="http://schemas.microsoft.com/office/drawing/2014/main" id="{9939388E-DE68-4319-9112-7BA5E2C40EB3}"/>
              </a:ext>
            </a:extLst>
          </p:cNvPr>
          <p:cNvSpPr>
            <a:spLocks noGrp="1"/>
          </p:cNvSpPr>
          <p:nvPr>
            <p:ph type="body" sz="quarter" idx="15"/>
          </p:nvPr>
        </p:nvSpPr>
        <p:spPr>
          <a:xfrm>
            <a:off x="695326" y="1700213"/>
            <a:ext cx="7089890" cy="4608515"/>
          </a:xfrm>
          <a:prstGeom prst="rect">
            <a:avLst/>
          </a:prstGeom>
        </p:spPr>
        <p:txBody>
          <a:bodyPr/>
          <a:lstStyle>
            <a:lvl1pPr>
              <a:lnSpc>
                <a:spcPct val="100000"/>
              </a:lnSpc>
              <a:defRPr lang="en-US" dirty="0" smtClean="0"/>
            </a:lvl1pPr>
            <a:lvl2pPr>
              <a:defRPr lang="en-US" dirty="0" smtClean="0"/>
            </a:lvl2pPr>
            <a:lvl3pPr>
              <a:defRPr lang="en-US" dirty="0" smtClean="0"/>
            </a:lvl3pPr>
            <a:lvl4pPr>
              <a:defRPr lang="en-US" dirty="0" smtClean="0"/>
            </a:lvl4pPr>
            <a:lvl5pPr>
              <a:spcAft>
                <a:spcPts val="600"/>
              </a:spcAft>
              <a:defRPr lang="en-US" dirty="0" smtClean="0"/>
            </a:lvl5pPr>
            <a:lvl6pPr>
              <a:defRPr lang="en-AU" dirty="0"/>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1" name="Text Placeholder 5">
            <a:extLst>
              <a:ext uri="{FF2B5EF4-FFF2-40B4-BE49-F238E27FC236}">
                <a16:creationId xmlns:a16="http://schemas.microsoft.com/office/drawing/2014/main" id="{8E5BD460-2E08-418B-9ED2-FED7577890AA}"/>
              </a:ext>
            </a:extLst>
          </p:cNvPr>
          <p:cNvSpPr>
            <a:spLocks noGrp="1"/>
          </p:cNvSpPr>
          <p:nvPr>
            <p:ph type="body" sz="quarter" idx="17"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
        <p:nvSpPr>
          <p:cNvPr id="10" name="Rectangle 9">
            <a:extLst>
              <a:ext uri="{FF2B5EF4-FFF2-40B4-BE49-F238E27FC236}">
                <a16:creationId xmlns:a16="http://schemas.microsoft.com/office/drawing/2014/main" id="{1FE2A31D-86B6-46B8-BB44-FE4A0151AFEC}"/>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14" name="Picture 13">
            <a:extLst>
              <a:ext uri="{FF2B5EF4-FFF2-40B4-BE49-F238E27FC236}">
                <a16:creationId xmlns:a16="http://schemas.microsoft.com/office/drawing/2014/main" id="{79DB1757-F26E-4E87-887C-D21CB8F0D41B}"/>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6" name="Title 5">
            <a:extLst>
              <a:ext uri="{FF2B5EF4-FFF2-40B4-BE49-F238E27FC236}">
                <a16:creationId xmlns:a16="http://schemas.microsoft.com/office/drawing/2014/main" id="{3322A0C3-D06A-4B53-BF2D-7247BE3F1E44}"/>
              </a:ext>
            </a:extLst>
          </p:cNvPr>
          <p:cNvSpPr>
            <a:spLocks noGrp="1"/>
          </p:cNvSpPr>
          <p:nvPr>
            <p:ph type="title"/>
          </p:nvPr>
        </p:nvSpPr>
        <p:spPr>
          <a:xfrm>
            <a:off x="695326" y="1052736"/>
            <a:ext cx="7089890" cy="469056"/>
          </a:xfrm>
        </p:spPr>
        <p:txBody>
          <a:bodyPr/>
          <a:lstStyle/>
          <a:p>
            <a:r>
              <a:rPr lang="en-US"/>
              <a:t>Click to edit Master title style</a:t>
            </a:r>
            <a:endParaRPr lang="en-AU" dirty="0"/>
          </a:p>
        </p:txBody>
      </p:sp>
      <p:sp>
        <p:nvSpPr>
          <p:cNvPr id="7" name="Footer Placeholder 6">
            <a:extLst>
              <a:ext uri="{FF2B5EF4-FFF2-40B4-BE49-F238E27FC236}">
                <a16:creationId xmlns:a16="http://schemas.microsoft.com/office/drawing/2014/main" id="{EEA16CAE-14B9-4A43-877B-E46EF044168C}"/>
              </a:ext>
            </a:extLst>
          </p:cNvPr>
          <p:cNvSpPr>
            <a:spLocks noGrp="1"/>
          </p:cNvSpPr>
          <p:nvPr>
            <p:ph type="ftr" sz="quarter" idx="20"/>
          </p:nvPr>
        </p:nvSpPr>
        <p:spPr/>
        <p:txBody>
          <a:bodyPr/>
          <a:lstStyle/>
          <a:p>
            <a:r>
              <a:rPr lang="en-AU"/>
              <a:t>SLAT7806 Research Methods</a:t>
            </a:r>
            <a:endParaRPr lang="en-AU" dirty="0"/>
          </a:p>
        </p:txBody>
      </p:sp>
      <p:sp>
        <p:nvSpPr>
          <p:cNvPr id="8" name="Slide Number Placeholder 7">
            <a:extLst>
              <a:ext uri="{FF2B5EF4-FFF2-40B4-BE49-F238E27FC236}">
                <a16:creationId xmlns:a16="http://schemas.microsoft.com/office/drawing/2014/main" id="{195BFC0C-3AAF-4677-B586-CD5CBF731F79}"/>
              </a:ext>
            </a:extLst>
          </p:cNvPr>
          <p:cNvSpPr>
            <a:spLocks noGrp="1"/>
          </p:cNvSpPr>
          <p:nvPr>
            <p:ph type="sldNum" sz="quarter" idx="21"/>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243135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64299D2-DE60-4B62-A10B-375899206764}"/>
              </a:ext>
            </a:extLst>
          </p:cNvPr>
          <p:cNvSpPr/>
          <p:nvPr userDrawn="1"/>
        </p:nvSpPr>
        <p:spPr bwMode="invGray">
          <a:xfrm>
            <a:off x="0" y="0"/>
            <a:ext cx="12192000" cy="6858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sp>
        <p:nvSpPr>
          <p:cNvPr id="2" name="Title 1"/>
          <p:cNvSpPr>
            <a:spLocks noGrp="1"/>
          </p:cNvSpPr>
          <p:nvPr>
            <p:ph type="title" hasCustomPrompt="1"/>
          </p:nvPr>
        </p:nvSpPr>
        <p:spPr bwMode="white">
          <a:xfrm>
            <a:off x="695325" y="1143405"/>
            <a:ext cx="10738247" cy="1296144"/>
          </a:xfrm>
        </p:spPr>
        <p:txBody>
          <a:bodyPr anchor="b">
            <a:noAutofit/>
          </a:bodyPr>
          <a:lstStyle>
            <a:lvl1pPr>
              <a:lnSpc>
                <a:spcPts val="5040"/>
              </a:lnSpc>
              <a:defRPr sz="4200">
                <a:solidFill>
                  <a:schemeClr val="bg1"/>
                </a:solidFill>
              </a:defRPr>
            </a:lvl1pPr>
          </a:lstStyle>
          <a:p>
            <a:r>
              <a:rPr lang="en-US" dirty="0"/>
              <a:t>[Title]</a:t>
            </a:r>
            <a:endParaRPr lang="en-AU" dirty="0"/>
          </a:p>
        </p:txBody>
      </p:sp>
      <p:sp>
        <p:nvSpPr>
          <p:cNvPr id="7" name="Text Placeholder 6"/>
          <p:cNvSpPr>
            <a:spLocks noGrp="1"/>
          </p:cNvSpPr>
          <p:nvPr>
            <p:ph type="body" sz="quarter" idx="10" hasCustomPrompt="1"/>
          </p:nvPr>
        </p:nvSpPr>
        <p:spPr bwMode="white">
          <a:xfrm>
            <a:off x="695298" y="2553954"/>
            <a:ext cx="10747200" cy="2675249"/>
          </a:xfrm>
          <a:prstGeom prst="rect">
            <a:avLst/>
          </a:prstGeom>
        </p:spPr>
        <p:txBody>
          <a:bodyPr>
            <a:normAutofit/>
          </a:bodyPr>
          <a:lstStyle>
            <a:lvl1pPr marL="0" indent="0">
              <a:lnSpc>
                <a:spcPts val="3240"/>
              </a:lnSpc>
              <a:buNone/>
              <a:defRPr sz="2700">
                <a:solidFill>
                  <a:schemeClr val="bg1"/>
                </a:solidFill>
              </a:defRPr>
            </a:lvl1pPr>
          </a:lstStyle>
          <a:p>
            <a:pPr lvl="0"/>
            <a:r>
              <a:rPr lang="en-US" dirty="0"/>
              <a:t>[Subtitle]</a:t>
            </a:r>
          </a:p>
        </p:txBody>
      </p:sp>
      <p:sp>
        <p:nvSpPr>
          <p:cNvPr id="18" name="Right Triangle 3">
            <a:extLst>
              <a:ext uri="{FF2B5EF4-FFF2-40B4-BE49-F238E27FC236}">
                <a16:creationId xmlns:a16="http://schemas.microsoft.com/office/drawing/2014/main" id="{E49831C3-1265-4B26-84DA-16A7EC28AF57}"/>
              </a:ext>
            </a:extLst>
          </p:cNvPr>
          <p:cNvSpPr/>
          <p:nvPr userDrawn="1"/>
        </p:nvSpPr>
        <p:spPr bwMode="white">
          <a:xfrm>
            <a:off x="1" y="4076700"/>
            <a:ext cx="2555875" cy="2781300"/>
          </a:xfrm>
          <a:custGeom>
            <a:avLst/>
            <a:gdLst>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Lst>
            <a:ahLst/>
            <a:cxnLst>
              <a:cxn ang="0">
                <a:pos x="connsiteX0" y="connsiteY0"/>
              </a:cxn>
              <a:cxn ang="0">
                <a:pos x="connsiteX1" y="connsiteY1"/>
              </a:cxn>
              <a:cxn ang="0">
                <a:pos x="connsiteX2" y="connsiteY2"/>
              </a:cxn>
              <a:cxn ang="0">
                <a:pos x="connsiteX3" y="connsiteY3"/>
              </a:cxn>
            </a:cxnLst>
            <a:rect l="l" t="t" r="r" b="b"/>
            <a:pathLst>
              <a:path w="2555875" h="2781300">
                <a:moveTo>
                  <a:pt x="0" y="2781300"/>
                </a:moveTo>
                <a:lnTo>
                  <a:pt x="0" y="0"/>
                </a:lnTo>
                <a:cubicBezTo>
                  <a:pt x="158687" y="1674158"/>
                  <a:pt x="1584388" y="2511611"/>
                  <a:pt x="2555875" y="2781300"/>
                </a:cubicBezTo>
                <a:lnTo>
                  <a:pt x="0" y="27813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8" name="Graphic 1">
            <a:extLst>
              <a:ext uri="{FF2B5EF4-FFF2-40B4-BE49-F238E27FC236}">
                <a16:creationId xmlns:a16="http://schemas.microsoft.com/office/drawing/2014/main" id="{570549AC-72A0-49C7-B98A-4959B5690850}"/>
              </a:ext>
            </a:extLst>
          </p:cNvPr>
          <p:cNvSpPr/>
          <p:nvPr userDrawn="1"/>
        </p:nvSpPr>
        <p:spPr bwMode="white">
          <a:xfrm>
            <a:off x="9912424" y="5571759"/>
            <a:ext cx="2279576" cy="1286241"/>
          </a:xfrm>
          <a:custGeom>
            <a:avLst/>
            <a:gdLst>
              <a:gd name="connsiteX0" fmla="*/ 1704499 w 1704975"/>
              <a:gd name="connsiteY0" fmla="*/ 961382 h 962025"/>
              <a:gd name="connsiteX1" fmla="*/ 1172051 w 1704975"/>
              <a:gd name="connsiteY1" fmla="*/ 803267 h 962025"/>
              <a:gd name="connsiteX2" fmla="*/ 589121 w 1704975"/>
              <a:gd name="connsiteY2" fmla="*/ 611815 h 962025"/>
              <a:gd name="connsiteX3" fmla="*/ 7144 w 1704975"/>
              <a:gd name="connsiteY3" fmla="*/ 768977 h 962025"/>
              <a:gd name="connsiteX4" fmla="*/ 764381 w 1704975"/>
              <a:gd name="connsiteY4" fmla="*/ 128897 h 962025"/>
              <a:gd name="connsiteX5" fmla="*/ 1614011 w 1704975"/>
              <a:gd name="connsiteY5" fmla="*/ 72700 h 962025"/>
              <a:gd name="connsiteX6" fmla="*/ 1705451 w 1704975"/>
              <a:gd name="connsiteY6" fmla="*/ 104132 h 962025"/>
              <a:gd name="connsiteX7" fmla="*/ 1704499 w 1704975"/>
              <a:gd name="connsiteY7" fmla="*/ 961382 h 96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04975" h="962025">
                <a:moveTo>
                  <a:pt x="1704499" y="961382"/>
                </a:moveTo>
                <a:cubicBezTo>
                  <a:pt x="1523524" y="935665"/>
                  <a:pt x="1348264" y="859465"/>
                  <a:pt x="1172051" y="803267"/>
                </a:cubicBezTo>
                <a:cubicBezTo>
                  <a:pt x="976789" y="741355"/>
                  <a:pt x="788194" y="654677"/>
                  <a:pt x="589121" y="611815"/>
                </a:cubicBezTo>
                <a:cubicBezTo>
                  <a:pt x="301466" y="550855"/>
                  <a:pt x="224314" y="585145"/>
                  <a:pt x="7144" y="768977"/>
                </a:cubicBezTo>
                <a:cubicBezTo>
                  <a:pt x="50006" y="717542"/>
                  <a:pt x="525304" y="253675"/>
                  <a:pt x="764381" y="128897"/>
                </a:cubicBezTo>
                <a:cubicBezTo>
                  <a:pt x="1040606" y="-14930"/>
                  <a:pt x="1321594" y="-28265"/>
                  <a:pt x="1614011" y="72700"/>
                </a:cubicBezTo>
                <a:cubicBezTo>
                  <a:pt x="1644491" y="83177"/>
                  <a:pt x="1674971" y="93655"/>
                  <a:pt x="1705451" y="104132"/>
                </a:cubicBezTo>
                <a:lnTo>
                  <a:pt x="1704499" y="961382"/>
                </a:lnTo>
                <a:close/>
              </a:path>
            </a:pathLst>
          </a:custGeom>
          <a:solidFill>
            <a:schemeClr val="bg1"/>
          </a:solidFill>
          <a:ln w="9525" cap="flat">
            <a:noFill/>
            <a:prstDash val="solid"/>
            <a:miter/>
          </a:ln>
        </p:spPr>
        <p:txBody>
          <a:bodyPr rtlCol="0" anchor="ctr"/>
          <a:lstStyle/>
          <a:p>
            <a:endParaRPr lang="en-AU"/>
          </a:p>
        </p:txBody>
      </p:sp>
      <p:pic>
        <p:nvPicPr>
          <p:cNvPr id="11" name="Picture 10">
            <a:extLst>
              <a:ext uri="{FF2B5EF4-FFF2-40B4-BE49-F238E27FC236}">
                <a16:creationId xmlns:a16="http://schemas.microsoft.com/office/drawing/2014/main" id="{DEDF6610-A984-4E2A-B1B8-C6D02948493B}"/>
              </a:ext>
            </a:extLst>
          </p:cNvPr>
          <p:cNvPicPr>
            <a:picLocks noChangeAspect="1"/>
          </p:cNvPicPr>
          <p:nvPr userDrawn="1"/>
        </p:nvPicPr>
        <p:blipFill>
          <a:blip r:embed="rId2"/>
          <a:stretch>
            <a:fillRect/>
          </a:stretch>
        </p:blipFill>
        <p:spPr>
          <a:xfrm>
            <a:off x="695325" y="207631"/>
            <a:ext cx="3204000" cy="472463"/>
          </a:xfrm>
          <a:prstGeom prst="rect">
            <a:avLst/>
          </a:prstGeom>
        </p:spPr>
      </p:pic>
    </p:spTree>
    <p:extLst>
      <p:ext uri="{BB962C8B-B14F-4D97-AF65-F5344CB8AC3E}">
        <p14:creationId xmlns:p14="http://schemas.microsoft.com/office/powerpoint/2010/main" val="1755759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with Image Two Thirds Alt">
    <p:bg>
      <p:bgPr>
        <a:solidFill>
          <a:schemeClr val="accent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CB39BD51-2E8D-4FDD-8EEB-A7A9070EDD67}"/>
              </a:ext>
            </a:extLst>
          </p:cNvPr>
          <p:cNvSpPr>
            <a:spLocks noGrp="1"/>
          </p:cNvSpPr>
          <p:nvPr>
            <p:ph type="pic" sz="quarter" idx="12" hasCustomPrompt="1"/>
          </p:nvPr>
        </p:nvSpPr>
        <p:spPr>
          <a:xfrm>
            <a:off x="4409550" y="-3115"/>
            <a:ext cx="7782449" cy="6868289"/>
          </a:xfrm>
          <a:custGeom>
            <a:avLst/>
            <a:gdLst>
              <a:gd name="connsiteX0" fmla="*/ 0 w 5187576"/>
              <a:gd name="connsiteY0" fmla="*/ 0 h 5919694"/>
              <a:gd name="connsiteX1" fmla="*/ 5187576 w 5187576"/>
              <a:gd name="connsiteY1" fmla="*/ 0 h 5919694"/>
              <a:gd name="connsiteX2" fmla="*/ 5187576 w 5187576"/>
              <a:gd name="connsiteY2" fmla="*/ 5919694 h 5919694"/>
              <a:gd name="connsiteX3" fmla="*/ 0 w 5187576"/>
              <a:gd name="connsiteY3" fmla="*/ 5919694 h 5919694"/>
              <a:gd name="connsiteX4" fmla="*/ 0 w 5187576"/>
              <a:gd name="connsiteY4" fmla="*/ 0 h 5919694"/>
              <a:gd name="connsiteX0" fmla="*/ 5977 w 5193553"/>
              <a:gd name="connsiteY0" fmla="*/ 0 h 5919694"/>
              <a:gd name="connsiteX1" fmla="*/ 5193553 w 5193553"/>
              <a:gd name="connsiteY1" fmla="*/ 0 h 5919694"/>
              <a:gd name="connsiteX2" fmla="*/ 5193553 w 5193553"/>
              <a:gd name="connsiteY2" fmla="*/ 5919694 h 5919694"/>
              <a:gd name="connsiteX3" fmla="*/ 5977 w 5193553"/>
              <a:gd name="connsiteY3" fmla="*/ 5919694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5977 w 5193553"/>
              <a:gd name="connsiteY4" fmla="*/ 5919694 h 5919694"/>
              <a:gd name="connsiteX5" fmla="*/ 0 w 5193553"/>
              <a:gd name="connsiteY5" fmla="*/ 3609788 h 5919694"/>
              <a:gd name="connsiteX6" fmla="*/ 5977 w 5193553"/>
              <a:gd name="connsiteY6"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5977 w 5193553"/>
              <a:gd name="connsiteY4" fmla="*/ 5919694 h 5919694"/>
              <a:gd name="connsiteX5" fmla="*/ 0 w 5193553"/>
              <a:gd name="connsiteY5" fmla="*/ 3609788 h 5919694"/>
              <a:gd name="connsiteX6" fmla="*/ 5977 w 5193553"/>
              <a:gd name="connsiteY6"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0 w 5193553"/>
              <a:gd name="connsiteY4" fmla="*/ 3609788 h 5919694"/>
              <a:gd name="connsiteX5" fmla="*/ 5977 w 5193553"/>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687921 w 5193555"/>
              <a:gd name="connsiteY3" fmla="*/ 5101592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537903 w 5193555"/>
              <a:gd name="connsiteY3" fmla="*/ 5916707 h 5919694"/>
              <a:gd name="connsiteX4" fmla="*/ 2 w 5193555"/>
              <a:gd name="connsiteY4" fmla="*/ 3609788 h 5919694"/>
              <a:gd name="connsiteX5" fmla="*/ 5979 w 5193555"/>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537901 w 5193553"/>
              <a:gd name="connsiteY3" fmla="*/ 5916707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537901 w 5193553"/>
              <a:gd name="connsiteY3" fmla="*/ 5916707 h 5919694"/>
              <a:gd name="connsiteX4" fmla="*/ 0 w 5193553"/>
              <a:gd name="connsiteY4" fmla="*/ 3609788 h 5919694"/>
              <a:gd name="connsiteX5" fmla="*/ 5977 w 5193553"/>
              <a:gd name="connsiteY5" fmla="*/ 0 h 5919694"/>
              <a:gd name="connsiteX0" fmla="*/ 16692 w 5204268"/>
              <a:gd name="connsiteY0" fmla="*/ 0 h 5919694"/>
              <a:gd name="connsiteX1" fmla="*/ 5204268 w 5204268"/>
              <a:gd name="connsiteY1" fmla="*/ 0 h 5919694"/>
              <a:gd name="connsiteX2" fmla="*/ 5204268 w 5204268"/>
              <a:gd name="connsiteY2" fmla="*/ 5919694 h 5919694"/>
              <a:gd name="connsiteX3" fmla="*/ 2548616 w 5204268"/>
              <a:gd name="connsiteY3" fmla="*/ 5916707 h 5919694"/>
              <a:gd name="connsiteX4" fmla="*/ 0 w 5204268"/>
              <a:gd name="connsiteY4" fmla="*/ 3438185 h 5919694"/>
              <a:gd name="connsiteX5" fmla="*/ 16692 w 5204268"/>
              <a:gd name="connsiteY5" fmla="*/ 0 h 5919694"/>
              <a:gd name="connsiteX0" fmla="*/ 16692 w 5204268"/>
              <a:gd name="connsiteY0" fmla="*/ 0 h 5919694"/>
              <a:gd name="connsiteX1" fmla="*/ 5204268 w 5204268"/>
              <a:gd name="connsiteY1" fmla="*/ 0 h 5919694"/>
              <a:gd name="connsiteX2" fmla="*/ 5204268 w 5204268"/>
              <a:gd name="connsiteY2" fmla="*/ 5919694 h 5919694"/>
              <a:gd name="connsiteX3" fmla="*/ 2548616 w 5204268"/>
              <a:gd name="connsiteY3" fmla="*/ 5916707 h 5919694"/>
              <a:gd name="connsiteX4" fmla="*/ 0 w 5204268"/>
              <a:gd name="connsiteY4" fmla="*/ 3438185 h 5919694"/>
              <a:gd name="connsiteX5" fmla="*/ 16692 w 5204268"/>
              <a:gd name="connsiteY5" fmla="*/ 0 h 5919694"/>
              <a:gd name="connsiteX0" fmla="*/ 112 w 5187688"/>
              <a:gd name="connsiteY0" fmla="*/ 0 h 5919694"/>
              <a:gd name="connsiteX1" fmla="*/ 5187688 w 5187688"/>
              <a:gd name="connsiteY1" fmla="*/ 0 h 5919694"/>
              <a:gd name="connsiteX2" fmla="*/ 5187688 w 5187688"/>
              <a:gd name="connsiteY2" fmla="*/ 5919694 h 5919694"/>
              <a:gd name="connsiteX3" fmla="*/ 2532036 w 5187688"/>
              <a:gd name="connsiteY3" fmla="*/ 5916707 h 5919694"/>
              <a:gd name="connsiteX4" fmla="*/ 21520 w 5187688"/>
              <a:gd name="connsiteY4" fmla="*/ 3298360 h 5919694"/>
              <a:gd name="connsiteX5" fmla="*/ 112 w 5187688"/>
              <a:gd name="connsiteY5" fmla="*/ 0 h 5919694"/>
              <a:gd name="connsiteX0" fmla="*/ 2405 w 5189981"/>
              <a:gd name="connsiteY0" fmla="*/ 0 h 5919694"/>
              <a:gd name="connsiteX1" fmla="*/ 5189981 w 5189981"/>
              <a:gd name="connsiteY1" fmla="*/ 0 h 5919694"/>
              <a:gd name="connsiteX2" fmla="*/ 5189981 w 5189981"/>
              <a:gd name="connsiteY2" fmla="*/ 5919694 h 5919694"/>
              <a:gd name="connsiteX3" fmla="*/ 2534329 w 5189981"/>
              <a:gd name="connsiteY3" fmla="*/ 5916707 h 5919694"/>
              <a:gd name="connsiteX4" fmla="*/ 0 w 5189981"/>
              <a:gd name="connsiteY4" fmla="*/ 3164891 h 5919694"/>
              <a:gd name="connsiteX5" fmla="*/ 2405 w 5189981"/>
              <a:gd name="connsiteY5" fmla="*/ 0 h 5919694"/>
              <a:gd name="connsiteX0" fmla="*/ 2532 w 5190108"/>
              <a:gd name="connsiteY0" fmla="*/ 0 h 5919694"/>
              <a:gd name="connsiteX1" fmla="*/ 5190108 w 5190108"/>
              <a:gd name="connsiteY1" fmla="*/ 0 h 5919694"/>
              <a:gd name="connsiteX2" fmla="*/ 5190108 w 5190108"/>
              <a:gd name="connsiteY2" fmla="*/ 5919694 h 5919694"/>
              <a:gd name="connsiteX3" fmla="*/ 2534456 w 5190108"/>
              <a:gd name="connsiteY3" fmla="*/ 5916707 h 5919694"/>
              <a:gd name="connsiteX4" fmla="*/ 127 w 5190108"/>
              <a:gd name="connsiteY4" fmla="*/ 3164891 h 5919694"/>
              <a:gd name="connsiteX5" fmla="*/ 2532 w 5190108"/>
              <a:gd name="connsiteY5" fmla="*/ 0 h 5919694"/>
              <a:gd name="connsiteX0" fmla="*/ 2464 w 5190040"/>
              <a:gd name="connsiteY0" fmla="*/ 0 h 5919694"/>
              <a:gd name="connsiteX1" fmla="*/ 5190040 w 5190040"/>
              <a:gd name="connsiteY1" fmla="*/ 0 h 5919694"/>
              <a:gd name="connsiteX2" fmla="*/ 5190040 w 5190040"/>
              <a:gd name="connsiteY2" fmla="*/ 5919694 h 5919694"/>
              <a:gd name="connsiteX3" fmla="*/ 2534388 w 5190040"/>
              <a:gd name="connsiteY3" fmla="*/ 5916707 h 5919694"/>
              <a:gd name="connsiteX4" fmla="*/ 59 w 5190040"/>
              <a:gd name="connsiteY4" fmla="*/ 3164891 h 5919694"/>
              <a:gd name="connsiteX5" fmla="*/ 2464 w 5190040"/>
              <a:gd name="connsiteY5" fmla="*/ 0 h 5919694"/>
              <a:gd name="connsiteX0" fmla="*/ 2512 w 5190088"/>
              <a:gd name="connsiteY0" fmla="*/ 0 h 5919694"/>
              <a:gd name="connsiteX1" fmla="*/ 5190088 w 5190088"/>
              <a:gd name="connsiteY1" fmla="*/ 0 h 5919694"/>
              <a:gd name="connsiteX2" fmla="*/ 5190088 w 5190088"/>
              <a:gd name="connsiteY2" fmla="*/ 5919694 h 5919694"/>
              <a:gd name="connsiteX3" fmla="*/ 2534436 w 5190088"/>
              <a:gd name="connsiteY3" fmla="*/ 5916707 h 5919694"/>
              <a:gd name="connsiteX4" fmla="*/ 107 w 5190088"/>
              <a:gd name="connsiteY4" fmla="*/ 3164891 h 5919694"/>
              <a:gd name="connsiteX5" fmla="*/ 2512 w 5190088"/>
              <a:gd name="connsiteY5" fmla="*/ 0 h 5919694"/>
              <a:gd name="connsiteX0" fmla="*/ 2406 w 5189982"/>
              <a:gd name="connsiteY0" fmla="*/ 0 h 5919694"/>
              <a:gd name="connsiteX1" fmla="*/ 5189982 w 5189982"/>
              <a:gd name="connsiteY1" fmla="*/ 0 h 5919694"/>
              <a:gd name="connsiteX2" fmla="*/ 5189982 w 5189982"/>
              <a:gd name="connsiteY2" fmla="*/ 5919694 h 5919694"/>
              <a:gd name="connsiteX3" fmla="*/ 2534330 w 5189982"/>
              <a:gd name="connsiteY3" fmla="*/ 5916707 h 5919694"/>
              <a:gd name="connsiteX4" fmla="*/ 1 w 5189982"/>
              <a:gd name="connsiteY4" fmla="*/ 3164891 h 5919694"/>
              <a:gd name="connsiteX5" fmla="*/ 2406 w 5189982"/>
              <a:gd name="connsiteY5" fmla="*/ 0 h 5919694"/>
              <a:gd name="connsiteX0" fmla="*/ 216 w 5198678"/>
              <a:gd name="connsiteY0" fmla="*/ 333321 h 5919694"/>
              <a:gd name="connsiteX1" fmla="*/ 5198678 w 5198678"/>
              <a:gd name="connsiteY1" fmla="*/ 0 h 5919694"/>
              <a:gd name="connsiteX2" fmla="*/ 5198678 w 5198678"/>
              <a:gd name="connsiteY2" fmla="*/ 5919694 h 5919694"/>
              <a:gd name="connsiteX3" fmla="*/ 2543026 w 5198678"/>
              <a:gd name="connsiteY3" fmla="*/ 5916707 h 5919694"/>
              <a:gd name="connsiteX4" fmla="*/ 8697 w 5198678"/>
              <a:gd name="connsiteY4" fmla="*/ 3164891 h 5919694"/>
              <a:gd name="connsiteX5" fmla="*/ 216 w 5198678"/>
              <a:gd name="connsiteY5" fmla="*/ 333321 h 5919694"/>
              <a:gd name="connsiteX0" fmla="*/ 216 w 5198678"/>
              <a:gd name="connsiteY0" fmla="*/ 0 h 5586373"/>
              <a:gd name="connsiteX1" fmla="*/ 5198678 w 5198678"/>
              <a:gd name="connsiteY1" fmla="*/ 28985 h 5586373"/>
              <a:gd name="connsiteX2" fmla="*/ 5198678 w 5198678"/>
              <a:gd name="connsiteY2" fmla="*/ 5586373 h 5586373"/>
              <a:gd name="connsiteX3" fmla="*/ 2543026 w 5198678"/>
              <a:gd name="connsiteY3" fmla="*/ 5583386 h 5586373"/>
              <a:gd name="connsiteX4" fmla="*/ 8697 w 5198678"/>
              <a:gd name="connsiteY4" fmla="*/ 2831570 h 5586373"/>
              <a:gd name="connsiteX5" fmla="*/ 216 w 5198678"/>
              <a:gd name="connsiteY5" fmla="*/ 0 h 5586373"/>
              <a:gd name="connsiteX0" fmla="*/ 216 w 5198678"/>
              <a:gd name="connsiteY0" fmla="*/ 0 h 5571881"/>
              <a:gd name="connsiteX1" fmla="*/ 5198678 w 5198678"/>
              <a:gd name="connsiteY1" fmla="*/ 14493 h 5571881"/>
              <a:gd name="connsiteX2" fmla="*/ 5198678 w 5198678"/>
              <a:gd name="connsiteY2" fmla="*/ 5571881 h 5571881"/>
              <a:gd name="connsiteX3" fmla="*/ 2543026 w 5198678"/>
              <a:gd name="connsiteY3" fmla="*/ 5568894 h 5571881"/>
              <a:gd name="connsiteX4" fmla="*/ 8697 w 5198678"/>
              <a:gd name="connsiteY4" fmla="*/ 2817078 h 5571881"/>
              <a:gd name="connsiteX5" fmla="*/ 216 w 5198678"/>
              <a:gd name="connsiteY5" fmla="*/ 0 h 5571881"/>
              <a:gd name="connsiteX0" fmla="*/ 216 w 5198678"/>
              <a:gd name="connsiteY0" fmla="*/ 15941 h 5587822"/>
              <a:gd name="connsiteX1" fmla="*/ 5198678 w 5198678"/>
              <a:gd name="connsiteY1" fmla="*/ 0 h 5587822"/>
              <a:gd name="connsiteX2" fmla="*/ 5198678 w 5198678"/>
              <a:gd name="connsiteY2" fmla="*/ 5587822 h 5587822"/>
              <a:gd name="connsiteX3" fmla="*/ 2543026 w 5198678"/>
              <a:gd name="connsiteY3" fmla="*/ 5584835 h 5587822"/>
              <a:gd name="connsiteX4" fmla="*/ 8697 w 5198678"/>
              <a:gd name="connsiteY4" fmla="*/ 2833019 h 5587822"/>
              <a:gd name="connsiteX5" fmla="*/ 216 w 5198678"/>
              <a:gd name="connsiteY5" fmla="*/ 15941 h 5587822"/>
              <a:gd name="connsiteX0" fmla="*/ 216 w 5198678"/>
              <a:gd name="connsiteY0" fmla="*/ 629 h 5587822"/>
              <a:gd name="connsiteX1" fmla="*/ 5198678 w 5198678"/>
              <a:gd name="connsiteY1" fmla="*/ 0 h 5587822"/>
              <a:gd name="connsiteX2" fmla="*/ 5198678 w 5198678"/>
              <a:gd name="connsiteY2" fmla="*/ 5587822 h 5587822"/>
              <a:gd name="connsiteX3" fmla="*/ 2543026 w 5198678"/>
              <a:gd name="connsiteY3" fmla="*/ 5584835 h 5587822"/>
              <a:gd name="connsiteX4" fmla="*/ 8697 w 5198678"/>
              <a:gd name="connsiteY4" fmla="*/ 2833019 h 5587822"/>
              <a:gd name="connsiteX5" fmla="*/ 216 w 5198678"/>
              <a:gd name="connsiteY5" fmla="*/ 629 h 5587822"/>
              <a:gd name="connsiteX0" fmla="*/ 454 w 5198916"/>
              <a:gd name="connsiteY0" fmla="*/ 629 h 5587822"/>
              <a:gd name="connsiteX1" fmla="*/ 5198916 w 5198916"/>
              <a:gd name="connsiteY1" fmla="*/ 0 h 5587822"/>
              <a:gd name="connsiteX2" fmla="*/ 5198916 w 5198916"/>
              <a:gd name="connsiteY2" fmla="*/ 5587822 h 5587822"/>
              <a:gd name="connsiteX3" fmla="*/ 2543264 w 5198916"/>
              <a:gd name="connsiteY3" fmla="*/ 5584835 h 5587822"/>
              <a:gd name="connsiteX4" fmla="*/ 1791 w 5198916"/>
              <a:gd name="connsiteY4" fmla="*/ 3144946 h 5587822"/>
              <a:gd name="connsiteX5" fmla="*/ 454 w 5198916"/>
              <a:gd name="connsiteY5" fmla="*/ 629 h 5587822"/>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586635 h 6179387"/>
              <a:gd name="connsiteX1" fmla="*/ 5198916 w 5198916"/>
              <a:gd name="connsiteY1" fmla="*/ 0 h 6179387"/>
              <a:gd name="connsiteX2" fmla="*/ 5198916 w 5198916"/>
              <a:gd name="connsiteY2" fmla="*/ 6173828 h 6179387"/>
              <a:gd name="connsiteX3" fmla="*/ 1718207 w 5198916"/>
              <a:gd name="connsiteY3" fmla="*/ 6179387 h 6179387"/>
              <a:gd name="connsiteX4" fmla="*/ 1791 w 5198916"/>
              <a:gd name="connsiteY4" fmla="*/ 3730952 h 6179387"/>
              <a:gd name="connsiteX5" fmla="*/ 454 w 5198916"/>
              <a:gd name="connsiteY5" fmla="*/ 586635 h 6179387"/>
              <a:gd name="connsiteX0" fmla="*/ 8476 w 5197245"/>
              <a:gd name="connsiteY0" fmla="*/ 39696 h 6179387"/>
              <a:gd name="connsiteX1" fmla="*/ 5197245 w 5197245"/>
              <a:gd name="connsiteY1" fmla="*/ 0 h 6179387"/>
              <a:gd name="connsiteX2" fmla="*/ 5197245 w 5197245"/>
              <a:gd name="connsiteY2" fmla="*/ 6173828 h 6179387"/>
              <a:gd name="connsiteX3" fmla="*/ 1716536 w 5197245"/>
              <a:gd name="connsiteY3" fmla="*/ 6179387 h 6179387"/>
              <a:gd name="connsiteX4" fmla="*/ 120 w 5197245"/>
              <a:gd name="connsiteY4" fmla="*/ 3730952 h 6179387"/>
              <a:gd name="connsiteX5" fmla="*/ 8476 w 5197245"/>
              <a:gd name="connsiteY5" fmla="*/ 39696 h 6179387"/>
              <a:gd name="connsiteX0" fmla="*/ 8476 w 5197245"/>
              <a:gd name="connsiteY0" fmla="*/ 0 h 6139691"/>
              <a:gd name="connsiteX1" fmla="*/ 5146357 w 5197245"/>
              <a:gd name="connsiteY1" fmla="*/ 191044 h 6139691"/>
              <a:gd name="connsiteX2" fmla="*/ 5197245 w 5197245"/>
              <a:gd name="connsiteY2" fmla="*/ 6134132 h 6139691"/>
              <a:gd name="connsiteX3" fmla="*/ 1716536 w 5197245"/>
              <a:gd name="connsiteY3" fmla="*/ 6139691 h 6139691"/>
              <a:gd name="connsiteX4" fmla="*/ 120 w 5197245"/>
              <a:gd name="connsiteY4" fmla="*/ 3691256 h 6139691"/>
              <a:gd name="connsiteX5" fmla="*/ 8476 w 5197245"/>
              <a:gd name="connsiteY5" fmla="*/ 0 h 6139691"/>
              <a:gd name="connsiteX0" fmla="*/ 8476 w 5197245"/>
              <a:gd name="connsiteY0" fmla="*/ 22604 h 6162295"/>
              <a:gd name="connsiteX1" fmla="*/ 5197245 w 5197245"/>
              <a:gd name="connsiteY1" fmla="*/ 0 h 6162295"/>
              <a:gd name="connsiteX2" fmla="*/ 5197245 w 5197245"/>
              <a:gd name="connsiteY2" fmla="*/ 6156736 h 6162295"/>
              <a:gd name="connsiteX3" fmla="*/ 1716536 w 5197245"/>
              <a:gd name="connsiteY3" fmla="*/ 6162295 h 6162295"/>
              <a:gd name="connsiteX4" fmla="*/ 120 w 5197245"/>
              <a:gd name="connsiteY4" fmla="*/ 3713860 h 6162295"/>
              <a:gd name="connsiteX5" fmla="*/ 8476 w 5197245"/>
              <a:gd name="connsiteY5" fmla="*/ 22604 h 6162295"/>
              <a:gd name="connsiteX0" fmla="*/ 2115 w 5197245"/>
              <a:gd name="connsiteY0" fmla="*/ 5512 h 6162295"/>
              <a:gd name="connsiteX1" fmla="*/ 5197245 w 5197245"/>
              <a:gd name="connsiteY1" fmla="*/ 0 h 6162295"/>
              <a:gd name="connsiteX2" fmla="*/ 5197245 w 5197245"/>
              <a:gd name="connsiteY2" fmla="*/ 6156736 h 6162295"/>
              <a:gd name="connsiteX3" fmla="*/ 1716536 w 5197245"/>
              <a:gd name="connsiteY3" fmla="*/ 6162295 h 6162295"/>
              <a:gd name="connsiteX4" fmla="*/ 120 w 5197245"/>
              <a:gd name="connsiteY4" fmla="*/ 3713860 h 6162295"/>
              <a:gd name="connsiteX5" fmla="*/ 2115 w 5197245"/>
              <a:gd name="connsiteY5" fmla="*/ 5512 h 6162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7245" h="6162295">
                <a:moveTo>
                  <a:pt x="2115" y="5512"/>
                </a:moveTo>
                <a:lnTo>
                  <a:pt x="5197245" y="0"/>
                </a:lnTo>
                <a:lnTo>
                  <a:pt x="5197245" y="6156736"/>
                </a:lnTo>
                <a:lnTo>
                  <a:pt x="1716536" y="6162295"/>
                </a:lnTo>
                <a:cubicBezTo>
                  <a:pt x="687422" y="5852163"/>
                  <a:pt x="-10492" y="4567531"/>
                  <a:pt x="120" y="3713860"/>
                </a:cubicBezTo>
                <a:cubicBezTo>
                  <a:pt x="2112" y="2510597"/>
                  <a:pt x="123" y="1208775"/>
                  <a:pt x="2115" y="5512"/>
                </a:cubicBezTo>
                <a:close/>
              </a:path>
            </a:pathLst>
          </a:custGeom>
          <a:solidFill>
            <a:schemeClr val="bg2"/>
          </a:solidFill>
        </p:spPr>
        <p:txBody>
          <a:bodyPr anchor="ctr"/>
          <a:lstStyle>
            <a:lvl1pPr algn="ctr">
              <a:defRPr sz="1200"/>
            </a:lvl1pPr>
          </a:lstStyle>
          <a:p>
            <a:r>
              <a:rPr lang="en-AU" dirty="0"/>
              <a:t> Click icon to insert picture</a:t>
            </a:r>
          </a:p>
          <a:p>
            <a:endParaRPr lang="en-AU" dirty="0"/>
          </a:p>
        </p:txBody>
      </p:sp>
      <p:sp>
        <p:nvSpPr>
          <p:cNvPr id="3" name="Footer Placeholder 2">
            <a:extLst>
              <a:ext uri="{FF2B5EF4-FFF2-40B4-BE49-F238E27FC236}">
                <a16:creationId xmlns:a16="http://schemas.microsoft.com/office/drawing/2014/main" id="{BE05E8E5-FC3F-4B02-8560-314161E65934}"/>
              </a:ext>
            </a:extLst>
          </p:cNvPr>
          <p:cNvSpPr>
            <a:spLocks noGrp="1"/>
          </p:cNvSpPr>
          <p:nvPr>
            <p:ph type="ftr" sz="quarter" idx="10"/>
          </p:nvPr>
        </p:nvSpPr>
        <p:spPr/>
        <p:txBody>
          <a:bodyPr/>
          <a:lstStyle>
            <a:lvl1pPr>
              <a:defRPr b="0">
                <a:solidFill>
                  <a:schemeClr val="bg1"/>
                </a:solidFill>
              </a:defRPr>
            </a:lvl1pPr>
          </a:lstStyle>
          <a:p>
            <a:r>
              <a:rPr lang="en-AU"/>
              <a:t>SLAT7806 Research Methods</a:t>
            </a:r>
            <a:endParaRPr lang="en-AU" dirty="0"/>
          </a:p>
        </p:txBody>
      </p:sp>
      <p:sp>
        <p:nvSpPr>
          <p:cNvPr id="4" name="Slide Number Placeholder 3">
            <a:extLst>
              <a:ext uri="{FF2B5EF4-FFF2-40B4-BE49-F238E27FC236}">
                <a16:creationId xmlns:a16="http://schemas.microsoft.com/office/drawing/2014/main" id="{5B783E44-C534-44A2-8F6E-F9372FE5C6E2}"/>
              </a:ext>
            </a:extLst>
          </p:cNvPr>
          <p:cNvSpPr>
            <a:spLocks noGrp="1"/>
          </p:cNvSpPr>
          <p:nvPr>
            <p:ph type="sldNum" sz="quarter" idx="11"/>
          </p:nvPr>
        </p:nvSpPr>
        <p:spPr/>
        <p:txBody>
          <a:bodyPr/>
          <a:lstStyle/>
          <a:p>
            <a:fld id="{E917DE0E-AFB1-41FD-BC35-27DB61CA125F}" type="slidenum">
              <a:rPr lang="en-AU" smtClean="0"/>
              <a:pPr/>
              <a:t>‹#›</a:t>
            </a:fld>
            <a:endParaRPr lang="en-AU" dirty="0"/>
          </a:p>
        </p:txBody>
      </p:sp>
      <p:sp>
        <p:nvSpPr>
          <p:cNvPr id="6" name="Text Placeholder 5">
            <a:extLst>
              <a:ext uri="{FF2B5EF4-FFF2-40B4-BE49-F238E27FC236}">
                <a16:creationId xmlns:a16="http://schemas.microsoft.com/office/drawing/2014/main" id="{05B945E3-14E3-4804-9C19-FEC6CFB9A20D}"/>
              </a:ext>
            </a:extLst>
          </p:cNvPr>
          <p:cNvSpPr>
            <a:spLocks noGrp="1"/>
          </p:cNvSpPr>
          <p:nvPr>
            <p:ph type="body" sz="quarter" idx="13"/>
          </p:nvPr>
        </p:nvSpPr>
        <p:spPr>
          <a:xfrm>
            <a:off x="695326" y="2204864"/>
            <a:ext cx="3384000" cy="4093424"/>
          </a:xfrm>
          <a:prstGeom prst="rect">
            <a:avLst/>
          </a:prstGeom>
        </p:spPr>
        <p:txBody>
          <a:bodyPr/>
          <a:lstStyle>
            <a:lvl1pPr>
              <a:buNone/>
              <a:defRPr lang="en-US" dirty="0">
                <a:solidFill>
                  <a:schemeClr val="bg1"/>
                </a:solidFill>
              </a:defRPr>
            </a:lvl1pPr>
            <a:lvl2pPr>
              <a:buClr>
                <a:schemeClr val="bg1"/>
              </a:buClr>
              <a:defRPr lang="en-US" dirty="0">
                <a:solidFill>
                  <a:schemeClr val="bg1"/>
                </a:solidFill>
              </a:defRPr>
            </a:lvl2pPr>
            <a:lvl3pPr>
              <a:buClr>
                <a:schemeClr val="bg1"/>
              </a:buClr>
              <a:defRPr lang="en-US" dirty="0">
                <a:solidFill>
                  <a:schemeClr val="bg1"/>
                </a:solidFill>
              </a:defRPr>
            </a:lvl3pPr>
            <a:lvl4pPr>
              <a:defRPr lang="en-US" dirty="0">
                <a:solidFill>
                  <a:schemeClr val="bg1"/>
                </a:solidFill>
              </a:defRPr>
            </a:lvl4pPr>
            <a:lvl5pPr>
              <a:defRPr lang="en-US" dirty="0">
                <a:solidFill>
                  <a:schemeClr val="bg1"/>
                </a:solidFill>
              </a:defRPr>
            </a:lvl5pPr>
            <a:lvl6pPr>
              <a:defRPr lang="en-AU" dirty="0">
                <a:solidFill>
                  <a:schemeClr val="bg1"/>
                </a:solidFill>
              </a:defRPr>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9" name="TextBox 8">
            <a:extLst>
              <a:ext uri="{FF2B5EF4-FFF2-40B4-BE49-F238E27FC236}">
                <a16:creationId xmlns:a16="http://schemas.microsoft.com/office/drawing/2014/main" id="{43322D7A-8171-44C9-AFA6-24E34B78763E}"/>
              </a:ext>
            </a:extLst>
          </p:cNvPr>
          <p:cNvSpPr txBox="1"/>
          <p:nvPr userDrawn="1"/>
        </p:nvSpPr>
        <p:spPr>
          <a:xfrm>
            <a:off x="1" y="-1053499"/>
            <a:ext cx="7632171" cy="954107"/>
          </a:xfrm>
          <a:prstGeom prst="rect">
            <a:avLst/>
          </a:prstGeom>
          <a:solidFill>
            <a:schemeClr val="accent1"/>
          </a:solidFill>
        </p:spPr>
        <p:txBody>
          <a:bodyPr wrap="square" rtlCol="0">
            <a:spAutoFit/>
          </a:bodyPr>
          <a:lstStyle/>
          <a:p>
            <a:r>
              <a:rPr lang="en-AU" sz="1400" dirty="0">
                <a:solidFill>
                  <a:schemeClr val="bg1"/>
                </a:solidFill>
              </a:rPr>
              <a:t>For this slide design, you can change the background colour</a:t>
            </a:r>
          </a:p>
          <a:p>
            <a:r>
              <a:rPr lang="en-AU" sz="1400" dirty="0">
                <a:solidFill>
                  <a:schemeClr val="bg1"/>
                </a:solidFill>
              </a:rPr>
              <a:t>by right-clicking somewhere on the slide, not in a content placeholder.</a:t>
            </a:r>
          </a:p>
          <a:p>
            <a:r>
              <a:rPr lang="en-US" sz="1400" dirty="0">
                <a:solidFill>
                  <a:schemeClr val="bg1"/>
                </a:solidFill>
              </a:rPr>
              <a:t>‘Format Background</a:t>
            </a:r>
          </a:p>
          <a:p>
            <a:r>
              <a:rPr lang="en-US" sz="1400" dirty="0">
                <a:solidFill>
                  <a:schemeClr val="bg1"/>
                </a:solidFill>
              </a:rPr>
              <a:t>Under the ‘Fill’ menu, ‘change ‘Solid fill’ to a </a:t>
            </a:r>
            <a:r>
              <a:rPr lang="en-US" sz="1400" dirty="0" err="1">
                <a:solidFill>
                  <a:schemeClr val="bg1"/>
                </a:solidFill>
              </a:rPr>
              <a:t>colour</a:t>
            </a:r>
            <a:r>
              <a:rPr lang="en-US" sz="1400" dirty="0">
                <a:solidFill>
                  <a:schemeClr val="bg1"/>
                </a:solidFill>
              </a:rPr>
              <a:t> from the palette</a:t>
            </a:r>
            <a:endParaRPr lang="en-AU" sz="1400" dirty="0">
              <a:solidFill>
                <a:schemeClr val="bg1"/>
              </a:solidFill>
            </a:endParaRPr>
          </a:p>
        </p:txBody>
      </p:sp>
      <p:sp>
        <p:nvSpPr>
          <p:cNvPr id="11" name="Title 1">
            <a:extLst>
              <a:ext uri="{FF2B5EF4-FFF2-40B4-BE49-F238E27FC236}">
                <a16:creationId xmlns:a16="http://schemas.microsoft.com/office/drawing/2014/main" id="{7F45073E-2992-405B-AB05-A3E6ADD2877C}"/>
              </a:ext>
            </a:extLst>
          </p:cNvPr>
          <p:cNvSpPr>
            <a:spLocks noGrp="1"/>
          </p:cNvSpPr>
          <p:nvPr>
            <p:ph type="title"/>
          </p:nvPr>
        </p:nvSpPr>
        <p:spPr>
          <a:xfrm>
            <a:off x="695326" y="1052736"/>
            <a:ext cx="3384549" cy="1008112"/>
          </a:xfrm>
        </p:spPr>
        <p:txBody>
          <a:bodyPr anchor="t"/>
          <a:lstStyle>
            <a:lvl1pPr>
              <a:defRPr>
                <a:solidFill>
                  <a:schemeClr val="bg1"/>
                </a:solidFill>
              </a:defRPr>
            </a:lvl1pPr>
          </a:lstStyle>
          <a:p>
            <a:r>
              <a:rPr lang="en-US"/>
              <a:t>Click to edit Master title style</a:t>
            </a:r>
            <a:endParaRPr lang="en-AU" dirty="0"/>
          </a:p>
        </p:txBody>
      </p:sp>
    </p:spTree>
    <p:extLst>
      <p:ext uri="{BB962C8B-B14F-4D97-AF65-F5344CB8AC3E}">
        <p14:creationId xmlns:p14="http://schemas.microsoft.com/office/powerpoint/2010/main" val="1426045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with Image Half Alt">
    <p:bg>
      <p:bgPr>
        <a:solidFill>
          <a:schemeClr val="accent1"/>
        </a:solidFill>
        <a:effectLst/>
      </p:bgPr>
    </p:bg>
    <p:spTree>
      <p:nvGrpSpPr>
        <p:cNvPr id="1" name=""/>
        <p:cNvGrpSpPr/>
        <p:nvPr/>
      </p:nvGrpSpPr>
      <p:grpSpPr>
        <a:xfrm>
          <a:off x="0" y="0"/>
          <a:ext cx="0" cy="0"/>
          <a:chOff x="0" y="0"/>
          <a:chExt cx="0" cy="0"/>
        </a:xfrm>
      </p:grpSpPr>
      <p:sp>
        <p:nvSpPr>
          <p:cNvPr id="12" name="Picture Placeholder 9">
            <a:extLst>
              <a:ext uri="{FF2B5EF4-FFF2-40B4-BE49-F238E27FC236}">
                <a16:creationId xmlns:a16="http://schemas.microsoft.com/office/drawing/2014/main" id="{8FB0C548-DD10-4ED1-BA05-293A119D2AEB}"/>
              </a:ext>
            </a:extLst>
          </p:cNvPr>
          <p:cNvSpPr>
            <a:spLocks noGrp="1"/>
          </p:cNvSpPr>
          <p:nvPr>
            <p:ph type="pic" sz="quarter" idx="18" hasCustomPrompt="1"/>
          </p:nvPr>
        </p:nvSpPr>
        <p:spPr>
          <a:xfrm>
            <a:off x="6102278" y="-2778"/>
            <a:ext cx="6093632" cy="6860624"/>
          </a:xfrm>
          <a:custGeom>
            <a:avLst/>
            <a:gdLst>
              <a:gd name="connsiteX0" fmla="*/ 0 w 5187576"/>
              <a:gd name="connsiteY0" fmla="*/ 0 h 5919694"/>
              <a:gd name="connsiteX1" fmla="*/ 5187576 w 5187576"/>
              <a:gd name="connsiteY1" fmla="*/ 0 h 5919694"/>
              <a:gd name="connsiteX2" fmla="*/ 5187576 w 5187576"/>
              <a:gd name="connsiteY2" fmla="*/ 5919694 h 5919694"/>
              <a:gd name="connsiteX3" fmla="*/ 0 w 5187576"/>
              <a:gd name="connsiteY3" fmla="*/ 5919694 h 5919694"/>
              <a:gd name="connsiteX4" fmla="*/ 0 w 5187576"/>
              <a:gd name="connsiteY4" fmla="*/ 0 h 5919694"/>
              <a:gd name="connsiteX0" fmla="*/ 5977 w 5193553"/>
              <a:gd name="connsiteY0" fmla="*/ 0 h 5919694"/>
              <a:gd name="connsiteX1" fmla="*/ 5193553 w 5193553"/>
              <a:gd name="connsiteY1" fmla="*/ 0 h 5919694"/>
              <a:gd name="connsiteX2" fmla="*/ 5193553 w 5193553"/>
              <a:gd name="connsiteY2" fmla="*/ 5919694 h 5919694"/>
              <a:gd name="connsiteX3" fmla="*/ 5977 w 5193553"/>
              <a:gd name="connsiteY3" fmla="*/ 5919694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5977 w 5193553"/>
              <a:gd name="connsiteY4" fmla="*/ 5919694 h 5919694"/>
              <a:gd name="connsiteX5" fmla="*/ 0 w 5193553"/>
              <a:gd name="connsiteY5" fmla="*/ 3609788 h 5919694"/>
              <a:gd name="connsiteX6" fmla="*/ 5977 w 5193553"/>
              <a:gd name="connsiteY6"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5977 w 5193553"/>
              <a:gd name="connsiteY4" fmla="*/ 5919694 h 5919694"/>
              <a:gd name="connsiteX5" fmla="*/ 0 w 5193553"/>
              <a:gd name="connsiteY5" fmla="*/ 3609788 h 5919694"/>
              <a:gd name="connsiteX6" fmla="*/ 5977 w 5193553"/>
              <a:gd name="connsiteY6"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0 w 5193553"/>
              <a:gd name="connsiteY4" fmla="*/ 3609788 h 5919694"/>
              <a:gd name="connsiteX5" fmla="*/ 5977 w 5193553"/>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687921 w 5193555"/>
              <a:gd name="connsiteY3" fmla="*/ 5101592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537903 w 5193555"/>
              <a:gd name="connsiteY3" fmla="*/ 5916707 h 5919694"/>
              <a:gd name="connsiteX4" fmla="*/ 2 w 5193555"/>
              <a:gd name="connsiteY4" fmla="*/ 3609788 h 5919694"/>
              <a:gd name="connsiteX5" fmla="*/ 5979 w 5193555"/>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537901 w 5193553"/>
              <a:gd name="connsiteY3" fmla="*/ 5916707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537901 w 5193553"/>
              <a:gd name="connsiteY3" fmla="*/ 5916707 h 5919694"/>
              <a:gd name="connsiteX4" fmla="*/ 0 w 5193553"/>
              <a:gd name="connsiteY4" fmla="*/ 3609788 h 5919694"/>
              <a:gd name="connsiteX5" fmla="*/ 5977 w 5193553"/>
              <a:gd name="connsiteY5" fmla="*/ 0 h 5919694"/>
              <a:gd name="connsiteX0" fmla="*/ 16692 w 5204268"/>
              <a:gd name="connsiteY0" fmla="*/ 0 h 5919694"/>
              <a:gd name="connsiteX1" fmla="*/ 5204268 w 5204268"/>
              <a:gd name="connsiteY1" fmla="*/ 0 h 5919694"/>
              <a:gd name="connsiteX2" fmla="*/ 5204268 w 5204268"/>
              <a:gd name="connsiteY2" fmla="*/ 5919694 h 5919694"/>
              <a:gd name="connsiteX3" fmla="*/ 2548616 w 5204268"/>
              <a:gd name="connsiteY3" fmla="*/ 5916707 h 5919694"/>
              <a:gd name="connsiteX4" fmla="*/ 0 w 5204268"/>
              <a:gd name="connsiteY4" fmla="*/ 3438185 h 5919694"/>
              <a:gd name="connsiteX5" fmla="*/ 16692 w 5204268"/>
              <a:gd name="connsiteY5" fmla="*/ 0 h 5919694"/>
              <a:gd name="connsiteX0" fmla="*/ 16692 w 5204268"/>
              <a:gd name="connsiteY0" fmla="*/ 0 h 5919694"/>
              <a:gd name="connsiteX1" fmla="*/ 5204268 w 5204268"/>
              <a:gd name="connsiteY1" fmla="*/ 0 h 5919694"/>
              <a:gd name="connsiteX2" fmla="*/ 5204268 w 5204268"/>
              <a:gd name="connsiteY2" fmla="*/ 5919694 h 5919694"/>
              <a:gd name="connsiteX3" fmla="*/ 2548616 w 5204268"/>
              <a:gd name="connsiteY3" fmla="*/ 5916707 h 5919694"/>
              <a:gd name="connsiteX4" fmla="*/ 0 w 5204268"/>
              <a:gd name="connsiteY4" fmla="*/ 3438185 h 5919694"/>
              <a:gd name="connsiteX5" fmla="*/ 16692 w 5204268"/>
              <a:gd name="connsiteY5" fmla="*/ 0 h 5919694"/>
              <a:gd name="connsiteX0" fmla="*/ 112 w 5187688"/>
              <a:gd name="connsiteY0" fmla="*/ 0 h 5919694"/>
              <a:gd name="connsiteX1" fmla="*/ 5187688 w 5187688"/>
              <a:gd name="connsiteY1" fmla="*/ 0 h 5919694"/>
              <a:gd name="connsiteX2" fmla="*/ 5187688 w 5187688"/>
              <a:gd name="connsiteY2" fmla="*/ 5919694 h 5919694"/>
              <a:gd name="connsiteX3" fmla="*/ 2532036 w 5187688"/>
              <a:gd name="connsiteY3" fmla="*/ 5916707 h 5919694"/>
              <a:gd name="connsiteX4" fmla="*/ 21520 w 5187688"/>
              <a:gd name="connsiteY4" fmla="*/ 3298360 h 5919694"/>
              <a:gd name="connsiteX5" fmla="*/ 112 w 5187688"/>
              <a:gd name="connsiteY5" fmla="*/ 0 h 5919694"/>
              <a:gd name="connsiteX0" fmla="*/ 2405 w 5189981"/>
              <a:gd name="connsiteY0" fmla="*/ 0 h 5919694"/>
              <a:gd name="connsiteX1" fmla="*/ 5189981 w 5189981"/>
              <a:gd name="connsiteY1" fmla="*/ 0 h 5919694"/>
              <a:gd name="connsiteX2" fmla="*/ 5189981 w 5189981"/>
              <a:gd name="connsiteY2" fmla="*/ 5919694 h 5919694"/>
              <a:gd name="connsiteX3" fmla="*/ 2534329 w 5189981"/>
              <a:gd name="connsiteY3" fmla="*/ 5916707 h 5919694"/>
              <a:gd name="connsiteX4" fmla="*/ 0 w 5189981"/>
              <a:gd name="connsiteY4" fmla="*/ 3164891 h 5919694"/>
              <a:gd name="connsiteX5" fmla="*/ 2405 w 5189981"/>
              <a:gd name="connsiteY5" fmla="*/ 0 h 5919694"/>
              <a:gd name="connsiteX0" fmla="*/ 2532 w 5190108"/>
              <a:gd name="connsiteY0" fmla="*/ 0 h 5919694"/>
              <a:gd name="connsiteX1" fmla="*/ 5190108 w 5190108"/>
              <a:gd name="connsiteY1" fmla="*/ 0 h 5919694"/>
              <a:gd name="connsiteX2" fmla="*/ 5190108 w 5190108"/>
              <a:gd name="connsiteY2" fmla="*/ 5919694 h 5919694"/>
              <a:gd name="connsiteX3" fmla="*/ 2534456 w 5190108"/>
              <a:gd name="connsiteY3" fmla="*/ 5916707 h 5919694"/>
              <a:gd name="connsiteX4" fmla="*/ 127 w 5190108"/>
              <a:gd name="connsiteY4" fmla="*/ 3164891 h 5919694"/>
              <a:gd name="connsiteX5" fmla="*/ 2532 w 5190108"/>
              <a:gd name="connsiteY5" fmla="*/ 0 h 5919694"/>
              <a:gd name="connsiteX0" fmla="*/ 2464 w 5190040"/>
              <a:gd name="connsiteY0" fmla="*/ 0 h 5919694"/>
              <a:gd name="connsiteX1" fmla="*/ 5190040 w 5190040"/>
              <a:gd name="connsiteY1" fmla="*/ 0 h 5919694"/>
              <a:gd name="connsiteX2" fmla="*/ 5190040 w 5190040"/>
              <a:gd name="connsiteY2" fmla="*/ 5919694 h 5919694"/>
              <a:gd name="connsiteX3" fmla="*/ 2534388 w 5190040"/>
              <a:gd name="connsiteY3" fmla="*/ 5916707 h 5919694"/>
              <a:gd name="connsiteX4" fmla="*/ 59 w 5190040"/>
              <a:gd name="connsiteY4" fmla="*/ 3164891 h 5919694"/>
              <a:gd name="connsiteX5" fmla="*/ 2464 w 5190040"/>
              <a:gd name="connsiteY5" fmla="*/ 0 h 5919694"/>
              <a:gd name="connsiteX0" fmla="*/ 2512 w 5190088"/>
              <a:gd name="connsiteY0" fmla="*/ 0 h 5919694"/>
              <a:gd name="connsiteX1" fmla="*/ 5190088 w 5190088"/>
              <a:gd name="connsiteY1" fmla="*/ 0 h 5919694"/>
              <a:gd name="connsiteX2" fmla="*/ 5190088 w 5190088"/>
              <a:gd name="connsiteY2" fmla="*/ 5919694 h 5919694"/>
              <a:gd name="connsiteX3" fmla="*/ 2534436 w 5190088"/>
              <a:gd name="connsiteY3" fmla="*/ 5916707 h 5919694"/>
              <a:gd name="connsiteX4" fmla="*/ 107 w 5190088"/>
              <a:gd name="connsiteY4" fmla="*/ 3164891 h 5919694"/>
              <a:gd name="connsiteX5" fmla="*/ 2512 w 5190088"/>
              <a:gd name="connsiteY5" fmla="*/ 0 h 5919694"/>
              <a:gd name="connsiteX0" fmla="*/ 2406 w 5189982"/>
              <a:gd name="connsiteY0" fmla="*/ 0 h 5919694"/>
              <a:gd name="connsiteX1" fmla="*/ 5189982 w 5189982"/>
              <a:gd name="connsiteY1" fmla="*/ 0 h 5919694"/>
              <a:gd name="connsiteX2" fmla="*/ 5189982 w 5189982"/>
              <a:gd name="connsiteY2" fmla="*/ 5919694 h 5919694"/>
              <a:gd name="connsiteX3" fmla="*/ 2534330 w 5189982"/>
              <a:gd name="connsiteY3" fmla="*/ 5916707 h 5919694"/>
              <a:gd name="connsiteX4" fmla="*/ 1 w 5189982"/>
              <a:gd name="connsiteY4" fmla="*/ 3164891 h 5919694"/>
              <a:gd name="connsiteX5" fmla="*/ 2406 w 5189982"/>
              <a:gd name="connsiteY5" fmla="*/ 0 h 5919694"/>
              <a:gd name="connsiteX0" fmla="*/ 216 w 5198678"/>
              <a:gd name="connsiteY0" fmla="*/ 333321 h 5919694"/>
              <a:gd name="connsiteX1" fmla="*/ 5198678 w 5198678"/>
              <a:gd name="connsiteY1" fmla="*/ 0 h 5919694"/>
              <a:gd name="connsiteX2" fmla="*/ 5198678 w 5198678"/>
              <a:gd name="connsiteY2" fmla="*/ 5919694 h 5919694"/>
              <a:gd name="connsiteX3" fmla="*/ 2543026 w 5198678"/>
              <a:gd name="connsiteY3" fmla="*/ 5916707 h 5919694"/>
              <a:gd name="connsiteX4" fmla="*/ 8697 w 5198678"/>
              <a:gd name="connsiteY4" fmla="*/ 3164891 h 5919694"/>
              <a:gd name="connsiteX5" fmla="*/ 216 w 5198678"/>
              <a:gd name="connsiteY5" fmla="*/ 333321 h 5919694"/>
              <a:gd name="connsiteX0" fmla="*/ 216 w 5198678"/>
              <a:gd name="connsiteY0" fmla="*/ 0 h 5586373"/>
              <a:gd name="connsiteX1" fmla="*/ 5198678 w 5198678"/>
              <a:gd name="connsiteY1" fmla="*/ 28985 h 5586373"/>
              <a:gd name="connsiteX2" fmla="*/ 5198678 w 5198678"/>
              <a:gd name="connsiteY2" fmla="*/ 5586373 h 5586373"/>
              <a:gd name="connsiteX3" fmla="*/ 2543026 w 5198678"/>
              <a:gd name="connsiteY3" fmla="*/ 5583386 h 5586373"/>
              <a:gd name="connsiteX4" fmla="*/ 8697 w 5198678"/>
              <a:gd name="connsiteY4" fmla="*/ 2831570 h 5586373"/>
              <a:gd name="connsiteX5" fmla="*/ 216 w 5198678"/>
              <a:gd name="connsiteY5" fmla="*/ 0 h 5586373"/>
              <a:gd name="connsiteX0" fmla="*/ 216 w 5198678"/>
              <a:gd name="connsiteY0" fmla="*/ 0 h 5571881"/>
              <a:gd name="connsiteX1" fmla="*/ 5198678 w 5198678"/>
              <a:gd name="connsiteY1" fmla="*/ 14493 h 5571881"/>
              <a:gd name="connsiteX2" fmla="*/ 5198678 w 5198678"/>
              <a:gd name="connsiteY2" fmla="*/ 5571881 h 5571881"/>
              <a:gd name="connsiteX3" fmla="*/ 2543026 w 5198678"/>
              <a:gd name="connsiteY3" fmla="*/ 5568894 h 5571881"/>
              <a:gd name="connsiteX4" fmla="*/ 8697 w 5198678"/>
              <a:gd name="connsiteY4" fmla="*/ 2817078 h 5571881"/>
              <a:gd name="connsiteX5" fmla="*/ 216 w 5198678"/>
              <a:gd name="connsiteY5" fmla="*/ 0 h 5571881"/>
              <a:gd name="connsiteX0" fmla="*/ 216 w 5198678"/>
              <a:gd name="connsiteY0" fmla="*/ 15941 h 5587822"/>
              <a:gd name="connsiteX1" fmla="*/ 5198678 w 5198678"/>
              <a:gd name="connsiteY1" fmla="*/ 0 h 5587822"/>
              <a:gd name="connsiteX2" fmla="*/ 5198678 w 5198678"/>
              <a:gd name="connsiteY2" fmla="*/ 5587822 h 5587822"/>
              <a:gd name="connsiteX3" fmla="*/ 2543026 w 5198678"/>
              <a:gd name="connsiteY3" fmla="*/ 5584835 h 5587822"/>
              <a:gd name="connsiteX4" fmla="*/ 8697 w 5198678"/>
              <a:gd name="connsiteY4" fmla="*/ 2833019 h 5587822"/>
              <a:gd name="connsiteX5" fmla="*/ 216 w 5198678"/>
              <a:gd name="connsiteY5" fmla="*/ 15941 h 5587822"/>
              <a:gd name="connsiteX0" fmla="*/ 216 w 5198678"/>
              <a:gd name="connsiteY0" fmla="*/ 629 h 5587822"/>
              <a:gd name="connsiteX1" fmla="*/ 5198678 w 5198678"/>
              <a:gd name="connsiteY1" fmla="*/ 0 h 5587822"/>
              <a:gd name="connsiteX2" fmla="*/ 5198678 w 5198678"/>
              <a:gd name="connsiteY2" fmla="*/ 5587822 h 5587822"/>
              <a:gd name="connsiteX3" fmla="*/ 2543026 w 5198678"/>
              <a:gd name="connsiteY3" fmla="*/ 5584835 h 5587822"/>
              <a:gd name="connsiteX4" fmla="*/ 8697 w 5198678"/>
              <a:gd name="connsiteY4" fmla="*/ 2833019 h 5587822"/>
              <a:gd name="connsiteX5" fmla="*/ 216 w 5198678"/>
              <a:gd name="connsiteY5" fmla="*/ 629 h 5587822"/>
              <a:gd name="connsiteX0" fmla="*/ 454 w 5198916"/>
              <a:gd name="connsiteY0" fmla="*/ 629 h 5587822"/>
              <a:gd name="connsiteX1" fmla="*/ 5198916 w 5198916"/>
              <a:gd name="connsiteY1" fmla="*/ 0 h 5587822"/>
              <a:gd name="connsiteX2" fmla="*/ 5198916 w 5198916"/>
              <a:gd name="connsiteY2" fmla="*/ 5587822 h 5587822"/>
              <a:gd name="connsiteX3" fmla="*/ 2543264 w 5198916"/>
              <a:gd name="connsiteY3" fmla="*/ 5584835 h 5587822"/>
              <a:gd name="connsiteX4" fmla="*/ 1791 w 5198916"/>
              <a:gd name="connsiteY4" fmla="*/ 3144946 h 5587822"/>
              <a:gd name="connsiteX5" fmla="*/ 454 w 5198916"/>
              <a:gd name="connsiteY5" fmla="*/ 629 h 5587822"/>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4083303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4089175"/>
              <a:gd name="connsiteY0" fmla="*/ 629 h 5595711"/>
              <a:gd name="connsiteX1" fmla="*/ 4083303 w 4089175"/>
              <a:gd name="connsiteY1" fmla="*/ 0 h 5595711"/>
              <a:gd name="connsiteX2" fmla="*/ 4089175 w 4089175"/>
              <a:gd name="connsiteY2" fmla="*/ 5595711 h 5595711"/>
              <a:gd name="connsiteX3" fmla="*/ 1718207 w 4089175"/>
              <a:gd name="connsiteY3" fmla="*/ 5593381 h 5595711"/>
              <a:gd name="connsiteX4" fmla="*/ 1791 w 4089175"/>
              <a:gd name="connsiteY4" fmla="*/ 3144946 h 5595711"/>
              <a:gd name="connsiteX5" fmla="*/ 454 w 4089175"/>
              <a:gd name="connsiteY5" fmla="*/ 629 h 5595711"/>
              <a:gd name="connsiteX0" fmla="*/ 454 w 4083340"/>
              <a:gd name="connsiteY0" fmla="*/ 629 h 5593381"/>
              <a:gd name="connsiteX1" fmla="*/ 4083303 w 4083340"/>
              <a:gd name="connsiteY1" fmla="*/ 0 h 5593381"/>
              <a:gd name="connsiteX2" fmla="*/ 4012844 w 4083340"/>
              <a:gd name="connsiteY2" fmla="*/ 5591438 h 5593381"/>
              <a:gd name="connsiteX3" fmla="*/ 1718207 w 4083340"/>
              <a:gd name="connsiteY3" fmla="*/ 5593381 h 5593381"/>
              <a:gd name="connsiteX4" fmla="*/ 1791 w 4083340"/>
              <a:gd name="connsiteY4" fmla="*/ 3144946 h 5593381"/>
              <a:gd name="connsiteX5" fmla="*/ 454 w 4083340"/>
              <a:gd name="connsiteY5" fmla="*/ 629 h 5593381"/>
              <a:gd name="connsiteX0" fmla="*/ 454 w 4083459"/>
              <a:gd name="connsiteY0" fmla="*/ 629 h 5593381"/>
              <a:gd name="connsiteX1" fmla="*/ 4083303 w 4083459"/>
              <a:gd name="connsiteY1" fmla="*/ 0 h 5593381"/>
              <a:gd name="connsiteX2" fmla="*/ 4070093 w 4083459"/>
              <a:gd name="connsiteY2" fmla="*/ 5591439 h 5593381"/>
              <a:gd name="connsiteX3" fmla="*/ 1718207 w 4083459"/>
              <a:gd name="connsiteY3" fmla="*/ 5593381 h 5593381"/>
              <a:gd name="connsiteX4" fmla="*/ 1791 w 4083459"/>
              <a:gd name="connsiteY4" fmla="*/ 3144946 h 5593381"/>
              <a:gd name="connsiteX5" fmla="*/ 454 w 4083459"/>
              <a:gd name="connsiteY5" fmla="*/ 629 h 5593381"/>
              <a:gd name="connsiteX0" fmla="*/ 454 w 4071095"/>
              <a:gd name="connsiteY0" fmla="*/ 0 h 5592752"/>
              <a:gd name="connsiteX1" fmla="*/ 4070582 w 4071095"/>
              <a:gd name="connsiteY1" fmla="*/ 3644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0 h 5592752"/>
              <a:gd name="connsiteX1" fmla="*/ 4070582 w 4071095"/>
              <a:gd name="connsiteY1" fmla="*/ 3644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10030 h 5602782"/>
              <a:gd name="connsiteX1" fmla="*/ 4070582 w 4071095"/>
              <a:gd name="connsiteY1" fmla="*/ 0 h 5602782"/>
              <a:gd name="connsiteX2" fmla="*/ 4070093 w 4071095"/>
              <a:gd name="connsiteY2" fmla="*/ 5600840 h 5602782"/>
              <a:gd name="connsiteX3" fmla="*/ 1718207 w 4071095"/>
              <a:gd name="connsiteY3" fmla="*/ 5602782 h 5602782"/>
              <a:gd name="connsiteX4" fmla="*/ 1791 w 4071095"/>
              <a:gd name="connsiteY4" fmla="*/ 3154347 h 5602782"/>
              <a:gd name="connsiteX5" fmla="*/ 454 w 4071095"/>
              <a:gd name="connsiteY5" fmla="*/ 10030 h 5602782"/>
              <a:gd name="connsiteX0" fmla="*/ 454 w 4070093"/>
              <a:gd name="connsiteY0" fmla="*/ 0 h 5592752"/>
              <a:gd name="connsiteX1" fmla="*/ 3943363 w 4070093"/>
              <a:gd name="connsiteY1" fmla="*/ 324970 h 5592752"/>
              <a:gd name="connsiteX2" fmla="*/ 4070093 w 4070093"/>
              <a:gd name="connsiteY2" fmla="*/ 5590810 h 5592752"/>
              <a:gd name="connsiteX3" fmla="*/ 1718207 w 4070093"/>
              <a:gd name="connsiteY3" fmla="*/ 5592752 h 5592752"/>
              <a:gd name="connsiteX4" fmla="*/ 1791 w 4070093"/>
              <a:gd name="connsiteY4" fmla="*/ 3144317 h 5592752"/>
              <a:gd name="connsiteX5" fmla="*/ 454 w 4070093"/>
              <a:gd name="connsiteY5" fmla="*/ 0 h 5592752"/>
              <a:gd name="connsiteX0" fmla="*/ 454 w 4071095"/>
              <a:gd name="connsiteY0" fmla="*/ 0 h 5592752"/>
              <a:gd name="connsiteX1" fmla="*/ 4070582 w 4071095"/>
              <a:gd name="connsiteY1" fmla="*/ 3644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0 h 5592752"/>
              <a:gd name="connsiteX1" fmla="*/ 4070582 w 4071095"/>
              <a:gd name="connsiteY1" fmla="*/ 3644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0 h 5592752"/>
              <a:gd name="connsiteX1" fmla="*/ 4070582 w 4071095"/>
              <a:gd name="connsiteY1" fmla="*/ 10480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0 h 5592752"/>
              <a:gd name="connsiteX1" fmla="*/ 4070582 w 4071095"/>
              <a:gd name="connsiteY1" fmla="*/ 51501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10030 h 5602782"/>
              <a:gd name="connsiteX1" fmla="*/ 4070582 w 4071095"/>
              <a:gd name="connsiteY1" fmla="*/ 0 h 5602782"/>
              <a:gd name="connsiteX2" fmla="*/ 4070093 w 4071095"/>
              <a:gd name="connsiteY2" fmla="*/ 5600840 h 5602782"/>
              <a:gd name="connsiteX3" fmla="*/ 1718207 w 4071095"/>
              <a:gd name="connsiteY3" fmla="*/ 5602782 h 5602782"/>
              <a:gd name="connsiteX4" fmla="*/ 1791 w 4071095"/>
              <a:gd name="connsiteY4" fmla="*/ 3154347 h 5602782"/>
              <a:gd name="connsiteX5" fmla="*/ 454 w 4071095"/>
              <a:gd name="connsiteY5" fmla="*/ 10030 h 5602782"/>
              <a:gd name="connsiteX0" fmla="*/ 14049 w 4069424"/>
              <a:gd name="connsiteY0" fmla="*/ 174112 h 5602782"/>
              <a:gd name="connsiteX1" fmla="*/ 4068911 w 4069424"/>
              <a:gd name="connsiteY1" fmla="*/ 0 h 5602782"/>
              <a:gd name="connsiteX2" fmla="*/ 4068422 w 4069424"/>
              <a:gd name="connsiteY2" fmla="*/ 5600840 h 5602782"/>
              <a:gd name="connsiteX3" fmla="*/ 1716536 w 4069424"/>
              <a:gd name="connsiteY3" fmla="*/ 5602782 h 5602782"/>
              <a:gd name="connsiteX4" fmla="*/ 120 w 4069424"/>
              <a:gd name="connsiteY4" fmla="*/ 3154347 h 5602782"/>
              <a:gd name="connsiteX5" fmla="*/ 14049 w 4069424"/>
              <a:gd name="connsiteY5" fmla="*/ 174112 h 5602782"/>
              <a:gd name="connsiteX0" fmla="*/ 454 w 4071095"/>
              <a:gd name="connsiteY0" fmla="*/ 10030 h 5602782"/>
              <a:gd name="connsiteX1" fmla="*/ 4070582 w 4071095"/>
              <a:gd name="connsiteY1" fmla="*/ 0 h 5602782"/>
              <a:gd name="connsiteX2" fmla="*/ 4070093 w 4071095"/>
              <a:gd name="connsiteY2" fmla="*/ 5600840 h 5602782"/>
              <a:gd name="connsiteX3" fmla="*/ 1718207 w 4071095"/>
              <a:gd name="connsiteY3" fmla="*/ 5602782 h 5602782"/>
              <a:gd name="connsiteX4" fmla="*/ 1791 w 4071095"/>
              <a:gd name="connsiteY4" fmla="*/ 3154347 h 5602782"/>
              <a:gd name="connsiteX5" fmla="*/ 454 w 4071095"/>
              <a:gd name="connsiteY5" fmla="*/ 10030 h 5602782"/>
              <a:gd name="connsiteX0" fmla="*/ 454 w 4070093"/>
              <a:gd name="connsiteY0" fmla="*/ 0 h 5592752"/>
              <a:gd name="connsiteX1" fmla="*/ 4065493 w 4070093"/>
              <a:gd name="connsiteY1" fmla="*/ 51501 h 5592752"/>
              <a:gd name="connsiteX2" fmla="*/ 4070093 w 4070093"/>
              <a:gd name="connsiteY2" fmla="*/ 5590810 h 5592752"/>
              <a:gd name="connsiteX3" fmla="*/ 1718207 w 4070093"/>
              <a:gd name="connsiteY3" fmla="*/ 5592752 h 5592752"/>
              <a:gd name="connsiteX4" fmla="*/ 1791 w 4070093"/>
              <a:gd name="connsiteY4" fmla="*/ 3144317 h 5592752"/>
              <a:gd name="connsiteX5" fmla="*/ 454 w 4070093"/>
              <a:gd name="connsiteY5" fmla="*/ 0 h 5592752"/>
              <a:gd name="connsiteX0" fmla="*/ 454 w 4071095"/>
              <a:gd name="connsiteY0" fmla="*/ 0 h 5592752"/>
              <a:gd name="connsiteX1" fmla="*/ 4070582 w 4071095"/>
              <a:gd name="connsiteY1" fmla="*/ 3644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0 h 5592752"/>
              <a:gd name="connsiteX1" fmla="*/ 4070582 w 4071095"/>
              <a:gd name="connsiteY1" fmla="*/ 9341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4333 h 5597085"/>
              <a:gd name="connsiteX1" fmla="*/ 4070582 w 4071095"/>
              <a:gd name="connsiteY1" fmla="*/ 0 h 5597085"/>
              <a:gd name="connsiteX2" fmla="*/ 4070093 w 4071095"/>
              <a:gd name="connsiteY2" fmla="*/ 5595143 h 5597085"/>
              <a:gd name="connsiteX3" fmla="*/ 1718207 w 4071095"/>
              <a:gd name="connsiteY3" fmla="*/ 5597085 h 5597085"/>
              <a:gd name="connsiteX4" fmla="*/ 1791 w 4071095"/>
              <a:gd name="connsiteY4" fmla="*/ 3148650 h 5597085"/>
              <a:gd name="connsiteX5" fmla="*/ 454 w 4071095"/>
              <a:gd name="connsiteY5" fmla="*/ 4333 h 5597085"/>
              <a:gd name="connsiteX0" fmla="*/ 454 w 4070093"/>
              <a:gd name="connsiteY0" fmla="*/ 562667 h 6155419"/>
              <a:gd name="connsiteX1" fmla="*/ 4062101 w 4070093"/>
              <a:gd name="connsiteY1" fmla="*/ 0 h 6155419"/>
              <a:gd name="connsiteX2" fmla="*/ 4070093 w 4070093"/>
              <a:gd name="connsiteY2" fmla="*/ 6153477 h 6155419"/>
              <a:gd name="connsiteX3" fmla="*/ 1718207 w 4070093"/>
              <a:gd name="connsiteY3" fmla="*/ 6155419 h 6155419"/>
              <a:gd name="connsiteX4" fmla="*/ 1791 w 4070093"/>
              <a:gd name="connsiteY4" fmla="*/ 3706984 h 6155419"/>
              <a:gd name="connsiteX5" fmla="*/ 454 w 4070093"/>
              <a:gd name="connsiteY5" fmla="*/ 562667 h 6155419"/>
              <a:gd name="connsiteX0" fmla="*/ 7264 w 4068422"/>
              <a:gd name="connsiteY0" fmla="*/ 15728 h 6155419"/>
              <a:gd name="connsiteX1" fmla="*/ 4060430 w 4068422"/>
              <a:gd name="connsiteY1" fmla="*/ 0 h 6155419"/>
              <a:gd name="connsiteX2" fmla="*/ 4068422 w 4068422"/>
              <a:gd name="connsiteY2" fmla="*/ 6153477 h 6155419"/>
              <a:gd name="connsiteX3" fmla="*/ 1716536 w 4068422"/>
              <a:gd name="connsiteY3" fmla="*/ 6155419 h 6155419"/>
              <a:gd name="connsiteX4" fmla="*/ 120 w 4068422"/>
              <a:gd name="connsiteY4" fmla="*/ 3706984 h 6155419"/>
              <a:gd name="connsiteX5" fmla="*/ 7264 w 4068422"/>
              <a:gd name="connsiteY5" fmla="*/ 15728 h 6155419"/>
              <a:gd name="connsiteX0" fmla="*/ 7264 w 4069425"/>
              <a:gd name="connsiteY0" fmla="*/ 15728 h 6155419"/>
              <a:gd name="connsiteX1" fmla="*/ 4068912 w 4069425"/>
              <a:gd name="connsiteY1" fmla="*/ 0 h 6155419"/>
              <a:gd name="connsiteX2" fmla="*/ 4068422 w 4069425"/>
              <a:gd name="connsiteY2" fmla="*/ 6153477 h 6155419"/>
              <a:gd name="connsiteX3" fmla="*/ 1716536 w 4069425"/>
              <a:gd name="connsiteY3" fmla="*/ 6155419 h 6155419"/>
              <a:gd name="connsiteX4" fmla="*/ 120 w 4069425"/>
              <a:gd name="connsiteY4" fmla="*/ 3706984 h 6155419"/>
              <a:gd name="connsiteX5" fmla="*/ 7264 w 4069425"/>
              <a:gd name="connsiteY5" fmla="*/ 15728 h 6155419"/>
              <a:gd name="connsiteX0" fmla="*/ 3023 w 4069425"/>
              <a:gd name="connsiteY0" fmla="*/ 4334 h 6155419"/>
              <a:gd name="connsiteX1" fmla="*/ 4068912 w 4069425"/>
              <a:gd name="connsiteY1" fmla="*/ 0 h 6155419"/>
              <a:gd name="connsiteX2" fmla="*/ 4068422 w 4069425"/>
              <a:gd name="connsiteY2" fmla="*/ 6153477 h 6155419"/>
              <a:gd name="connsiteX3" fmla="*/ 1716536 w 4069425"/>
              <a:gd name="connsiteY3" fmla="*/ 6155419 h 6155419"/>
              <a:gd name="connsiteX4" fmla="*/ 120 w 4069425"/>
              <a:gd name="connsiteY4" fmla="*/ 3706984 h 6155419"/>
              <a:gd name="connsiteX5" fmla="*/ 3023 w 4069425"/>
              <a:gd name="connsiteY5" fmla="*/ 4334 h 615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9425" h="6155419">
                <a:moveTo>
                  <a:pt x="3023" y="4334"/>
                </a:moveTo>
                <a:lnTo>
                  <a:pt x="4068912" y="0"/>
                </a:lnTo>
                <a:cubicBezTo>
                  <a:pt x="4070869" y="1865237"/>
                  <a:pt x="4066465" y="4288240"/>
                  <a:pt x="4068422" y="6153477"/>
                </a:cubicBezTo>
                <a:lnTo>
                  <a:pt x="1716536" y="6155419"/>
                </a:lnTo>
                <a:cubicBezTo>
                  <a:pt x="687422" y="5845287"/>
                  <a:pt x="-10492" y="4560655"/>
                  <a:pt x="120" y="3706984"/>
                </a:cubicBezTo>
                <a:cubicBezTo>
                  <a:pt x="2112" y="2503721"/>
                  <a:pt x="1031" y="1207597"/>
                  <a:pt x="3023" y="4334"/>
                </a:cubicBezTo>
                <a:close/>
              </a:path>
            </a:pathLst>
          </a:custGeom>
          <a:solidFill>
            <a:schemeClr val="bg2"/>
          </a:solidFill>
        </p:spPr>
        <p:txBody>
          <a:bodyPr anchor="ctr"/>
          <a:lstStyle>
            <a:lvl1pPr algn="ctr">
              <a:defRPr sz="1200"/>
            </a:lvl1pPr>
          </a:lstStyle>
          <a:p>
            <a:r>
              <a:rPr lang="en-AU" dirty="0"/>
              <a:t> Click icon to insert picture</a:t>
            </a:r>
          </a:p>
          <a:p>
            <a:endParaRPr lang="en-AU" dirty="0"/>
          </a:p>
        </p:txBody>
      </p:sp>
      <p:sp>
        <p:nvSpPr>
          <p:cNvPr id="3" name="Footer Placeholder 2">
            <a:extLst>
              <a:ext uri="{FF2B5EF4-FFF2-40B4-BE49-F238E27FC236}">
                <a16:creationId xmlns:a16="http://schemas.microsoft.com/office/drawing/2014/main" id="{BE05E8E5-FC3F-4B02-8560-314161E65934}"/>
              </a:ext>
            </a:extLst>
          </p:cNvPr>
          <p:cNvSpPr>
            <a:spLocks noGrp="1"/>
          </p:cNvSpPr>
          <p:nvPr>
            <p:ph type="ftr" sz="quarter" idx="10"/>
          </p:nvPr>
        </p:nvSpPr>
        <p:spPr/>
        <p:txBody>
          <a:bodyPr/>
          <a:lstStyle>
            <a:lvl1pPr>
              <a:defRPr b="0">
                <a:solidFill>
                  <a:schemeClr val="bg1"/>
                </a:solidFill>
              </a:defRPr>
            </a:lvl1pPr>
          </a:lstStyle>
          <a:p>
            <a:r>
              <a:rPr lang="en-AU"/>
              <a:t>SLAT7806 Research Methods</a:t>
            </a:r>
            <a:endParaRPr lang="en-AU" dirty="0"/>
          </a:p>
        </p:txBody>
      </p:sp>
      <p:sp>
        <p:nvSpPr>
          <p:cNvPr id="4" name="Slide Number Placeholder 3">
            <a:extLst>
              <a:ext uri="{FF2B5EF4-FFF2-40B4-BE49-F238E27FC236}">
                <a16:creationId xmlns:a16="http://schemas.microsoft.com/office/drawing/2014/main" id="{5B783E44-C534-44A2-8F6E-F9372FE5C6E2}"/>
              </a:ext>
            </a:extLst>
          </p:cNvPr>
          <p:cNvSpPr>
            <a:spLocks noGrp="1"/>
          </p:cNvSpPr>
          <p:nvPr>
            <p:ph type="sldNum" sz="quarter" idx="11"/>
          </p:nvPr>
        </p:nvSpPr>
        <p:spPr/>
        <p:txBody>
          <a:bodyPr/>
          <a:lstStyle/>
          <a:p>
            <a:fld id="{E917DE0E-AFB1-41FD-BC35-27DB61CA125F}" type="slidenum">
              <a:rPr lang="en-AU" smtClean="0"/>
              <a:pPr/>
              <a:t>‹#›</a:t>
            </a:fld>
            <a:endParaRPr lang="en-AU" dirty="0"/>
          </a:p>
        </p:txBody>
      </p:sp>
      <p:sp>
        <p:nvSpPr>
          <p:cNvPr id="11" name="Text Placeholder 5">
            <a:extLst>
              <a:ext uri="{FF2B5EF4-FFF2-40B4-BE49-F238E27FC236}">
                <a16:creationId xmlns:a16="http://schemas.microsoft.com/office/drawing/2014/main" id="{8E5BD460-2E08-418B-9ED2-FED7577890AA}"/>
              </a:ext>
            </a:extLst>
          </p:cNvPr>
          <p:cNvSpPr>
            <a:spLocks noGrp="1"/>
          </p:cNvSpPr>
          <p:nvPr>
            <p:ph type="body" sz="quarter" idx="17" hasCustomPrompt="1"/>
          </p:nvPr>
        </p:nvSpPr>
        <p:spPr>
          <a:xfrm>
            <a:off x="4400550" y="6524625"/>
            <a:ext cx="3384667" cy="241300"/>
          </a:xfrm>
        </p:spPr>
        <p:txBody>
          <a:bodyPr anchor="ctr">
            <a:normAutofit/>
          </a:bodyPr>
          <a:lstStyle>
            <a:lvl1pPr algn="ctr">
              <a:defRPr sz="1000" b="1">
                <a:solidFill>
                  <a:schemeClr val="bg1"/>
                </a:solidFill>
              </a:defRPr>
            </a:lvl1pPr>
          </a:lstStyle>
          <a:p>
            <a:pPr lvl="0"/>
            <a:r>
              <a:rPr lang="en-US" dirty="0"/>
              <a:t>#[Hashtag text]</a:t>
            </a:r>
          </a:p>
        </p:txBody>
      </p:sp>
      <p:sp>
        <p:nvSpPr>
          <p:cNvPr id="10" name="Text Placeholder 5">
            <a:extLst>
              <a:ext uri="{FF2B5EF4-FFF2-40B4-BE49-F238E27FC236}">
                <a16:creationId xmlns:a16="http://schemas.microsoft.com/office/drawing/2014/main" id="{D06BD81E-48A0-488B-B875-7D993A64CC4D}"/>
              </a:ext>
            </a:extLst>
          </p:cNvPr>
          <p:cNvSpPr>
            <a:spLocks noGrp="1"/>
          </p:cNvSpPr>
          <p:nvPr>
            <p:ph type="body" sz="quarter" idx="13"/>
          </p:nvPr>
        </p:nvSpPr>
        <p:spPr>
          <a:xfrm>
            <a:off x="695325" y="1700213"/>
            <a:ext cx="5208587" cy="4598075"/>
          </a:xfrm>
          <a:prstGeom prst="rect">
            <a:avLst/>
          </a:prstGeom>
        </p:spPr>
        <p:txBody>
          <a:bodyPr/>
          <a:lstStyle>
            <a:lvl1pPr>
              <a:buNone/>
              <a:defRPr lang="en-US" dirty="0">
                <a:solidFill>
                  <a:schemeClr val="bg1"/>
                </a:solidFill>
              </a:defRPr>
            </a:lvl1pPr>
            <a:lvl2pPr>
              <a:buClr>
                <a:schemeClr val="bg1"/>
              </a:buClr>
              <a:defRPr lang="en-US" dirty="0">
                <a:solidFill>
                  <a:schemeClr val="bg1"/>
                </a:solidFill>
              </a:defRPr>
            </a:lvl2pPr>
            <a:lvl3pPr>
              <a:buClr>
                <a:schemeClr val="bg1"/>
              </a:buClr>
              <a:defRPr lang="en-US" dirty="0">
                <a:solidFill>
                  <a:schemeClr val="bg1"/>
                </a:solidFill>
              </a:defRPr>
            </a:lvl3pPr>
            <a:lvl4pPr>
              <a:defRPr lang="en-US" dirty="0">
                <a:solidFill>
                  <a:schemeClr val="bg1"/>
                </a:solidFill>
              </a:defRPr>
            </a:lvl4pPr>
            <a:lvl5pPr>
              <a:defRPr lang="en-US" dirty="0">
                <a:solidFill>
                  <a:schemeClr val="bg1"/>
                </a:solidFill>
              </a:defRPr>
            </a:lvl5pPr>
            <a:lvl6pPr>
              <a:defRPr lang="en-AU" dirty="0">
                <a:solidFill>
                  <a:schemeClr val="bg1"/>
                </a:solidFill>
              </a:defRPr>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4" name="TextBox 13">
            <a:extLst>
              <a:ext uri="{FF2B5EF4-FFF2-40B4-BE49-F238E27FC236}">
                <a16:creationId xmlns:a16="http://schemas.microsoft.com/office/drawing/2014/main" id="{54B152F0-B857-4837-AD26-E55058B68A12}"/>
              </a:ext>
            </a:extLst>
          </p:cNvPr>
          <p:cNvSpPr txBox="1"/>
          <p:nvPr userDrawn="1"/>
        </p:nvSpPr>
        <p:spPr>
          <a:xfrm>
            <a:off x="1" y="-1053499"/>
            <a:ext cx="7632171" cy="954107"/>
          </a:xfrm>
          <a:prstGeom prst="rect">
            <a:avLst/>
          </a:prstGeom>
          <a:solidFill>
            <a:schemeClr val="accent1"/>
          </a:solidFill>
        </p:spPr>
        <p:txBody>
          <a:bodyPr wrap="square" rtlCol="0">
            <a:spAutoFit/>
          </a:bodyPr>
          <a:lstStyle/>
          <a:p>
            <a:r>
              <a:rPr lang="en-AU" sz="1400" dirty="0">
                <a:solidFill>
                  <a:schemeClr val="bg1"/>
                </a:solidFill>
              </a:rPr>
              <a:t>For this slide design, you can change the background colour</a:t>
            </a:r>
          </a:p>
          <a:p>
            <a:r>
              <a:rPr lang="en-AU" sz="1400" dirty="0">
                <a:solidFill>
                  <a:schemeClr val="bg1"/>
                </a:solidFill>
              </a:rPr>
              <a:t>by right-clicking somewhere on the slide, not in a content placeholder.</a:t>
            </a:r>
          </a:p>
          <a:p>
            <a:r>
              <a:rPr lang="en-US" sz="1400" dirty="0">
                <a:solidFill>
                  <a:schemeClr val="bg1"/>
                </a:solidFill>
              </a:rPr>
              <a:t>‘Format Background</a:t>
            </a:r>
          </a:p>
          <a:p>
            <a:r>
              <a:rPr lang="en-US" sz="1400" dirty="0">
                <a:solidFill>
                  <a:schemeClr val="bg1"/>
                </a:solidFill>
              </a:rPr>
              <a:t>Under the ‘Fill’ menu, ‘change ‘Solid fill’ to a </a:t>
            </a:r>
            <a:r>
              <a:rPr lang="en-US" sz="1400" dirty="0" err="1">
                <a:solidFill>
                  <a:schemeClr val="bg1"/>
                </a:solidFill>
              </a:rPr>
              <a:t>colour</a:t>
            </a:r>
            <a:r>
              <a:rPr lang="en-US" sz="1400" dirty="0">
                <a:solidFill>
                  <a:schemeClr val="bg1"/>
                </a:solidFill>
              </a:rPr>
              <a:t> from the palette</a:t>
            </a:r>
            <a:endParaRPr lang="en-AU" sz="1400" dirty="0">
              <a:solidFill>
                <a:schemeClr val="bg1"/>
              </a:solidFill>
            </a:endParaRPr>
          </a:p>
        </p:txBody>
      </p:sp>
      <p:sp>
        <p:nvSpPr>
          <p:cNvPr id="13" name="Title 1">
            <a:extLst>
              <a:ext uri="{FF2B5EF4-FFF2-40B4-BE49-F238E27FC236}">
                <a16:creationId xmlns:a16="http://schemas.microsoft.com/office/drawing/2014/main" id="{407296C6-F9EC-4B3A-9119-76D6C67094A9}"/>
              </a:ext>
            </a:extLst>
          </p:cNvPr>
          <p:cNvSpPr>
            <a:spLocks noGrp="1"/>
          </p:cNvSpPr>
          <p:nvPr>
            <p:ph type="title"/>
          </p:nvPr>
        </p:nvSpPr>
        <p:spPr>
          <a:xfrm>
            <a:off x="695326" y="1052736"/>
            <a:ext cx="5208586" cy="468000"/>
          </a:xfrm>
        </p:spPr>
        <p:txBody>
          <a:bodyPr anchor="t"/>
          <a:lstStyle>
            <a:lvl1pPr>
              <a:defRPr>
                <a:solidFill>
                  <a:schemeClr val="bg1"/>
                </a:solidFill>
              </a:defRPr>
            </a:lvl1pPr>
          </a:lstStyle>
          <a:p>
            <a:r>
              <a:rPr lang="en-US"/>
              <a:t>Click to edit Master title style</a:t>
            </a:r>
            <a:endParaRPr lang="en-AU" dirty="0"/>
          </a:p>
        </p:txBody>
      </p:sp>
    </p:spTree>
    <p:extLst>
      <p:ext uri="{BB962C8B-B14F-4D97-AF65-F5344CB8AC3E}">
        <p14:creationId xmlns:p14="http://schemas.microsoft.com/office/powerpoint/2010/main" val="233336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with Image One Third Alt">
    <p:bg>
      <p:bgPr>
        <a:solidFill>
          <a:schemeClr val="accent1"/>
        </a:solidFill>
        <a:effectLst/>
      </p:bgPr>
    </p:bg>
    <p:spTree>
      <p:nvGrpSpPr>
        <p:cNvPr id="1" name=""/>
        <p:cNvGrpSpPr/>
        <p:nvPr/>
      </p:nvGrpSpPr>
      <p:grpSpPr>
        <a:xfrm>
          <a:off x="0" y="0"/>
          <a:ext cx="0" cy="0"/>
          <a:chOff x="0" y="0"/>
          <a:chExt cx="0" cy="0"/>
        </a:xfrm>
      </p:grpSpPr>
      <p:sp>
        <p:nvSpPr>
          <p:cNvPr id="13" name="Text Placeholder 16">
            <a:extLst>
              <a:ext uri="{FF2B5EF4-FFF2-40B4-BE49-F238E27FC236}">
                <a16:creationId xmlns:a16="http://schemas.microsoft.com/office/drawing/2014/main" id="{B4FA68DC-FEFE-4790-B4A5-75AF5CDBE1D5}"/>
              </a:ext>
            </a:extLst>
          </p:cNvPr>
          <p:cNvSpPr>
            <a:spLocks noGrp="1"/>
          </p:cNvSpPr>
          <p:nvPr>
            <p:ph type="body" sz="quarter" idx="22" hasCustomPrompt="1"/>
          </p:nvPr>
        </p:nvSpPr>
        <p:spPr bwMode="invGray">
          <a:xfrm>
            <a:off x="0" y="0"/>
            <a:ext cx="10704513" cy="6869113"/>
          </a:xfrm>
          <a:solidFill>
            <a:schemeClr val="accent1"/>
          </a:solidFill>
        </p:spPr>
        <p:txBody>
          <a:bodyPr>
            <a:normAutofit/>
          </a:bodyPr>
          <a:lstStyle>
            <a:lvl1pPr>
              <a:defRPr sz="100">
                <a:solidFill>
                  <a:schemeClr val="accent1"/>
                </a:solidFill>
              </a:defRPr>
            </a:lvl1pPr>
          </a:lstStyle>
          <a:p>
            <a:pPr lvl="0"/>
            <a:r>
              <a:rPr lang="en-AU" dirty="0"/>
              <a:t> </a:t>
            </a:r>
          </a:p>
        </p:txBody>
      </p:sp>
      <p:sp>
        <p:nvSpPr>
          <p:cNvPr id="15" name="TextBox 14">
            <a:extLst>
              <a:ext uri="{FF2B5EF4-FFF2-40B4-BE49-F238E27FC236}">
                <a16:creationId xmlns:a16="http://schemas.microsoft.com/office/drawing/2014/main" id="{52BEE3ED-5C13-4151-AFC4-04F14BD9ECA3}"/>
              </a:ext>
            </a:extLst>
          </p:cNvPr>
          <p:cNvSpPr txBox="1"/>
          <p:nvPr userDrawn="1"/>
        </p:nvSpPr>
        <p:spPr>
          <a:xfrm>
            <a:off x="1" y="-622612"/>
            <a:ext cx="7632171" cy="523220"/>
          </a:xfrm>
          <a:prstGeom prst="rect">
            <a:avLst/>
          </a:prstGeom>
          <a:solidFill>
            <a:schemeClr val="accent1"/>
          </a:solidFill>
        </p:spPr>
        <p:txBody>
          <a:bodyPr wrap="square" rtlCol="0">
            <a:spAutoFit/>
          </a:bodyPr>
          <a:lstStyle/>
          <a:p>
            <a:r>
              <a:rPr lang="en-AU" sz="1400" dirty="0">
                <a:solidFill>
                  <a:schemeClr val="bg1"/>
                </a:solidFill>
              </a:rPr>
              <a:t>For this slide design, you can change the background colour</a:t>
            </a:r>
          </a:p>
          <a:p>
            <a:r>
              <a:rPr lang="en-AU" sz="1400" dirty="0">
                <a:solidFill>
                  <a:schemeClr val="bg1"/>
                </a:solidFill>
              </a:rPr>
              <a:t>Clicking along the edge of purple container and change the shape fill colour.</a:t>
            </a:r>
          </a:p>
        </p:txBody>
      </p:sp>
      <p:sp>
        <p:nvSpPr>
          <p:cNvPr id="12" name="Picture Placeholder 9">
            <a:extLst>
              <a:ext uri="{FF2B5EF4-FFF2-40B4-BE49-F238E27FC236}">
                <a16:creationId xmlns:a16="http://schemas.microsoft.com/office/drawing/2014/main" id="{8FB0C548-DD10-4ED1-BA05-293A119D2AEB}"/>
              </a:ext>
            </a:extLst>
          </p:cNvPr>
          <p:cNvSpPr>
            <a:spLocks noGrp="1"/>
          </p:cNvSpPr>
          <p:nvPr>
            <p:ph type="pic" sz="quarter" idx="18" hasCustomPrompt="1"/>
          </p:nvPr>
        </p:nvSpPr>
        <p:spPr>
          <a:xfrm>
            <a:off x="8108851" y="-8784"/>
            <a:ext cx="4083149" cy="6868620"/>
          </a:xfrm>
          <a:custGeom>
            <a:avLst/>
            <a:gdLst>
              <a:gd name="connsiteX0" fmla="*/ 0 w 5187576"/>
              <a:gd name="connsiteY0" fmla="*/ 0 h 5919694"/>
              <a:gd name="connsiteX1" fmla="*/ 5187576 w 5187576"/>
              <a:gd name="connsiteY1" fmla="*/ 0 h 5919694"/>
              <a:gd name="connsiteX2" fmla="*/ 5187576 w 5187576"/>
              <a:gd name="connsiteY2" fmla="*/ 5919694 h 5919694"/>
              <a:gd name="connsiteX3" fmla="*/ 0 w 5187576"/>
              <a:gd name="connsiteY3" fmla="*/ 5919694 h 5919694"/>
              <a:gd name="connsiteX4" fmla="*/ 0 w 5187576"/>
              <a:gd name="connsiteY4" fmla="*/ 0 h 5919694"/>
              <a:gd name="connsiteX0" fmla="*/ 5977 w 5193553"/>
              <a:gd name="connsiteY0" fmla="*/ 0 h 5919694"/>
              <a:gd name="connsiteX1" fmla="*/ 5193553 w 5193553"/>
              <a:gd name="connsiteY1" fmla="*/ 0 h 5919694"/>
              <a:gd name="connsiteX2" fmla="*/ 5193553 w 5193553"/>
              <a:gd name="connsiteY2" fmla="*/ 5919694 h 5919694"/>
              <a:gd name="connsiteX3" fmla="*/ 5977 w 5193553"/>
              <a:gd name="connsiteY3" fmla="*/ 5919694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5977 w 5193553"/>
              <a:gd name="connsiteY4" fmla="*/ 5919694 h 5919694"/>
              <a:gd name="connsiteX5" fmla="*/ 0 w 5193553"/>
              <a:gd name="connsiteY5" fmla="*/ 3609788 h 5919694"/>
              <a:gd name="connsiteX6" fmla="*/ 5977 w 5193553"/>
              <a:gd name="connsiteY6"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5977 w 5193553"/>
              <a:gd name="connsiteY4" fmla="*/ 5919694 h 5919694"/>
              <a:gd name="connsiteX5" fmla="*/ 0 w 5193553"/>
              <a:gd name="connsiteY5" fmla="*/ 3609788 h 5919694"/>
              <a:gd name="connsiteX6" fmla="*/ 5977 w 5193553"/>
              <a:gd name="connsiteY6"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0 w 5193553"/>
              <a:gd name="connsiteY4" fmla="*/ 3609788 h 5919694"/>
              <a:gd name="connsiteX5" fmla="*/ 5977 w 5193553"/>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687921 w 5193555"/>
              <a:gd name="connsiteY3" fmla="*/ 5101592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537903 w 5193555"/>
              <a:gd name="connsiteY3" fmla="*/ 5916707 h 5919694"/>
              <a:gd name="connsiteX4" fmla="*/ 2 w 5193555"/>
              <a:gd name="connsiteY4" fmla="*/ 3609788 h 5919694"/>
              <a:gd name="connsiteX5" fmla="*/ 5979 w 5193555"/>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537901 w 5193553"/>
              <a:gd name="connsiteY3" fmla="*/ 5916707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537901 w 5193553"/>
              <a:gd name="connsiteY3" fmla="*/ 5916707 h 5919694"/>
              <a:gd name="connsiteX4" fmla="*/ 0 w 5193553"/>
              <a:gd name="connsiteY4" fmla="*/ 3609788 h 5919694"/>
              <a:gd name="connsiteX5" fmla="*/ 5977 w 5193553"/>
              <a:gd name="connsiteY5" fmla="*/ 0 h 5919694"/>
              <a:gd name="connsiteX0" fmla="*/ 16692 w 5204268"/>
              <a:gd name="connsiteY0" fmla="*/ 0 h 5919694"/>
              <a:gd name="connsiteX1" fmla="*/ 5204268 w 5204268"/>
              <a:gd name="connsiteY1" fmla="*/ 0 h 5919694"/>
              <a:gd name="connsiteX2" fmla="*/ 5204268 w 5204268"/>
              <a:gd name="connsiteY2" fmla="*/ 5919694 h 5919694"/>
              <a:gd name="connsiteX3" fmla="*/ 2548616 w 5204268"/>
              <a:gd name="connsiteY3" fmla="*/ 5916707 h 5919694"/>
              <a:gd name="connsiteX4" fmla="*/ 0 w 5204268"/>
              <a:gd name="connsiteY4" fmla="*/ 3438185 h 5919694"/>
              <a:gd name="connsiteX5" fmla="*/ 16692 w 5204268"/>
              <a:gd name="connsiteY5" fmla="*/ 0 h 5919694"/>
              <a:gd name="connsiteX0" fmla="*/ 16692 w 5204268"/>
              <a:gd name="connsiteY0" fmla="*/ 0 h 5919694"/>
              <a:gd name="connsiteX1" fmla="*/ 5204268 w 5204268"/>
              <a:gd name="connsiteY1" fmla="*/ 0 h 5919694"/>
              <a:gd name="connsiteX2" fmla="*/ 5204268 w 5204268"/>
              <a:gd name="connsiteY2" fmla="*/ 5919694 h 5919694"/>
              <a:gd name="connsiteX3" fmla="*/ 2548616 w 5204268"/>
              <a:gd name="connsiteY3" fmla="*/ 5916707 h 5919694"/>
              <a:gd name="connsiteX4" fmla="*/ 0 w 5204268"/>
              <a:gd name="connsiteY4" fmla="*/ 3438185 h 5919694"/>
              <a:gd name="connsiteX5" fmla="*/ 16692 w 5204268"/>
              <a:gd name="connsiteY5" fmla="*/ 0 h 5919694"/>
              <a:gd name="connsiteX0" fmla="*/ 112 w 5187688"/>
              <a:gd name="connsiteY0" fmla="*/ 0 h 5919694"/>
              <a:gd name="connsiteX1" fmla="*/ 5187688 w 5187688"/>
              <a:gd name="connsiteY1" fmla="*/ 0 h 5919694"/>
              <a:gd name="connsiteX2" fmla="*/ 5187688 w 5187688"/>
              <a:gd name="connsiteY2" fmla="*/ 5919694 h 5919694"/>
              <a:gd name="connsiteX3" fmla="*/ 2532036 w 5187688"/>
              <a:gd name="connsiteY3" fmla="*/ 5916707 h 5919694"/>
              <a:gd name="connsiteX4" fmla="*/ 21520 w 5187688"/>
              <a:gd name="connsiteY4" fmla="*/ 3298360 h 5919694"/>
              <a:gd name="connsiteX5" fmla="*/ 112 w 5187688"/>
              <a:gd name="connsiteY5" fmla="*/ 0 h 5919694"/>
              <a:gd name="connsiteX0" fmla="*/ 2405 w 5189981"/>
              <a:gd name="connsiteY0" fmla="*/ 0 h 5919694"/>
              <a:gd name="connsiteX1" fmla="*/ 5189981 w 5189981"/>
              <a:gd name="connsiteY1" fmla="*/ 0 h 5919694"/>
              <a:gd name="connsiteX2" fmla="*/ 5189981 w 5189981"/>
              <a:gd name="connsiteY2" fmla="*/ 5919694 h 5919694"/>
              <a:gd name="connsiteX3" fmla="*/ 2534329 w 5189981"/>
              <a:gd name="connsiteY3" fmla="*/ 5916707 h 5919694"/>
              <a:gd name="connsiteX4" fmla="*/ 0 w 5189981"/>
              <a:gd name="connsiteY4" fmla="*/ 3164891 h 5919694"/>
              <a:gd name="connsiteX5" fmla="*/ 2405 w 5189981"/>
              <a:gd name="connsiteY5" fmla="*/ 0 h 5919694"/>
              <a:gd name="connsiteX0" fmla="*/ 2532 w 5190108"/>
              <a:gd name="connsiteY0" fmla="*/ 0 h 5919694"/>
              <a:gd name="connsiteX1" fmla="*/ 5190108 w 5190108"/>
              <a:gd name="connsiteY1" fmla="*/ 0 h 5919694"/>
              <a:gd name="connsiteX2" fmla="*/ 5190108 w 5190108"/>
              <a:gd name="connsiteY2" fmla="*/ 5919694 h 5919694"/>
              <a:gd name="connsiteX3" fmla="*/ 2534456 w 5190108"/>
              <a:gd name="connsiteY3" fmla="*/ 5916707 h 5919694"/>
              <a:gd name="connsiteX4" fmla="*/ 127 w 5190108"/>
              <a:gd name="connsiteY4" fmla="*/ 3164891 h 5919694"/>
              <a:gd name="connsiteX5" fmla="*/ 2532 w 5190108"/>
              <a:gd name="connsiteY5" fmla="*/ 0 h 5919694"/>
              <a:gd name="connsiteX0" fmla="*/ 2464 w 5190040"/>
              <a:gd name="connsiteY0" fmla="*/ 0 h 5919694"/>
              <a:gd name="connsiteX1" fmla="*/ 5190040 w 5190040"/>
              <a:gd name="connsiteY1" fmla="*/ 0 h 5919694"/>
              <a:gd name="connsiteX2" fmla="*/ 5190040 w 5190040"/>
              <a:gd name="connsiteY2" fmla="*/ 5919694 h 5919694"/>
              <a:gd name="connsiteX3" fmla="*/ 2534388 w 5190040"/>
              <a:gd name="connsiteY3" fmla="*/ 5916707 h 5919694"/>
              <a:gd name="connsiteX4" fmla="*/ 59 w 5190040"/>
              <a:gd name="connsiteY4" fmla="*/ 3164891 h 5919694"/>
              <a:gd name="connsiteX5" fmla="*/ 2464 w 5190040"/>
              <a:gd name="connsiteY5" fmla="*/ 0 h 5919694"/>
              <a:gd name="connsiteX0" fmla="*/ 2512 w 5190088"/>
              <a:gd name="connsiteY0" fmla="*/ 0 h 5919694"/>
              <a:gd name="connsiteX1" fmla="*/ 5190088 w 5190088"/>
              <a:gd name="connsiteY1" fmla="*/ 0 h 5919694"/>
              <a:gd name="connsiteX2" fmla="*/ 5190088 w 5190088"/>
              <a:gd name="connsiteY2" fmla="*/ 5919694 h 5919694"/>
              <a:gd name="connsiteX3" fmla="*/ 2534436 w 5190088"/>
              <a:gd name="connsiteY3" fmla="*/ 5916707 h 5919694"/>
              <a:gd name="connsiteX4" fmla="*/ 107 w 5190088"/>
              <a:gd name="connsiteY4" fmla="*/ 3164891 h 5919694"/>
              <a:gd name="connsiteX5" fmla="*/ 2512 w 5190088"/>
              <a:gd name="connsiteY5" fmla="*/ 0 h 5919694"/>
              <a:gd name="connsiteX0" fmla="*/ 2406 w 5189982"/>
              <a:gd name="connsiteY0" fmla="*/ 0 h 5919694"/>
              <a:gd name="connsiteX1" fmla="*/ 5189982 w 5189982"/>
              <a:gd name="connsiteY1" fmla="*/ 0 h 5919694"/>
              <a:gd name="connsiteX2" fmla="*/ 5189982 w 5189982"/>
              <a:gd name="connsiteY2" fmla="*/ 5919694 h 5919694"/>
              <a:gd name="connsiteX3" fmla="*/ 2534330 w 5189982"/>
              <a:gd name="connsiteY3" fmla="*/ 5916707 h 5919694"/>
              <a:gd name="connsiteX4" fmla="*/ 1 w 5189982"/>
              <a:gd name="connsiteY4" fmla="*/ 3164891 h 5919694"/>
              <a:gd name="connsiteX5" fmla="*/ 2406 w 5189982"/>
              <a:gd name="connsiteY5" fmla="*/ 0 h 5919694"/>
              <a:gd name="connsiteX0" fmla="*/ 216 w 5198678"/>
              <a:gd name="connsiteY0" fmla="*/ 333321 h 5919694"/>
              <a:gd name="connsiteX1" fmla="*/ 5198678 w 5198678"/>
              <a:gd name="connsiteY1" fmla="*/ 0 h 5919694"/>
              <a:gd name="connsiteX2" fmla="*/ 5198678 w 5198678"/>
              <a:gd name="connsiteY2" fmla="*/ 5919694 h 5919694"/>
              <a:gd name="connsiteX3" fmla="*/ 2543026 w 5198678"/>
              <a:gd name="connsiteY3" fmla="*/ 5916707 h 5919694"/>
              <a:gd name="connsiteX4" fmla="*/ 8697 w 5198678"/>
              <a:gd name="connsiteY4" fmla="*/ 3164891 h 5919694"/>
              <a:gd name="connsiteX5" fmla="*/ 216 w 5198678"/>
              <a:gd name="connsiteY5" fmla="*/ 333321 h 5919694"/>
              <a:gd name="connsiteX0" fmla="*/ 216 w 5198678"/>
              <a:gd name="connsiteY0" fmla="*/ 0 h 5586373"/>
              <a:gd name="connsiteX1" fmla="*/ 5198678 w 5198678"/>
              <a:gd name="connsiteY1" fmla="*/ 28985 h 5586373"/>
              <a:gd name="connsiteX2" fmla="*/ 5198678 w 5198678"/>
              <a:gd name="connsiteY2" fmla="*/ 5586373 h 5586373"/>
              <a:gd name="connsiteX3" fmla="*/ 2543026 w 5198678"/>
              <a:gd name="connsiteY3" fmla="*/ 5583386 h 5586373"/>
              <a:gd name="connsiteX4" fmla="*/ 8697 w 5198678"/>
              <a:gd name="connsiteY4" fmla="*/ 2831570 h 5586373"/>
              <a:gd name="connsiteX5" fmla="*/ 216 w 5198678"/>
              <a:gd name="connsiteY5" fmla="*/ 0 h 5586373"/>
              <a:gd name="connsiteX0" fmla="*/ 216 w 5198678"/>
              <a:gd name="connsiteY0" fmla="*/ 0 h 5571881"/>
              <a:gd name="connsiteX1" fmla="*/ 5198678 w 5198678"/>
              <a:gd name="connsiteY1" fmla="*/ 14493 h 5571881"/>
              <a:gd name="connsiteX2" fmla="*/ 5198678 w 5198678"/>
              <a:gd name="connsiteY2" fmla="*/ 5571881 h 5571881"/>
              <a:gd name="connsiteX3" fmla="*/ 2543026 w 5198678"/>
              <a:gd name="connsiteY3" fmla="*/ 5568894 h 5571881"/>
              <a:gd name="connsiteX4" fmla="*/ 8697 w 5198678"/>
              <a:gd name="connsiteY4" fmla="*/ 2817078 h 5571881"/>
              <a:gd name="connsiteX5" fmla="*/ 216 w 5198678"/>
              <a:gd name="connsiteY5" fmla="*/ 0 h 5571881"/>
              <a:gd name="connsiteX0" fmla="*/ 216 w 5198678"/>
              <a:gd name="connsiteY0" fmla="*/ 15941 h 5587822"/>
              <a:gd name="connsiteX1" fmla="*/ 5198678 w 5198678"/>
              <a:gd name="connsiteY1" fmla="*/ 0 h 5587822"/>
              <a:gd name="connsiteX2" fmla="*/ 5198678 w 5198678"/>
              <a:gd name="connsiteY2" fmla="*/ 5587822 h 5587822"/>
              <a:gd name="connsiteX3" fmla="*/ 2543026 w 5198678"/>
              <a:gd name="connsiteY3" fmla="*/ 5584835 h 5587822"/>
              <a:gd name="connsiteX4" fmla="*/ 8697 w 5198678"/>
              <a:gd name="connsiteY4" fmla="*/ 2833019 h 5587822"/>
              <a:gd name="connsiteX5" fmla="*/ 216 w 5198678"/>
              <a:gd name="connsiteY5" fmla="*/ 15941 h 5587822"/>
              <a:gd name="connsiteX0" fmla="*/ 216 w 5198678"/>
              <a:gd name="connsiteY0" fmla="*/ 629 h 5587822"/>
              <a:gd name="connsiteX1" fmla="*/ 5198678 w 5198678"/>
              <a:gd name="connsiteY1" fmla="*/ 0 h 5587822"/>
              <a:gd name="connsiteX2" fmla="*/ 5198678 w 5198678"/>
              <a:gd name="connsiteY2" fmla="*/ 5587822 h 5587822"/>
              <a:gd name="connsiteX3" fmla="*/ 2543026 w 5198678"/>
              <a:gd name="connsiteY3" fmla="*/ 5584835 h 5587822"/>
              <a:gd name="connsiteX4" fmla="*/ 8697 w 5198678"/>
              <a:gd name="connsiteY4" fmla="*/ 2833019 h 5587822"/>
              <a:gd name="connsiteX5" fmla="*/ 216 w 5198678"/>
              <a:gd name="connsiteY5" fmla="*/ 629 h 5587822"/>
              <a:gd name="connsiteX0" fmla="*/ 454 w 5198916"/>
              <a:gd name="connsiteY0" fmla="*/ 629 h 5587822"/>
              <a:gd name="connsiteX1" fmla="*/ 5198916 w 5198916"/>
              <a:gd name="connsiteY1" fmla="*/ 0 h 5587822"/>
              <a:gd name="connsiteX2" fmla="*/ 5198916 w 5198916"/>
              <a:gd name="connsiteY2" fmla="*/ 5587822 h 5587822"/>
              <a:gd name="connsiteX3" fmla="*/ 2543264 w 5198916"/>
              <a:gd name="connsiteY3" fmla="*/ 5584835 h 5587822"/>
              <a:gd name="connsiteX4" fmla="*/ 1791 w 5198916"/>
              <a:gd name="connsiteY4" fmla="*/ 3144946 h 5587822"/>
              <a:gd name="connsiteX5" fmla="*/ 454 w 5198916"/>
              <a:gd name="connsiteY5" fmla="*/ 629 h 5587822"/>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4083303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4089175"/>
              <a:gd name="connsiteY0" fmla="*/ 629 h 5595711"/>
              <a:gd name="connsiteX1" fmla="*/ 4083303 w 4089175"/>
              <a:gd name="connsiteY1" fmla="*/ 0 h 5595711"/>
              <a:gd name="connsiteX2" fmla="*/ 4089175 w 4089175"/>
              <a:gd name="connsiteY2" fmla="*/ 5595711 h 5595711"/>
              <a:gd name="connsiteX3" fmla="*/ 1718207 w 4089175"/>
              <a:gd name="connsiteY3" fmla="*/ 5593381 h 5595711"/>
              <a:gd name="connsiteX4" fmla="*/ 1791 w 4089175"/>
              <a:gd name="connsiteY4" fmla="*/ 3144946 h 5595711"/>
              <a:gd name="connsiteX5" fmla="*/ 454 w 4089175"/>
              <a:gd name="connsiteY5" fmla="*/ 629 h 5595711"/>
              <a:gd name="connsiteX0" fmla="*/ 454 w 4083340"/>
              <a:gd name="connsiteY0" fmla="*/ 629 h 5593381"/>
              <a:gd name="connsiteX1" fmla="*/ 4083303 w 4083340"/>
              <a:gd name="connsiteY1" fmla="*/ 0 h 5593381"/>
              <a:gd name="connsiteX2" fmla="*/ 4012844 w 4083340"/>
              <a:gd name="connsiteY2" fmla="*/ 5591438 h 5593381"/>
              <a:gd name="connsiteX3" fmla="*/ 1718207 w 4083340"/>
              <a:gd name="connsiteY3" fmla="*/ 5593381 h 5593381"/>
              <a:gd name="connsiteX4" fmla="*/ 1791 w 4083340"/>
              <a:gd name="connsiteY4" fmla="*/ 3144946 h 5593381"/>
              <a:gd name="connsiteX5" fmla="*/ 454 w 4083340"/>
              <a:gd name="connsiteY5" fmla="*/ 629 h 5593381"/>
              <a:gd name="connsiteX0" fmla="*/ 454 w 4083459"/>
              <a:gd name="connsiteY0" fmla="*/ 629 h 5593381"/>
              <a:gd name="connsiteX1" fmla="*/ 4083303 w 4083459"/>
              <a:gd name="connsiteY1" fmla="*/ 0 h 5593381"/>
              <a:gd name="connsiteX2" fmla="*/ 4070093 w 4083459"/>
              <a:gd name="connsiteY2" fmla="*/ 5591439 h 5593381"/>
              <a:gd name="connsiteX3" fmla="*/ 1718207 w 4083459"/>
              <a:gd name="connsiteY3" fmla="*/ 5593381 h 5593381"/>
              <a:gd name="connsiteX4" fmla="*/ 1791 w 4083459"/>
              <a:gd name="connsiteY4" fmla="*/ 3144946 h 5593381"/>
              <a:gd name="connsiteX5" fmla="*/ 454 w 4083459"/>
              <a:gd name="connsiteY5" fmla="*/ 629 h 5593381"/>
              <a:gd name="connsiteX0" fmla="*/ 454 w 4071095"/>
              <a:gd name="connsiteY0" fmla="*/ 0 h 5592752"/>
              <a:gd name="connsiteX1" fmla="*/ 4070582 w 4071095"/>
              <a:gd name="connsiteY1" fmla="*/ 3644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0093"/>
              <a:gd name="connsiteY0" fmla="*/ 0 h 5592752"/>
              <a:gd name="connsiteX1" fmla="*/ 2714232 w 4070093"/>
              <a:gd name="connsiteY1" fmla="*/ 3644 h 5592752"/>
              <a:gd name="connsiteX2" fmla="*/ 4070093 w 4070093"/>
              <a:gd name="connsiteY2" fmla="*/ 5590810 h 5592752"/>
              <a:gd name="connsiteX3" fmla="*/ 1718207 w 4070093"/>
              <a:gd name="connsiteY3" fmla="*/ 5592752 h 5592752"/>
              <a:gd name="connsiteX4" fmla="*/ 1791 w 4070093"/>
              <a:gd name="connsiteY4" fmla="*/ 3144317 h 5592752"/>
              <a:gd name="connsiteX5" fmla="*/ 454 w 4070093"/>
              <a:gd name="connsiteY5" fmla="*/ 0 h 5592752"/>
              <a:gd name="connsiteX0" fmla="*/ 454 w 2714242"/>
              <a:gd name="connsiteY0" fmla="*/ 0 h 5592752"/>
              <a:gd name="connsiteX1" fmla="*/ 2714232 w 2714242"/>
              <a:gd name="connsiteY1" fmla="*/ 3644 h 5592752"/>
              <a:gd name="connsiteX2" fmla="*/ 2455391 w 2714242"/>
              <a:gd name="connsiteY2" fmla="*/ 5590810 h 5592752"/>
              <a:gd name="connsiteX3" fmla="*/ 1718207 w 2714242"/>
              <a:gd name="connsiteY3" fmla="*/ 5592752 h 5592752"/>
              <a:gd name="connsiteX4" fmla="*/ 1791 w 2714242"/>
              <a:gd name="connsiteY4" fmla="*/ 3144317 h 5592752"/>
              <a:gd name="connsiteX5" fmla="*/ 454 w 2714242"/>
              <a:gd name="connsiteY5" fmla="*/ 0 h 5592752"/>
              <a:gd name="connsiteX0" fmla="*/ 454 w 2714778"/>
              <a:gd name="connsiteY0" fmla="*/ 0 h 5596508"/>
              <a:gd name="connsiteX1" fmla="*/ 2714232 w 2714778"/>
              <a:gd name="connsiteY1" fmla="*/ 3644 h 5596508"/>
              <a:gd name="connsiteX2" fmla="*/ 2714070 w 2714778"/>
              <a:gd name="connsiteY2" fmla="*/ 5596508 h 5596508"/>
              <a:gd name="connsiteX3" fmla="*/ 1718207 w 2714778"/>
              <a:gd name="connsiteY3" fmla="*/ 5592752 h 5596508"/>
              <a:gd name="connsiteX4" fmla="*/ 1791 w 2714778"/>
              <a:gd name="connsiteY4" fmla="*/ 3144317 h 5596508"/>
              <a:gd name="connsiteX5" fmla="*/ 454 w 2714778"/>
              <a:gd name="connsiteY5" fmla="*/ 0 h 5596508"/>
              <a:gd name="connsiteX0" fmla="*/ 454 w 2714070"/>
              <a:gd name="connsiteY0" fmla="*/ 0 h 5596508"/>
              <a:gd name="connsiteX1" fmla="*/ 2709992 w 2714070"/>
              <a:gd name="connsiteY1" fmla="*/ 3644 h 5596508"/>
              <a:gd name="connsiteX2" fmla="*/ 2714070 w 2714070"/>
              <a:gd name="connsiteY2" fmla="*/ 5596508 h 5596508"/>
              <a:gd name="connsiteX3" fmla="*/ 1718207 w 2714070"/>
              <a:gd name="connsiteY3" fmla="*/ 5592752 h 5596508"/>
              <a:gd name="connsiteX4" fmla="*/ 1791 w 2714070"/>
              <a:gd name="connsiteY4" fmla="*/ 3144317 h 5596508"/>
              <a:gd name="connsiteX5" fmla="*/ 454 w 2714070"/>
              <a:gd name="connsiteY5" fmla="*/ 0 h 5596508"/>
              <a:gd name="connsiteX0" fmla="*/ 454 w 2714779"/>
              <a:gd name="connsiteY0" fmla="*/ 2054 h 5598562"/>
              <a:gd name="connsiteX1" fmla="*/ 2714233 w 2714779"/>
              <a:gd name="connsiteY1" fmla="*/ 0 h 5598562"/>
              <a:gd name="connsiteX2" fmla="*/ 2714070 w 2714779"/>
              <a:gd name="connsiteY2" fmla="*/ 5598562 h 5598562"/>
              <a:gd name="connsiteX3" fmla="*/ 1718207 w 2714779"/>
              <a:gd name="connsiteY3" fmla="*/ 5594806 h 5598562"/>
              <a:gd name="connsiteX4" fmla="*/ 1791 w 2714779"/>
              <a:gd name="connsiteY4" fmla="*/ 3146371 h 5598562"/>
              <a:gd name="connsiteX5" fmla="*/ 454 w 2714779"/>
              <a:gd name="connsiteY5" fmla="*/ 2054 h 5598562"/>
              <a:gd name="connsiteX0" fmla="*/ 454 w 2714779"/>
              <a:gd name="connsiteY0" fmla="*/ 7751 h 5598562"/>
              <a:gd name="connsiteX1" fmla="*/ 2714233 w 2714779"/>
              <a:gd name="connsiteY1" fmla="*/ 0 h 5598562"/>
              <a:gd name="connsiteX2" fmla="*/ 2714070 w 2714779"/>
              <a:gd name="connsiteY2" fmla="*/ 5598562 h 5598562"/>
              <a:gd name="connsiteX3" fmla="*/ 1718207 w 2714779"/>
              <a:gd name="connsiteY3" fmla="*/ 5594806 h 5598562"/>
              <a:gd name="connsiteX4" fmla="*/ 1791 w 2714779"/>
              <a:gd name="connsiteY4" fmla="*/ 3146371 h 5598562"/>
              <a:gd name="connsiteX5" fmla="*/ 454 w 2714779"/>
              <a:gd name="connsiteY5" fmla="*/ 7751 h 5598562"/>
              <a:gd name="connsiteX0" fmla="*/ 454 w 2714070"/>
              <a:gd name="connsiteY0" fmla="*/ 571782 h 6162593"/>
              <a:gd name="connsiteX1" fmla="*/ 2707872 w 2714070"/>
              <a:gd name="connsiteY1" fmla="*/ 0 h 6162593"/>
              <a:gd name="connsiteX2" fmla="*/ 2714070 w 2714070"/>
              <a:gd name="connsiteY2" fmla="*/ 6162593 h 6162593"/>
              <a:gd name="connsiteX3" fmla="*/ 1718207 w 2714070"/>
              <a:gd name="connsiteY3" fmla="*/ 6158837 h 6162593"/>
              <a:gd name="connsiteX4" fmla="*/ 1791 w 2714070"/>
              <a:gd name="connsiteY4" fmla="*/ 3710402 h 6162593"/>
              <a:gd name="connsiteX5" fmla="*/ 454 w 2714070"/>
              <a:gd name="connsiteY5" fmla="*/ 571782 h 6162593"/>
              <a:gd name="connsiteX0" fmla="*/ 454 w 2714070"/>
              <a:gd name="connsiteY0" fmla="*/ 7751 h 6162593"/>
              <a:gd name="connsiteX1" fmla="*/ 2707872 w 2714070"/>
              <a:gd name="connsiteY1" fmla="*/ 0 h 6162593"/>
              <a:gd name="connsiteX2" fmla="*/ 2714070 w 2714070"/>
              <a:gd name="connsiteY2" fmla="*/ 6162593 h 6162593"/>
              <a:gd name="connsiteX3" fmla="*/ 1718207 w 2714070"/>
              <a:gd name="connsiteY3" fmla="*/ 6158837 h 6162593"/>
              <a:gd name="connsiteX4" fmla="*/ 1791 w 2714070"/>
              <a:gd name="connsiteY4" fmla="*/ 3710402 h 6162593"/>
              <a:gd name="connsiteX5" fmla="*/ 454 w 2714070"/>
              <a:gd name="connsiteY5" fmla="*/ 7751 h 6162593"/>
              <a:gd name="connsiteX0" fmla="*/ 454 w 2720839"/>
              <a:gd name="connsiteY0" fmla="*/ 7751 h 6162593"/>
              <a:gd name="connsiteX1" fmla="*/ 2720594 w 2720839"/>
              <a:gd name="connsiteY1" fmla="*/ 0 h 6162593"/>
              <a:gd name="connsiteX2" fmla="*/ 2714070 w 2720839"/>
              <a:gd name="connsiteY2" fmla="*/ 6162593 h 6162593"/>
              <a:gd name="connsiteX3" fmla="*/ 1718207 w 2720839"/>
              <a:gd name="connsiteY3" fmla="*/ 6158837 h 6162593"/>
              <a:gd name="connsiteX4" fmla="*/ 1791 w 2720839"/>
              <a:gd name="connsiteY4" fmla="*/ 3710402 h 6162593"/>
              <a:gd name="connsiteX5" fmla="*/ 454 w 2720839"/>
              <a:gd name="connsiteY5" fmla="*/ 7751 h 6162593"/>
              <a:gd name="connsiteX0" fmla="*/ 454 w 2726792"/>
              <a:gd name="connsiteY0" fmla="*/ 7751 h 6162593"/>
              <a:gd name="connsiteX1" fmla="*/ 2720594 w 2726792"/>
              <a:gd name="connsiteY1" fmla="*/ 0 h 6162593"/>
              <a:gd name="connsiteX2" fmla="*/ 2726792 w 2726792"/>
              <a:gd name="connsiteY2" fmla="*/ 6162593 h 6162593"/>
              <a:gd name="connsiteX3" fmla="*/ 1718207 w 2726792"/>
              <a:gd name="connsiteY3" fmla="*/ 6158837 h 6162593"/>
              <a:gd name="connsiteX4" fmla="*/ 1791 w 2726792"/>
              <a:gd name="connsiteY4" fmla="*/ 3710402 h 6162593"/>
              <a:gd name="connsiteX5" fmla="*/ 454 w 2726792"/>
              <a:gd name="connsiteY5" fmla="*/ 7751 h 616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26792" h="6162593">
                <a:moveTo>
                  <a:pt x="454" y="7751"/>
                </a:moveTo>
                <a:lnTo>
                  <a:pt x="2720594" y="0"/>
                </a:lnTo>
                <a:cubicBezTo>
                  <a:pt x="2722551" y="1865237"/>
                  <a:pt x="2724835" y="4297356"/>
                  <a:pt x="2726792" y="6162593"/>
                </a:cubicBezTo>
                <a:lnTo>
                  <a:pt x="1718207" y="6158837"/>
                </a:lnTo>
                <a:cubicBezTo>
                  <a:pt x="689093" y="5848705"/>
                  <a:pt x="-8821" y="4564073"/>
                  <a:pt x="1791" y="3710402"/>
                </a:cubicBezTo>
                <a:cubicBezTo>
                  <a:pt x="3783" y="2507139"/>
                  <a:pt x="-1538" y="1211014"/>
                  <a:pt x="454" y="7751"/>
                </a:cubicBezTo>
                <a:close/>
              </a:path>
            </a:pathLst>
          </a:custGeom>
          <a:solidFill>
            <a:schemeClr val="bg2"/>
          </a:solidFill>
        </p:spPr>
        <p:txBody>
          <a:bodyPr anchor="ctr"/>
          <a:lstStyle>
            <a:lvl1pPr algn="ctr">
              <a:defRPr sz="1200"/>
            </a:lvl1pPr>
          </a:lstStyle>
          <a:p>
            <a:r>
              <a:rPr lang="en-AU" dirty="0"/>
              <a:t> Click icon to insert picture</a:t>
            </a:r>
          </a:p>
          <a:p>
            <a:endParaRPr lang="en-AU" dirty="0"/>
          </a:p>
        </p:txBody>
      </p:sp>
      <p:sp>
        <p:nvSpPr>
          <p:cNvPr id="11" name="Text Placeholder 5">
            <a:extLst>
              <a:ext uri="{FF2B5EF4-FFF2-40B4-BE49-F238E27FC236}">
                <a16:creationId xmlns:a16="http://schemas.microsoft.com/office/drawing/2014/main" id="{8E5BD460-2E08-418B-9ED2-FED7577890AA}"/>
              </a:ext>
            </a:extLst>
          </p:cNvPr>
          <p:cNvSpPr>
            <a:spLocks noGrp="1"/>
          </p:cNvSpPr>
          <p:nvPr>
            <p:ph type="body" sz="quarter" idx="17" hasCustomPrompt="1"/>
          </p:nvPr>
        </p:nvSpPr>
        <p:spPr bwMode="white">
          <a:xfrm>
            <a:off x="4400550" y="6524625"/>
            <a:ext cx="3384667" cy="241300"/>
          </a:xfrm>
        </p:spPr>
        <p:txBody>
          <a:bodyPr anchor="ctr">
            <a:normAutofit/>
          </a:bodyPr>
          <a:lstStyle>
            <a:lvl1pPr algn="ctr">
              <a:defRPr sz="1000" b="1">
                <a:solidFill>
                  <a:schemeClr val="bg1"/>
                </a:solidFill>
              </a:defRPr>
            </a:lvl1pPr>
          </a:lstStyle>
          <a:p>
            <a:pPr lvl="0"/>
            <a:r>
              <a:rPr lang="en-US" dirty="0"/>
              <a:t>#[Hashtag text]</a:t>
            </a:r>
          </a:p>
        </p:txBody>
      </p:sp>
      <p:sp>
        <p:nvSpPr>
          <p:cNvPr id="10" name="Text Placeholder 5">
            <a:extLst>
              <a:ext uri="{FF2B5EF4-FFF2-40B4-BE49-F238E27FC236}">
                <a16:creationId xmlns:a16="http://schemas.microsoft.com/office/drawing/2014/main" id="{468C9D50-7928-4CA0-BFA2-1AB0032BF14E}"/>
              </a:ext>
            </a:extLst>
          </p:cNvPr>
          <p:cNvSpPr>
            <a:spLocks noGrp="1"/>
          </p:cNvSpPr>
          <p:nvPr>
            <p:ph type="body" sz="quarter" idx="13"/>
          </p:nvPr>
        </p:nvSpPr>
        <p:spPr bwMode="white">
          <a:xfrm>
            <a:off x="695325" y="1700213"/>
            <a:ext cx="7089891" cy="4598075"/>
          </a:xfrm>
          <a:prstGeom prst="rect">
            <a:avLst/>
          </a:prstGeom>
        </p:spPr>
        <p:txBody>
          <a:bodyPr/>
          <a:lstStyle>
            <a:lvl1pPr>
              <a:buNone/>
              <a:defRPr lang="en-US" dirty="0">
                <a:solidFill>
                  <a:schemeClr val="bg1"/>
                </a:solidFill>
              </a:defRPr>
            </a:lvl1pPr>
            <a:lvl2pPr>
              <a:buClr>
                <a:schemeClr val="bg1"/>
              </a:buClr>
              <a:defRPr lang="en-US" dirty="0">
                <a:solidFill>
                  <a:schemeClr val="bg1"/>
                </a:solidFill>
              </a:defRPr>
            </a:lvl2pPr>
            <a:lvl3pPr>
              <a:buClr>
                <a:schemeClr val="bg1"/>
              </a:buClr>
              <a:defRPr lang="en-US" dirty="0">
                <a:solidFill>
                  <a:schemeClr val="bg1"/>
                </a:solidFill>
              </a:defRPr>
            </a:lvl3pPr>
            <a:lvl4pPr>
              <a:defRPr lang="en-US" dirty="0">
                <a:solidFill>
                  <a:schemeClr val="bg1"/>
                </a:solidFill>
              </a:defRPr>
            </a:lvl4pPr>
            <a:lvl5pPr>
              <a:defRPr lang="en-US" dirty="0">
                <a:solidFill>
                  <a:schemeClr val="bg1"/>
                </a:solidFill>
              </a:defRPr>
            </a:lvl5pPr>
            <a:lvl6pPr>
              <a:defRPr lang="en-AU" dirty="0">
                <a:solidFill>
                  <a:schemeClr val="bg1"/>
                </a:solidFill>
              </a:defRPr>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2" name="Title 1">
            <a:extLst>
              <a:ext uri="{FF2B5EF4-FFF2-40B4-BE49-F238E27FC236}">
                <a16:creationId xmlns:a16="http://schemas.microsoft.com/office/drawing/2014/main" id="{2AF87536-1667-4319-A130-CF6578DB2C85}"/>
              </a:ext>
            </a:extLst>
          </p:cNvPr>
          <p:cNvSpPr>
            <a:spLocks noGrp="1"/>
          </p:cNvSpPr>
          <p:nvPr>
            <p:ph type="title"/>
          </p:nvPr>
        </p:nvSpPr>
        <p:spPr bwMode="white">
          <a:xfrm>
            <a:off x="695326" y="1052736"/>
            <a:ext cx="7096124" cy="469056"/>
          </a:xfrm>
        </p:spPr>
        <p:txBody>
          <a:bodyPr/>
          <a:lstStyle>
            <a:lvl1pPr>
              <a:defRPr>
                <a:solidFill>
                  <a:schemeClr val="bg1"/>
                </a:solidFill>
              </a:defRPr>
            </a:lvl1pPr>
          </a:lstStyle>
          <a:p>
            <a:r>
              <a:rPr lang="en-US" dirty="0"/>
              <a:t>Click to edit Master title style</a:t>
            </a:r>
            <a:endParaRPr lang="en-AU" dirty="0"/>
          </a:p>
        </p:txBody>
      </p:sp>
      <p:sp>
        <p:nvSpPr>
          <p:cNvPr id="7" name="Footer Placeholder 6">
            <a:extLst>
              <a:ext uri="{FF2B5EF4-FFF2-40B4-BE49-F238E27FC236}">
                <a16:creationId xmlns:a16="http://schemas.microsoft.com/office/drawing/2014/main" id="{68508C9E-FE7C-44AA-84C7-0471A04346C4}"/>
              </a:ext>
            </a:extLst>
          </p:cNvPr>
          <p:cNvSpPr>
            <a:spLocks noGrp="1"/>
          </p:cNvSpPr>
          <p:nvPr>
            <p:ph type="ftr" sz="quarter" idx="20"/>
          </p:nvPr>
        </p:nvSpPr>
        <p:spPr bwMode="white"/>
        <p:txBody>
          <a:bodyPr/>
          <a:lstStyle>
            <a:lvl1pPr>
              <a:defRPr>
                <a:solidFill>
                  <a:schemeClr val="bg1"/>
                </a:solidFill>
              </a:defRPr>
            </a:lvl1pPr>
          </a:lstStyle>
          <a:p>
            <a:r>
              <a:rPr lang="en-AU"/>
              <a:t>SLAT7806 Research Methods</a:t>
            </a:r>
            <a:endParaRPr lang="en-AU" dirty="0"/>
          </a:p>
        </p:txBody>
      </p:sp>
      <p:sp>
        <p:nvSpPr>
          <p:cNvPr id="8" name="Slide Number Placeholder 7">
            <a:extLst>
              <a:ext uri="{FF2B5EF4-FFF2-40B4-BE49-F238E27FC236}">
                <a16:creationId xmlns:a16="http://schemas.microsoft.com/office/drawing/2014/main" id="{F52737AE-AB1C-425B-82B5-B5D4E1208032}"/>
              </a:ext>
            </a:extLst>
          </p:cNvPr>
          <p:cNvSpPr>
            <a:spLocks noGrp="1"/>
          </p:cNvSpPr>
          <p:nvPr>
            <p:ph type="sldNum" sz="quarter" idx="21"/>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2777427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with 4 Images">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CB39BD51-2E8D-4FDD-8EEB-A7A9070EDD67}"/>
              </a:ext>
            </a:extLst>
          </p:cNvPr>
          <p:cNvSpPr>
            <a:spLocks noGrp="1"/>
          </p:cNvSpPr>
          <p:nvPr>
            <p:ph type="pic" sz="quarter" idx="12" hasCustomPrompt="1"/>
          </p:nvPr>
        </p:nvSpPr>
        <p:spPr>
          <a:xfrm>
            <a:off x="4407049" y="630978"/>
            <a:ext cx="3888000" cy="2844000"/>
          </a:xfrm>
          <a:prstGeom prst="rect">
            <a:avLst/>
          </a:prstGeom>
          <a:solidFill>
            <a:schemeClr val="bg2"/>
          </a:solidFill>
        </p:spPr>
        <p:txBody>
          <a:bodyPr anchor="ctr"/>
          <a:lstStyle>
            <a:lvl1pPr algn="ctr">
              <a:defRPr sz="1200"/>
            </a:lvl1pPr>
          </a:lstStyle>
          <a:p>
            <a:r>
              <a:rPr lang="en-AU" dirty="0"/>
              <a:t> Click icon to insert picture</a:t>
            </a:r>
          </a:p>
          <a:p>
            <a:endParaRPr lang="en-AU" dirty="0"/>
          </a:p>
        </p:txBody>
      </p:sp>
      <p:sp>
        <p:nvSpPr>
          <p:cNvPr id="6" name="Text Placeholder 5">
            <a:extLst>
              <a:ext uri="{FF2B5EF4-FFF2-40B4-BE49-F238E27FC236}">
                <a16:creationId xmlns:a16="http://schemas.microsoft.com/office/drawing/2014/main" id="{05B945E3-14E3-4804-9C19-FEC6CFB9A20D}"/>
              </a:ext>
            </a:extLst>
          </p:cNvPr>
          <p:cNvSpPr>
            <a:spLocks noGrp="1"/>
          </p:cNvSpPr>
          <p:nvPr>
            <p:ph type="body" sz="quarter" idx="13"/>
          </p:nvPr>
        </p:nvSpPr>
        <p:spPr>
          <a:xfrm>
            <a:off x="695326" y="2204864"/>
            <a:ext cx="3384000" cy="4093424"/>
          </a:xfrm>
          <a:prstGeom prst="rect">
            <a:avLst/>
          </a:prstGeom>
        </p:spPr>
        <p:txBody>
          <a:bodyPr/>
          <a:lstStyle>
            <a:lvl1pPr>
              <a:buNone/>
              <a:defRPr lang="en-US" dirty="0"/>
            </a:lvl1pPr>
            <a:lvl2pPr>
              <a:defRPr lang="en-US" dirty="0"/>
            </a:lvl2pPr>
            <a:lvl3pPr>
              <a:defRPr lang="en-US" dirty="0"/>
            </a:lvl3pPr>
            <a:lvl4pPr>
              <a:defRPr lang="en-US" dirty="0"/>
            </a:lvl4pPr>
            <a:lvl5pPr>
              <a:defRPr lang="en-US" dirty="0"/>
            </a:lvl5pPr>
            <a:lvl6pPr>
              <a:defRPr lang="en-AU" dirty="0"/>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2" name="Text Placeholder 5">
            <a:extLst>
              <a:ext uri="{FF2B5EF4-FFF2-40B4-BE49-F238E27FC236}">
                <a16:creationId xmlns:a16="http://schemas.microsoft.com/office/drawing/2014/main" id="{DA8ABAA8-126B-459D-B960-B85E22F49DF4}"/>
              </a:ext>
            </a:extLst>
          </p:cNvPr>
          <p:cNvSpPr>
            <a:spLocks noGrp="1"/>
          </p:cNvSpPr>
          <p:nvPr>
            <p:ph type="body" sz="quarter" idx="15"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
        <p:nvSpPr>
          <p:cNvPr id="9" name="Picture Placeholder 9">
            <a:extLst>
              <a:ext uri="{FF2B5EF4-FFF2-40B4-BE49-F238E27FC236}">
                <a16:creationId xmlns:a16="http://schemas.microsoft.com/office/drawing/2014/main" id="{86B950FF-5CC1-4A3A-ABA9-ADF58494DD0A}"/>
              </a:ext>
            </a:extLst>
          </p:cNvPr>
          <p:cNvSpPr>
            <a:spLocks noGrp="1"/>
          </p:cNvSpPr>
          <p:nvPr>
            <p:ph type="pic" sz="quarter" idx="16" hasCustomPrompt="1"/>
          </p:nvPr>
        </p:nvSpPr>
        <p:spPr>
          <a:xfrm>
            <a:off x="4407049" y="3485752"/>
            <a:ext cx="3888000" cy="2844000"/>
          </a:xfrm>
          <a:prstGeom prst="rect">
            <a:avLst/>
          </a:prstGeom>
          <a:solidFill>
            <a:schemeClr val="bg2"/>
          </a:solidFill>
        </p:spPr>
        <p:txBody>
          <a:bodyPr anchor="ctr"/>
          <a:lstStyle>
            <a:lvl1pPr algn="ctr">
              <a:defRPr sz="1200"/>
            </a:lvl1pPr>
          </a:lstStyle>
          <a:p>
            <a:r>
              <a:rPr lang="en-AU" dirty="0"/>
              <a:t> Click icon to insert picture</a:t>
            </a:r>
          </a:p>
          <a:p>
            <a:endParaRPr lang="en-AU" dirty="0"/>
          </a:p>
        </p:txBody>
      </p:sp>
      <p:sp>
        <p:nvSpPr>
          <p:cNvPr id="11" name="Picture Placeholder 9">
            <a:extLst>
              <a:ext uri="{FF2B5EF4-FFF2-40B4-BE49-F238E27FC236}">
                <a16:creationId xmlns:a16="http://schemas.microsoft.com/office/drawing/2014/main" id="{BA2B0415-0383-4B33-9E29-9ADFC2A05427}"/>
              </a:ext>
            </a:extLst>
          </p:cNvPr>
          <p:cNvSpPr>
            <a:spLocks noGrp="1"/>
          </p:cNvSpPr>
          <p:nvPr>
            <p:ph type="pic" sz="quarter" idx="17" hasCustomPrompt="1"/>
          </p:nvPr>
        </p:nvSpPr>
        <p:spPr>
          <a:xfrm>
            <a:off x="8304000" y="630978"/>
            <a:ext cx="3888000" cy="2844000"/>
          </a:xfrm>
          <a:prstGeom prst="rect">
            <a:avLst/>
          </a:prstGeom>
          <a:solidFill>
            <a:schemeClr val="bg2"/>
          </a:solidFill>
        </p:spPr>
        <p:txBody>
          <a:bodyPr anchor="ctr"/>
          <a:lstStyle>
            <a:lvl1pPr algn="ctr">
              <a:defRPr sz="1200"/>
            </a:lvl1pPr>
          </a:lstStyle>
          <a:p>
            <a:r>
              <a:rPr lang="en-AU" dirty="0"/>
              <a:t> Click icon to insert picture</a:t>
            </a:r>
          </a:p>
          <a:p>
            <a:endParaRPr lang="en-AU" dirty="0"/>
          </a:p>
        </p:txBody>
      </p:sp>
      <p:sp>
        <p:nvSpPr>
          <p:cNvPr id="13" name="Picture Placeholder 9">
            <a:extLst>
              <a:ext uri="{FF2B5EF4-FFF2-40B4-BE49-F238E27FC236}">
                <a16:creationId xmlns:a16="http://schemas.microsoft.com/office/drawing/2014/main" id="{4966C236-904D-498D-801E-8C4057C0A034}"/>
              </a:ext>
            </a:extLst>
          </p:cNvPr>
          <p:cNvSpPr>
            <a:spLocks noGrp="1"/>
          </p:cNvSpPr>
          <p:nvPr>
            <p:ph type="pic" sz="quarter" idx="18" hasCustomPrompt="1"/>
          </p:nvPr>
        </p:nvSpPr>
        <p:spPr>
          <a:xfrm>
            <a:off x="8304000" y="3485752"/>
            <a:ext cx="3888000" cy="2844000"/>
          </a:xfrm>
          <a:prstGeom prst="rect">
            <a:avLst/>
          </a:prstGeom>
          <a:solidFill>
            <a:schemeClr val="bg2"/>
          </a:solidFill>
        </p:spPr>
        <p:txBody>
          <a:bodyPr anchor="ctr"/>
          <a:lstStyle>
            <a:lvl1pPr algn="ctr">
              <a:defRPr sz="1200"/>
            </a:lvl1pPr>
          </a:lstStyle>
          <a:p>
            <a:r>
              <a:rPr lang="en-AU" dirty="0"/>
              <a:t> Click icon to insert picture</a:t>
            </a:r>
          </a:p>
          <a:p>
            <a:endParaRPr lang="en-AU" dirty="0"/>
          </a:p>
        </p:txBody>
      </p:sp>
      <p:sp>
        <p:nvSpPr>
          <p:cNvPr id="14" name="Rectangle 13">
            <a:extLst>
              <a:ext uri="{FF2B5EF4-FFF2-40B4-BE49-F238E27FC236}">
                <a16:creationId xmlns:a16="http://schemas.microsoft.com/office/drawing/2014/main" id="{377D8A62-4A58-4C23-B0E5-AEF193611E4D}"/>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16" name="Picture 15">
            <a:extLst>
              <a:ext uri="{FF2B5EF4-FFF2-40B4-BE49-F238E27FC236}">
                <a16:creationId xmlns:a16="http://schemas.microsoft.com/office/drawing/2014/main" id="{EDEB74D7-CB6B-47FE-A2A8-7AE5F1DED986}"/>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15" name="Title 1">
            <a:extLst>
              <a:ext uri="{FF2B5EF4-FFF2-40B4-BE49-F238E27FC236}">
                <a16:creationId xmlns:a16="http://schemas.microsoft.com/office/drawing/2014/main" id="{E061BA70-9BEA-4AF5-8B24-03EBB3F28710}"/>
              </a:ext>
            </a:extLst>
          </p:cNvPr>
          <p:cNvSpPr>
            <a:spLocks noGrp="1"/>
          </p:cNvSpPr>
          <p:nvPr>
            <p:ph type="title"/>
          </p:nvPr>
        </p:nvSpPr>
        <p:spPr>
          <a:xfrm>
            <a:off x="695326" y="1052736"/>
            <a:ext cx="3384549" cy="1008112"/>
          </a:xfrm>
        </p:spPr>
        <p:txBody>
          <a:bodyPr anchor="t"/>
          <a:lstStyle/>
          <a:p>
            <a:r>
              <a:rPr lang="en-US"/>
              <a:t>Click to edit Master title style</a:t>
            </a:r>
            <a:endParaRPr lang="en-AU" dirty="0"/>
          </a:p>
        </p:txBody>
      </p:sp>
      <p:sp>
        <p:nvSpPr>
          <p:cNvPr id="7" name="Footer Placeholder 6">
            <a:extLst>
              <a:ext uri="{FF2B5EF4-FFF2-40B4-BE49-F238E27FC236}">
                <a16:creationId xmlns:a16="http://schemas.microsoft.com/office/drawing/2014/main" id="{AF4FF51F-8DC8-4E19-BB72-27E7B862578F}"/>
              </a:ext>
            </a:extLst>
          </p:cNvPr>
          <p:cNvSpPr>
            <a:spLocks noGrp="1"/>
          </p:cNvSpPr>
          <p:nvPr>
            <p:ph type="ftr" sz="quarter" idx="20"/>
          </p:nvPr>
        </p:nvSpPr>
        <p:spPr/>
        <p:txBody>
          <a:bodyPr/>
          <a:lstStyle/>
          <a:p>
            <a:r>
              <a:rPr lang="en-AU"/>
              <a:t>SLAT7806 Research Methods</a:t>
            </a:r>
            <a:endParaRPr lang="en-AU" dirty="0"/>
          </a:p>
        </p:txBody>
      </p:sp>
      <p:sp>
        <p:nvSpPr>
          <p:cNvPr id="8" name="Slide Number Placeholder 7">
            <a:extLst>
              <a:ext uri="{FF2B5EF4-FFF2-40B4-BE49-F238E27FC236}">
                <a16:creationId xmlns:a16="http://schemas.microsoft.com/office/drawing/2014/main" id="{21CA045B-79DD-4F1E-A5D5-56CC7F67455E}"/>
              </a:ext>
            </a:extLst>
          </p:cNvPr>
          <p:cNvSpPr>
            <a:spLocks noGrp="1"/>
          </p:cNvSpPr>
          <p:nvPr>
            <p:ph type="sldNum" sz="quarter" idx="21"/>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2373846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Column Text &amp; Images">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B44D1A49-1FEC-4FD2-B560-402C9B2E281A}"/>
              </a:ext>
            </a:extLst>
          </p:cNvPr>
          <p:cNvSpPr>
            <a:spLocks noGrp="1"/>
          </p:cNvSpPr>
          <p:nvPr>
            <p:ph type="pic" sz="quarter" idx="14" hasCustomPrompt="1"/>
          </p:nvPr>
        </p:nvSpPr>
        <p:spPr>
          <a:xfrm>
            <a:off x="695326" y="3447000"/>
            <a:ext cx="3384000" cy="2861725"/>
          </a:xfrm>
          <a:prstGeom prst="rect">
            <a:avLst/>
          </a:prstGeom>
          <a:solidFill>
            <a:schemeClr val="bg2"/>
          </a:solidFill>
        </p:spPr>
        <p:txBody>
          <a:bodyPr anchor="ctr"/>
          <a:lstStyle>
            <a:lvl1pPr algn="ctr">
              <a:defRPr sz="1200"/>
            </a:lvl1pPr>
          </a:lstStyle>
          <a:p>
            <a:r>
              <a:rPr lang="en-AU" dirty="0"/>
              <a:t>Click icon to insert picture</a:t>
            </a:r>
          </a:p>
          <a:p>
            <a:endParaRPr lang="en-AU" dirty="0"/>
          </a:p>
        </p:txBody>
      </p:sp>
      <p:sp>
        <p:nvSpPr>
          <p:cNvPr id="11" name="Picture Placeholder 8">
            <a:extLst>
              <a:ext uri="{FF2B5EF4-FFF2-40B4-BE49-F238E27FC236}">
                <a16:creationId xmlns:a16="http://schemas.microsoft.com/office/drawing/2014/main" id="{C59B66CF-A807-44F1-A681-793122F8A033}"/>
              </a:ext>
            </a:extLst>
          </p:cNvPr>
          <p:cNvSpPr>
            <a:spLocks noGrp="1"/>
          </p:cNvSpPr>
          <p:nvPr>
            <p:ph type="pic" sz="quarter" idx="16" hasCustomPrompt="1"/>
          </p:nvPr>
        </p:nvSpPr>
        <p:spPr>
          <a:xfrm>
            <a:off x="4409626" y="3447000"/>
            <a:ext cx="3384000" cy="2861725"/>
          </a:xfrm>
          <a:prstGeom prst="rect">
            <a:avLst/>
          </a:prstGeom>
          <a:solidFill>
            <a:schemeClr val="bg2"/>
          </a:solidFill>
        </p:spPr>
        <p:txBody>
          <a:bodyPr anchor="ctr"/>
          <a:lstStyle>
            <a:lvl1pPr algn="ctr">
              <a:defRPr sz="1200"/>
            </a:lvl1pPr>
          </a:lstStyle>
          <a:p>
            <a:r>
              <a:rPr lang="en-AU" dirty="0"/>
              <a:t>Click icon to insert picture</a:t>
            </a:r>
          </a:p>
          <a:p>
            <a:endParaRPr lang="en-AU" dirty="0"/>
          </a:p>
        </p:txBody>
      </p:sp>
      <p:sp>
        <p:nvSpPr>
          <p:cNvPr id="13" name="Picture Placeholder 8">
            <a:extLst>
              <a:ext uri="{FF2B5EF4-FFF2-40B4-BE49-F238E27FC236}">
                <a16:creationId xmlns:a16="http://schemas.microsoft.com/office/drawing/2014/main" id="{6B4B4A83-90AC-42EA-83C2-FA8462468851}"/>
              </a:ext>
            </a:extLst>
          </p:cNvPr>
          <p:cNvSpPr>
            <a:spLocks noGrp="1"/>
          </p:cNvSpPr>
          <p:nvPr>
            <p:ph type="pic" sz="quarter" idx="18" hasCustomPrompt="1"/>
          </p:nvPr>
        </p:nvSpPr>
        <p:spPr>
          <a:xfrm>
            <a:off x="8112676" y="3446253"/>
            <a:ext cx="3384000" cy="2861725"/>
          </a:xfrm>
          <a:prstGeom prst="rect">
            <a:avLst/>
          </a:prstGeom>
          <a:solidFill>
            <a:schemeClr val="bg2"/>
          </a:solidFill>
        </p:spPr>
        <p:txBody>
          <a:bodyPr anchor="ctr"/>
          <a:lstStyle>
            <a:lvl1pPr algn="ctr">
              <a:defRPr sz="1200"/>
            </a:lvl1pPr>
          </a:lstStyle>
          <a:p>
            <a:r>
              <a:rPr lang="en-AU" dirty="0"/>
              <a:t>Click icon to insert picture</a:t>
            </a:r>
          </a:p>
          <a:p>
            <a:endParaRPr lang="en-AU" dirty="0"/>
          </a:p>
        </p:txBody>
      </p:sp>
      <p:sp>
        <p:nvSpPr>
          <p:cNvPr id="15" name="Text Placeholder 14">
            <a:extLst>
              <a:ext uri="{FF2B5EF4-FFF2-40B4-BE49-F238E27FC236}">
                <a16:creationId xmlns:a16="http://schemas.microsoft.com/office/drawing/2014/main" id="{91089730-A73F-422F-BD54-BF23888B1D53}"/>
              </a:ext>
            </a:extLst>
          </p:cNvPr>
          <p:cNvSpPr>
            <a:spLocks noGrp="1"/>
          </p:cNvSpPr>
          <p:nvPr>
            <p:ph type="body" sz="quarter" idx="19"/>
          </p:nvPr>
        </p:nvSpPr>
        <p:spPr>
          <a:xfrm>
            <a:off x="695325" y="1700212"/>
            <a:ext cx="3384000" cy="1728787"/>
          </a:xfrm>
          <a:prstGeom prst="rect">
            <a:avLst/>
          </a:prstGeom>
        </p:spPr>
        <p:txBody>
          <a:bodyPr/>
          <a:lstStyle>
            <a:lvl1pPr>
              <a:lnSpc>
                <a:spcPct val="100000"/>
              </a:lnSpc>
              <a:defRPr lang="en-US" dirty="0"/>
            </a:lvl1pPr>
            <a:lvl2pPr marL="171450" indent="-171450">
              <a:lnSpc>
                <a:spcPct val="100000"/>
              </a:lnSpc>
              <a:spcAft>
                <a:spcPts val="300"/>
              </a:spcAft>
              <a:buClr>
                <a:schemeClr val="accent1"/>
              </a:buClr>
              <a:buFont typeface="Arial" panose="020B0604020202020204" pitchFamily="34" charset="0"/>
              <a:buChar char="•"/>
              <a:defRPr lang="en-US" dirty="0"/>
            </a:lvl2pPr>
            <a:lvl3pPr marL="180612" indent="0">
              <a:buClrTx/>
              <a:buFont typeface="Arial" panose="020B0604020202020204" pitchFamily="34" charset="0"/>
              <a:buNone/>
              <a:defRPr/>
            </a:lvl3pPr>
          </a:lstStyle>
          <a:p>
            <a:pPr lvl="0"/>
            <a:r>
              <a:rPr lang="en-US"/>
              <a:t>Edit Master text styles</a:t>
            </a:r>
          </a:p>
          <a:p>
            <a:pPr lvl="1"/>
            <a:r>
              <a:rPr lang="en-US"/>
              <a:t>Second level</a:t>
            </a:r>
          </a:p>
        </p:txBody>
      </p:sp>
      <p:sp>
        <p:nvSpPr>
          <p:cNvPr id="16" name="Text Placeholder 14">
            <a:extLst>
              <a:ext uri="{FF2B5EF4-FFF2-40B4-BE49-F238E27FC236}">
                <a16:creationId xmlns:a16="http://schemas.microsoft.com/office/drawing/2014/main" id="{9BA9F9C4-C84A-43FB-A465-E020A9EB63D8}"/>
              </a:ext>
            </a:extLst>
          </p:cNvPr>
          <p:cNvSpPr>
            <a:spLocks noGrp="1"/>
          </p:cNvSpPr>
          <p:nvPr>
            <p:ph type="body" sz="quarter" idx="20"/>
          </p:nvPr>
        </p:nvSpPr>
        <p:spPr>
          <a:xfrm>
            <a:off x="4409626" y="1700212"/>
            <a:ext cx="3384000" cy="1728787"/>
          </a:xfrm>
          <a:prstGeom prst="rect">
            <a:avLst/>
          </a:prstGeom>
        </p:spPr>
        <p:txBody>
          <a:bodyPr/>
          <a:lstStyle>
            <a:lvl1pPr>
              <a:lnSpc>
                <a:spcPct val="100000"/>
              </a:lnSpc>
              <a:defRPr lang="en-US" dirty="0"/>
            </a:lvl1pPr>
            <a:lvl2pPr marL="171450" indent="-171450">
              <a:lnSpc>
                <a:spcPct val="100000"/>
              </a:lnSpc>
              <a:spcAft>
                <a:spcPts val="300"/>
              </a:spcAft>
              <a:buClr>
                <a:schemeClr val="accent1"/>
              </a:buClr>
              <a:buFont typeface="Arial" panose="020B0604020202020204" pitchFamily="34" charset="0"/>
              <a:buChar char="•"/>
              <a:defRPr lang="en-US" dirty="0"/>
            </a:lvl2pPr>
            <a:lvl3pPr marL="360000" indent="-179388">
              <a:buClrTx/>
              <a:buFont typeface="Arial" panose="020B0604020202020204" pitchFamily="34" charset="0"/>
              <a:buChar char="­"/>
              <a:defRPr/>
            </a:lvl3pPr>
          </a:lstStyle>
          <a:p>
            <a:pPr lvl="0"/>
            <a:r>
              <a:rPr lang="en-US"/>
              <a:t>Edit Master text styles</a:t>
            </a:r>
          </a:p>
          <a:p>
            <a:pPr lvl="1"/>
            <a:r>
              <a:rPr lang="en-US"/>
              <a:t>Second level</a:t>
            </a:r>
          </a:p>
        </p:txBody>
      </p:sp>
      <p:sp>
        <p:nvSpPr>
          <p:cNvPr id="17" name="Text Placeholder 14">
            <a:extLst>
              <a:ext uri="{FF2B5EF4-FFF2-40B4-BE49-F238E27FC236}">
                <a16:creationId xmlns:a16="http://schemas.microsoft.com/office/drawing/2014/main" id="{564335FC-BD53-4794-8DA5-8FFBAE1F28B6}"/>
              </a:ext>
            </a:extLst>
          </p:cNvPr>
          <p:cNvSpPr>
            <a:spLocks noGrp="1"/>
          </p:cNvSpPr>
          <p:nvPr>
            <p:ph type="body" sz="quarter" idx="21"/>
          </p:nvPr>
        </p:nvSpPr>
        <p:spPr>
          <a:xfrm>
            <a:off x="8112676" y="1700212"/>
            <a:ext cx="3384000" cy="1728787"/>
          </a:xfrm>
          <a:prstGeom prst="rect">
            <a:avLst/>
          </a:prstGeom>
        </p:spPr>
        <p:txBody>
          <a:bodyPr/>
          <a:lstStyle>
            <a:lvl1pPr>
              <a:lnSpc>
                <a:spcPct val="100000"/>
              </a:lnSpc>
              <a:defRPr lang="en-US" dirty="0"/>
            </a:lvl1pPr>
            <a:lvl2pPr marL="171450" indent="-171450">
              <a:lnSpc>
                <a:spcPct val="100000"/>
              </a:lnSpc>
              <a:spcAft>
                <a:spcPts val="300"/>
              </a:spcAft>
              <a:buClr>
                <a:schemeClr val="accent1"/>
              </a:buClr>
              <a:buFont typeface="Arial" panose="020B0604020202020204" pitchFamily="34" charset="0"/>
              <a:buChar char="•"/>
              <a:defRPr lang="en-US" dirty="0"/>
            </a:lvl2pPr>
            <a:lvl3pPr marL="360000" indent="-179388">
              <a:buClrTx/>
              <a:buFont typeface="Arial" panose="020B0604020202020204" pitchFamily="34" charset="0"/>
              <a:buChar char="­"/>
              <a:defRPr/>
            </a:lvl3pPr>
          </a:lstStyle>
          <a:p>
            <a:pPr lvl="0"/>
            <a:r>
              <a:rPr lang="en-US"/>
              <a:t>Edit Master text styles</a:t>
            </a:r>
          </a:p>
          <a:p>
            <a:pPr lvl="1"/>
            <a:r>
              <a:rPr lang="en-US"/>
              <a:t>Second level</a:t>
            </a:r>
          </a:p>
        </p:txBody>
      </p:sp>
      <p:sp>
        <p:nvSpPr>
          <p:cNvPr id="20" name="Text Placeholder 5">
            <a:extLst>
              <a:ext uri="{FF2B5EF4-FFF2-40B4-BE49-F238E27FC236}">
                <a16:creationId xmlns:a16="http://schemas.microsoft.com/office/drawing/2014/main" id="{0BBC08AD-280F-4174-A0CE-490AAFB979A2}"/>
              </a:ext>
            </a:extLst>
          </p:cNvPr>
          <p:cNvSpPr>
            <a:spLocks noGrp="1"/>
          </p:cNvSpPr>
          <p:nvPr>
            <p:ph type="body" sz="quarter" idx="15"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
        <p:nvSpPr>
          <p:cNvPr id="14" name="Rectangle 13">
            <a:extLst>
              <a:ext uri="{FF2B5EF4-FFF2-40B4-BE49-F238E27FC236}">
                <a16:creationId xmlns:a16="http://schemas.microsoft.com/office/drawing/2014/main" id="{2DC1E423-DB93-432A-8BB7-4B2613DBF942}"/>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19" name="Picture 18">
            <a:extLst>
              <a:ext uri="{FF2B5EF4-FFF2-40B4-BE49-F238E27FC236}">
                <a16:creationId xmlns:a16="http://schemas.microsoft.com/office/drawing/2014/main" id="{7E590DBB-90A7-43BF-BDD1-CF1C6212FAF1}"/>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6" name="Title 5">
            <a:extLst>
              <a:ext uri="{FF2B5EF4-FFF2-40B4-BE49-F238E27FC236}">
                <a16:creationId xmlns:a16="http://schemas.microsoft.com/office/drawing/2014/main" id="{C882AF12-58DE-43D7-9E95-F90A1203C4FE}"/>
              </a:ext>
            </a:extLst>
          </p:cNvPr>
          <p:cNvSpPr>
            <a:spLocks noGrp="1"/>
          </p:cNvSpPr>
          <p:nvPr>
            <p:ph type="title"/>
          </p:nvPr>
        </p:nvSpPr>
        <p:spPr/>
        <p:txBody>
          <a:bodyPr/>
          <a:lstStyle/>
          <a:p>
            <a:r>
              <a:rPr lang="en-US"/>
              <a:t>Click to edit Master title style</a:t>
            </a:r>
            <a:endParaRPr lang="en-AU" dirty="0"/>
          </a:p>
        </p:txBody>
      </p:sp>
      <p:sp>
        <p:nvSpPr>
          <p:cNvPr id="7" name="Footer Placeholder 6">
            <a:extLst>
              <a:ext uri="{FF2B5EF4-FFF2-40B4-BE49-F238E27FC236}">
                <a16:creationId xmlns:a16="http://schemas.microsoft.com/office/drawing/2014/main" id="{B91E1143-CBAC-4E3D-95E2-1F1E3980ADDC}"/>
              </a:ext>
            </a:extLst>
          </p:cNvPr>
          <p:cNvSpPr>
            <a:spLocks noGrp="1"/>
          </p:cNvSpPr>
          <p:nvPr>
            <p:ph type="ftr" sz="quarter" idx="23"/>
          </p:nvPr>
        </p:nvSpPr>
        <p:spPr/>
        <p:txBody>
          <a:bodyPr/>
          <a:lstStyle/>
          <a:p>
            <a:r>
              <a:rPr lang="en-AU"/>
              <a:t>SLAT7806 Research Methods</a:t>
            </a:r>
            <a:endParaRPr lang="en-AU" dirty="0"/>
          </a:p>
        </p:txBody>
      </p:sp>
      <p:sp>
        <p:nvSpPr>
          <p:cNvPr id="8" name="Slide Number Placeholder 7">
            <a:extLst>
              <a:ext uri="{FF2B5EF4-FFF2-40B4-BE49-F238E27FC236}">
                <a16:creationId xmlns:a16="http://schemas.microsoft.com/office/drawing/2014/main" id="{24035F6F-B1C5-4CB7-9CF1-E5C49956EAC7}"/>
              </a:ext>
            </a:extLst>
          </p:cNvPr>
          <p:cNvSpPr>
            <a:spLocks noGrp="1"/>
          </p:cNvSpPr>
          <p:nvPr>
            <p:ph type="sldNum" sz="quarter" idx="24"/>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1602555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cons &amp; Tex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B44D1A49-1FEC-4FD2-B560-402C9B2E281A}"/>
              </a:ext>
            </a:extLst>
          </p:cNvPr>
          <p:cNvSpPr>
            <a:spLocks noGrp="1"/>
          </p:cNvSpPr>
          <p:nvPr>
            <p:ph type="pic" sz="quarter" idx="14" hasCustomPrompt="1"/>
          </p:nvPr>
        </p:nvSpPr>
        <p:spPr>
          <a:xfrm>
            <a:off x="1691720" y="1700808"/>
            <a:ext cx="1439897" cy="1199578"/>
          </a:xfrm>
          <a:prstGeom prst="rect">
            <a:avLst/>
          </a:prstGeom>
          <a:solidFill>
            <a:schemeClr val="bg2"/>
          </a:solidFill>
        </p:spPr>
        <p:txBody>
          <a:bodyPr anchor="ctr"/>
          <a:lstStyle>
            <a:lvl1pPr algn="ctr">
              <a:defRPr sz="1200"/>
            </a:lvl1pPr>
          </a:lstStyle>
          <a:p>
            <a:r>
              <a:rPr lang="en-AU" dirty="0"/>
              <a:t>Click icon to insert icon</a:t>
            </a:r>
          </a:p>
          <a:p>
            <a:endParaRPr lang="en-AU" dirty="0"/>
          </a:p>
        </p:txBody>
      </p:sp>
      <p:sp>
        <p:nvSpPr>
          <p:cNvPr id="15" name="Text Placeholder 14">
            <a:extLst>
              <a:ext uri="{FF2B5EF4-FFF2-40B4-BE49-F238E27FC236}">
                <a16:creationId xmlns:a16="http://schemas.microsoft.com/office/drawing/2014/main" id="{91089730-A73F-422F-BD54-BF23888B1D53}"/>
              </a:ext>
            </a:extLst>
          </p:cNvPr>
          <p:cNvSpPr>
            <a:spLocks noGrp="1"/>
          </p:cNvSpPr>
          <p:nvPr>
            <p:ph type="body" sz="quarter" idx="19" hasCustomPrompt="1"/>
          </p:nvPr>
        </p:nvSpPr>
        <p:spPr>
          <a:xfrm>
            <a:off x="719668" y="2996952"/>
            <a:ext cx="3384000" cy="240219"/>
          </a:xfrm>
          <a:prstGeom prst="rect">
            <a:avLst/>
          </a:prstGeom>
        </p:spPr>
        <p:txBody>
          <a:bodyPr/>
          <a:lstStyle>
            <a:lvl1pPr algn="ctr">
              <a:lnSpc>
                <a:spcPct val="100000"/>
              </a:lnSpc>
              <a:defRPr lang="en-US" sz="1600" b="1" dirty="0">
                <a:solidFill>
                  <a:schemeClr val="accent1"/>
                </a:solidFill>
              </a:defRPr>
            </a:lvl1pPr>
            <a:lvl2pPr marL="171450" indent="-171450">
              <a:lnSpc>
                <a:spcPct val="100000"/>
              </a:lnSpc>
              <a:spcAft>
                <a:spcPts val="300"/>
              </a:spcAft>
              <a:buClr>
                <a:schemeClr val="accent1"/>
              </a:buClr>
              <a:buFont typeface="Arial" panose="020B0604020202020204" pitchFamily="34" charset="0"/>
              <a:buChar char="•"/>
              <a:defRPr lang="en-US" dirty="0"/>
            </a:lvl2pPr>
            <a:lvl3pPr marL="180612" indent="0">
              <a:buClrTx/>
              <a:buFont typeface="Arial" panose="020B0604020202020204" pitchFamily="34" charset="0"/>
              <a:buNone/>
              <a:defRPr/>
            </a:lvl3pPr>
          </a:lstStyle>
          <a:p>
            <a:pPr lvl="0"/>
            <a:r>
              <a:rPr lang="en-US" dirty="0"/>
              <a:t>[Bullet Heading]</a:t>
            </a:r>
          </a:p>
        </p:txBody>
      </p:sp>
      <p:sp>
        <p:nvSpPr>
          <p:cNvPr id="16" name="Text Placeholder 14">
            <a:extLst>
              <a:ext uri="{FF2B5EF4-FFF2-40B4-BE49-F238E27FC236}">
                <a16:creationId xmlns:a16="http://schemas.microsoft.com/office/drawing/2014/main" id="{9BA9F9C4-C84A-43FB-A465-E020A9EB63D8}"/>
              </a:ext>
            </a:extLst>
          </p:cNvPr>
          <p:cNvSpPr>
            <a:spLocks noGrp="1"/>
          </p:cNvSpPr>
          <p:nvPr>
            <p:ph type="body" sz="quarter" idx="20"/>
          </p:nvPr>
        </p:nvSpPr>
        <p:spPr>
          <a:xfrm>
            <a:off x="719668" y="3271090"/>
            <a:ext cx="3384000" cy="648000"/>
          </a:xfrm>
          <a:prstGeom prst="rect">
            <a:avLst/>
          </a:prstGeom>
        </p:spPr>
        <p:txBody>
          <a:bodyPr>
            <a:normAutofit/>
          </a:bodyPr>
          <a:lstStyle>
            <a:lvl1pPr algn="ctr">
              <a:lnSpc>
                <a:spcPct val="100000"/>
              </a:lnSpc>
              <a:defRPr lang="en-US" sz="1600" dirty="0"/>
            </a:lvl1pPr>
            <a:lvl2pPr marL="171450" indent="-171450" algn="ctr">
              <a:lnSpc>
                <a:spcPct val="100000"/>
              </a:lnSpc>
              <a:spcAft>
                <a:spcPts val="300"/>
              </a:spcAft>
              <a:buClr>
                <a:schemeClr val="accent1"/>
              </a:buClr>
              <a:buFont typeface="Arial" panose="020B0604020202020204" pitchFamily="34" charset="0"/>
              <a:buChar char="•"/>
              <a:defRPr lang="en-US" sz="1600" dirty="0"/>
            </a:lvl2pPr>
            <a:lvl3pPr marL="360000" indent="-179388">
              <a:buClrTx/>
              <a:buFont typeface="Arial" panose="020B0604020202020204" pitchFamily="34" charset="0"/>
              <a:buChar char="­"/>
              <a:defRPr/>
            </a:lvl3pPr>
          </a:lstStyle>
          <a:p>
            <a:pPr lvl="0"/>
            <a:r>
              <a:rPr lang="en-US"/>
              <a:t>Edit Master text styles</a:t>
            </a:r>
          </a:p>
          <a:p>
            <a:pPr lvl="1"/>
            <a:r>
              <a:rPr lang="en-US"/>
              <a:t>Second level</a:t>
            </a:r>
          </a:p>
        </p:txBody>
      </p:sp>
      <p:sp>
        <p:nvSpPr>
          <p:cNvPr id="20" name="Text Placeholder 5">
            <a:extLst>
              <a:ext uri="{FF2B5EF4-FFF2-40B4-BE49-F238E27FC236}">
                <a16:creationId xmlns:a16="http://schemas.microsoft.com/office/drawing/2014/main" id="{0BBC08AD-280F-4174-A0CE-490AAFB979A2}"/>
              </a:ext>
            </a:extLst>
          </p:cNvPr>
          <p:cNvSpPr>
            <a:spLocks noGrp="1"/>
          </p:cNvSpPr>
          <p:nvPr>
            <p:ph type="body" sz="quarter" idx="15"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
        <p:nvSpPr>
          <p:cNvPr id="14" name="Picture Placeholder 8">
            <a:extLst>
              <a:ext uri="{FF2B5EF4-FFF2-40B4-BE49-F238E27FC236}">
                <a16:creationId xmlns:a16="http://schemas.microsoft.com/office/drawing/2014/main" id="{49164FB8-D4B8-4D90-B308-464FB278E97B}"/>
              </a:ext>
            </a:extLst>
          </p:cNvPr>
          <p:cNvSpPr>
            <a:spLocks noGrp="1"/>
          </p:cNvSpPr>
          <p:nvPr>
            <p:ph type="pic" sz="quarter" idx="23" hasCustomPrompt="1"/>
          </p:nvPr>
        </p:nvSpPr>
        <p:spPr>
          <a:xfrm>
            <a:off x="5376051" y="1700808"/>
            <a:ext cx="1439897" cy="1199578"/>
          </a:xfrm>
          <a:prstGeom prst="rect">
            <a:avLst/>
          </a:prstGeom>
          <a:solidFill>
            <a:schemeClr val="bg2"/>
          </a:solidFill>
        </p:spPr>
        <p:txBody>
          <a:bodyPr anchor="ctr"/>
          <a:lstStyle>
            <a:lvl1pPr algn="ctr">
              <a:defRPr sz="1200"/>
            </a:lvl1pPr>
          </a:lstStyle>
          <a:p>
            <a:r>
              <a:rPr lang="en-AU" dirty="0"/>
              <a:t>Click icon to insert icon</a:t>
            </a:r>
          </a:p>
          <a:p>
            <a:endParaRPr lang="en-AU" dirty="0"/>
          </a:p>
        </p:txBody>
      </p:sp>
      <p:sp>
        <p:nvSpPr>
          <p:cNvPr id="18" name="Text Placeholder 14">
            <a:extLst>
              <a:ext uri="{FF2B5EF4-FFF2-40B4-BE49-F238E27FC236}">
                <a16:creationId xmlns:a16="http://schemas.microsoft.com/office/drawing/2014/main" id="{B01E9CDC-2523-40AE-AF29-5A44EBFD8919}"/>
              </a:ext>
            </a:extLst>
          </p:cNvPr>
          <p:cNvSpPr>
            <a:spLocks noGrp="1"/>
          </p:cNvSpPr>
          <p:nvPr>
            <p:ph type="body" sz="quarter" idx="24" hasCustomPrompt="1"/>
          </p:nvPr>
        </p:nvSpPr>
        <p:spPr>
          <a:xfrm>
            <a:off x="4403999" y="2996952"/>
            <a:ext cx="3384000" cy="240219"/>
          </a:xfrm>
          <a:prstGeom prst="rect">
            <a:avLst/>
          </a:prstGeom>
        </p:spPr>
        <p:txBody>
          <a:bodyPr/>
          <a:lstStyle>
            <a:lvl1pPr algn="ctr">
              <a:lnSpc>
                <a:spcPct val="100000"/>
              </a:lnSpc>
              <a:defRPr lang="en-US" sz="1600" b="1" dirty="0">
                <a:solidFill>
                  <a:schemeClr val="accent1"/>
                </a:solidFill>
              </a:defRPr>
            </a:lvl1pPr>
            <a:lvl2pPr marL="171450" indent="-171450">
              <a:lnSpc>
                <a:spcPct val="100000"/>
              </a:lnSpc>
              <a:spcAft>
                <a:spcPts val="300"/>
              </a:spcAft>
              <a:buClr>
                <a:schemeClr val="accent1"/>
              </a:buClr>
              <a:buFont typeface="Arial" panose="020B0604020202020204" pitchFamily="34" charset="0"/>
              <a:buChar char="•"/>
              <a:defRPr lang="en-US" dirty="0"/>
            </a:lvl2pPr>
            <a:lvl3pPr marL="180612" indent="0">
              <a:buClrTx/>
              <a:buFont typeface="Arial" panose="020B0604020202020204" pitchFamily="34" charset="0"/>
              <a:buNone/>
              <a:defRPr/>
            </a:lvl3pPr>
          </a:lstStyle>
          <a:p>
            <a:pPr lvl="0"/>
            <a:r>
              <a:rPr lang="en-US" dirty="0"/>
              <a:t>[Bullet Heading]</a:t>
            </a:r>
          </a:p>
        </p:txBody>
      </p:sp>
      <p:sp>
        <p:nvSpPr>
          <p:cNvPr id="19" name="Text Placeholder 14">
            <a:extLst>
              <a:ext uri="{FF2B5EF4-FFF2-40B4-BE49-F238E27FC236}">
                <a16:creationId xmlns:a16="http://schemas.microsoft.com/office/drawing/2014/main" id="{4ADAC2D7-6D0E-46B8-9F7A-B4DB99B8900F}"/>
              </a:ext>
            </a:extLst>
          </p:cNvPr>
          <p:cNvSpPr>
            <a:spLocks noGrp="1"/>
          </p:cNvSpPr>
          <p:nvPr>
            <p:ph type="body" sz="quarter" idx="25"/>
          </p:nvPr>
        </p:nvSpPr>
        <p:spPr>
          <a:xfrm>
            <a:off x="4403999" y="3271090"/>
            <a:ext cx="3384000" cy="648000"/>
          </a:xfrm>
          <a:prstGeom prst="rect">
            <a:avLst/>
          </a:prstGeom>
        </p:spPr>
        <p:txBody>
          <a:bodyPr>
            <a:normAutofit/>
          </a:bodyPr>
          <a:lstStyle>
            <a:lvl1pPr algn="ctr">
              <a:lnSpc>
                <a:spcPct val="100000"/>
              </a:lnSpc>
              <a:defRPr lang="en-US" sz="1600" dirty="0"/>
            </a:lvl1pPr>
            <a:lvl2pPr marL="171450" indent="-171450" algn="ctr">
              <a:lnSpc>
                <a:spcPct val="100000"/>
              </a:lnSpc>
              <a:spcAft>
                <a:spcPts val="300"/>
              </a:spcAft>
              <a:buClr>
                <a:schemeClr val="accent1"/>
              </a:buClr>
              <a:buFont typeface="Arial" panose="020B0604020202020204" pitchFamily="34" charset="0"/>
              <a:buChar char="•"/>
              <a:defRPr lang="en-US" sz="1600" dirty="0"/>
            </a:lvl2pPr>
            <a:lvl3pPr marL="360000" indent="-179388">
              <a:buClrTx/>
              <a:buFont typeface="Arial" panose="020B0604020202020204" pitchFamily="34" charset="0"/>
              <a:buChar char="­"/>
              <a:defRPr/>
            </a:lvl3pPr>
          </a:lstStyle>
          <a:p>
            <a:pPr lvl="0"/>
            <a:r>
              <a:rPr lang="en-US"/>
              <a:t>Edit Master text styles</a:t>
            </a:r>
          </a:p>
          <a:p>
            <a:pPr lvl="1"/>
            <a:r>
              <a:rPr lang="en-US"/>
              <a:t>Second level</a:t>
            </a:r>
          </a:p>
        </p:txBody>
      </p:sp>
      <p:sp>
        <p:nvSpPr>
          <p:cNvPr id="21" name="Picture Placeholder 8">
            <a:extLst>
              <a:ext uri="{FF2B5EF4-FFF2-40B4-BE49-F238E27FC236}">
                <a16:creationId xmlns:a16="http://schemas.microsoft.com/office/drawing/2014/main" id="{EFE4D8B1-EBB1-4B03-B440-81D22A8A0339}"/>
              </a:ext>
            </a:extLst>
          </p:cNvPr>
          <p:cNvSpPr>
            <a:spLocks noGrp="1"/>
          </p:cNvSpPr>
          <p:nvPr>
            <p:ph type="pic" sz="quarter" idx="26" hasCustomPrompt="1"/>
          </p:nvPr>
        </p:nvSpPr>
        <p:spPr>
          <a:xfrm>
            <a:off x="9063158" y="1700907"/>
            <a:ext cx="1439897" cy="1199578"/>
          </a:xfrm>
          <a:prstGeom prst="rect">
            <a:avLst/>
          </a:prstGeom>
          <a:solidFill>
            <a:schemeClr val="bg2"/>
          </a:solidFill>
        </p:spPr>
        <p:txBody>
          <a:bodyPr anchor="ctr"/>
          <a:lstStyle>
            <a:lvl1pPr algn="ctr">
              <a:defRPr sz="1200"/>
            </a:lvl1pPr>
          </a:lstStyle>
          <a:p>
            <a:r>
              <a:rPr lang="en-AU" dirty="0"/>
              <a:t>Click icon to insert icon</a:t>
            </a:r>
          </a:p>
          <a:p>
            <a:endParaRPr lang="en-AU" dirty="0"/>
          </a:p>
        </p:txBody>
      </p:sp>
      <p:sp>
        <p:nvSpPr>
          <p:cNvPr id="22" name="Text Placeholder 14">
            <a:extLst>
              <a:ext uri="{FF2B5EF4-FFF2-40B4-BE49-F238E27FC236}">
                <a16:creationId xmlns:a16="http://schemas.microsoft.com/office/drawing/2014/main" id="{9FADD90A-0B64-4F90-9B57-FE13E0FCA228}"/>
              </a:ext>
            </a:extLst>
          </p:cNvPr>
          <p:cNvSpPr>
            <a:spLocks noGrp="1"/>
          </p:cNvSpPr>
          <p:nvPr>
            <p:ph type="body" sz="quarter" idx="27" hasCustomPrompt="1"/>
          </p:nvPr>
        </p:nvSpPr>
        <p:spPr>
          <a:xfrm>
            <a:off x="8091106" y="2997051"/>
            <a:ext cx="3384000" cy="240219"/>
          </a:xfrm>
          <a:prstGeom prst="rect">
            <a:avLst/>
          </a:prstGeom>
        </p:spPr>
        <p:txBody>
          <a:bodyPr/>
          <a:lstStyle>
            <a:lvl1pPr algn="ctr">
              <a:lnSpc>
                <a:spcPct val="100000"/>
              </a:lnSpc>
              <a:defRPr lang="en-US" sz="1600" b="1" dirty="0">
                <a:solidFill>
                  <a:schemeClr val="accent1"/>
                </a:solidFill>
              </a:defRPr>
            </a:lvl1pPr>
            <a:lvl2pPr marL="171450" indent="-171450">
              <a:lnSpc>
                <a:spcPct val="100000"/>
              </a:lnSpc>
              <a:spcAft>
                <a:spcPts val="300"/>
              </a:spcAft>
              <a:buClr>
                <a:schemeClr val="accent1"/>
              </a:buClr>
              <a:buFont typeface="Arial" panose="020B0604020202020204" pitchFamily="34" charset="0"/>
              <a:buChar char="•"/>
              <a:defRPr lang="en-US" dirty="0"/>
            </a:lvl2pPr>
            <a:lvl3pPr marL="180612" indent="0">
              <a:buClrTx/>
              <a:buFont typeface="Arial" panose="020B0604020202020204" pitchFamily="34" charset="0"/>
              <a:buNone/>
              <a:defRPr/>
            </a:lvl3pPr>
          </a:lstStyle>
          <a:p>
            <a:pPr lvl="0"/>
            <a:r>
              <a:rPr lang="en-US" dirty="0"/>
              <a:t>[Bullet Heading]</a:t>
            </a:r>
          </a:p>
        </p:txBody>
      </p:sp>
      <p:sp>
        <p:nvSpPr>
          <p:cNvPr id="23" name="Text Placeholder 14">
            <a:extLst>
              <a:ext uri="{FF2B5EF4-FFF2-40B4-BE49-F238E27FC236}">
                <a16:creationId xmlns:a16="http://schemas.microsoft.com/office/drawing/2014/main" id="{ABE4C7F0-C749-4520-AA04-DB6CA99155AA}"/>
              </a:ext>
            </a:extLst>
          </p:cNvPr>
          <p:cNvSpPr>
            <a:spLocks noGrp="1"/>
          </p:cNvSpPr>
          <p:nvPr>
            <p:ph type="body" sz="quarter" idx="28"/>
          </p:nvPr>
        </p:nvSpPr>
        <p:spPr>
          <a:xfrm>
            <a:off x="8091106" y="3271189"/>
            <a:ext cx="3384000" cy="648000"/>
          </a:xfrm>
          <a:prstGeom prst="rect">
            <a:avLst/>
          </a:prstGeom>
        </p:spPr>
        <p:txBody>
          <a:bodyPr>
            <a:normAutofit/>
          </a:bodyPr>
          <a:lstStyle>
            <a:lvl1pPr algn="ctr">
              <a:lnSpc>
                <a:spcPct val="100000"/>
              </a:lnSpc>
              <a:defRPr lang="en-US" sz="1600" dirty="0"/>
            </a:lvl1pPr>
            <a:lvl2pPr marL="171450" indent="-171450" algn="ctr">
              <a:lnSpc>
                <a:spcPct val="100000"/>
              </a:lnSpc>
              <a:spcAft>
                <a:spcPts val="300"/>
              </a:spcAft>
              <a:buClr>
                <a:schemeClr val="accent1"/>
              </a:buClr>
              <a:buFont typeface="Arial" panose="020B0604020202020204" pitchFamily="34" charset="0"/>
              <a:buChar char="•"/>
              <a:defRPr lang="en-US" sz="1600" dirty="0"/>
            </a:lvl2pPr>
            <a:lvl3pPr marL="360000" indent="-179388">
              <a:buClrTx/>
              <a:buFont typeface="Arial" panose="020B0604020202020204" pitchFamily="34" charset="0"/>
              <a:buChar char="­"/>
              <a:defRPr/>
            </a:lvl3pPr>
          </a:lstStyle>
          <a:p>
            <a:pPr lvl="0"/>
            <a:r>
              <a:rPr lang="en-US"/>
              <a:t>Edit Master text styles</a:t>
            </a:r>
          </a:p>
          <a:p>
            <a:pPr lvl="1"/>
            <a:r>
              <a:rPr lang="en-US"/>
              <a:t>Second level</a:t>
            </a:r>
          </a:p>
        </p:txBody>
      </p:sp>
      <p:sp>
        <p:nvSpPr>
          <p:cNvPr id="24" name="Picture Placeholder 8">
            <a:extLst>
              <a:ext uri="{FF2B5EF4-FFF2-40B4-BE49-F238E27FC236}">
                <a16:creationId xmlns:a16="http://schemas.microsoft.com/office/drawing/2014/main" id="{10240862-4D4B-4BB9-8F4B-AA856CD17F50}"/>
              </a:ext>
            </a:extLst>
          </p:cNvPr>
          <p:cNvSpPr>
            <a:spLocks noGrp="1"/>
          </p:cNvSpPr>
          <p:nvPr>
            <p:ph type="pic" sz="quarter" idx="29" hasCustomPrompt="1"/>
          </p:nvPr>
        </p:nvSpPr>
        <p:spPr>
          <a:xfrm>
            <a:off x="1691720" y="4077242"/>
            <a:ext cx="1439897" cy="1199578"/>
          </a:xfrm>
          <a:prstGeom prst="rect">
            <a:avLst/>
          </a:prstGeom>
          <a:solidFill>
            <a:schemeClr val="bg2"/>
          </a:solidFill>
        </p:spPr>
        <p:txBody>
          <a:bodyPr anchor="ctr"/>
          <a:lstStyle>
            <a:lvl1pPr algn="ctr">
              <a:defRPr sz="1200"/>
            </a:lvl1pPr>
          </a:lstStyle>
          <a:p>
            <a:r>
              <a:rPr lang="en-AU" dirty="0"/>
              <a:t>Click icon to insert icon</a:t>
            </a:r>
          </a:p>
          <a:p>
            <a:endParaRPr lang="en-AU" dirty="0"/>
          </a:p>
        </p:txBody>
      </p:sp>
      <p:sp>
        <p:nvSpPr>
          <p:cNvPr id="25" name="Text Placeholder 14">
            <a:extLst>
              <a:ext uri="{FF2B5EF4-FFF2-40B4-BE49-F238E27FC236}">
                <a16:creationId xmlns:a16="http://schemas.microsoft.com/office/drawing/2014/main" id="{58449337-35B4-44F8-8D00-F0C15EFB9CE5}"/>
              </a:ext>
            </a:extLst>
          </p:cNvPr>
          <p:cNvSpPr>
            <a:spLocks noGrp="1"/>
          </p:cNvSpPr>
          <p:nvPr>
            <p:ph type="body" sz="quarter" idx="30" hasCustomPrompt="1"/>
          </p:nvPr>
        </p:nvSpPr>
        <p:spPr>
          <a:xfrm>
            <a:off x="719668" y="5373386"/>
            <a:ext cx="3384000" cy="240219"/>
          </a:xfrm>
          <a:prstGeom prst="rect">
            <a:avLst/>
          </a:prstGeom>
        </p:spPr>
        <p:txBody>
          <a:bodyPr/>
          <a:lstStyle>
            <a:lvl1pPr algn="ctr">
              <a:lnSpc>
                <a:spcPct val="100000"/>
              </a:lnSpc>
              <a:defRPr lang="en-US" sz="1600" b="1" dirty="0">
                <a:solidFill>
                  <a:schemeClr val="accent1"/>
                </a:solidFill>
              </a:defRPr>
            </a:lvl1pPr>
            <a:lvl2pPr marL="171450" indent="-171450">
              <a:lnSpc>
                <a:spcPct val="100000"/>
              </a:lnSpc>
              <a:spcAft>
                <a:spcPts val="300"/>
              </a:spcAft>
              <a:buClr>
                <a:schemeClr val="accent1"/>
              </a:buClr>
              <a:buFont typeface="Arial" panose="020B0604020202020204" pitchFamily="34" charset="0"/>
              <a:buChar char="•"/>
              <a:defRPr lang="en-US" dirty="0"/>
            </a:lvl2pPr>
            <a:lvl3pPr marL="180612" indent="0">
              <a:buClrTx/>
              <a:buFont typeface="Arial" panose="020B0604020202020204" pitchFamily="34" charset="0"/>
              <a:buNone/>
              <a:defRPr/>
            </a:lvl3pPr>
          </a:lstStyle>
          <a:p>
            <a:pPr lvl="0"/>
            <a:r>
              <a:rPr lang="en-US" dirty="0"/>
              <a:t>[Bullet Heading]</a:t>
            </a:r>
          </a:p>
        </p:txBody>
      </p:sp>
      <p:sp>
        <p:nvSpPr>
          <p:cNvPr id="26" name="Text Placeholder 14">
            <a:extLst>
              <a:ext uri="{FF2B5EF4-FFF2-40B4-BE49-F238E27FC236}">
                <a16:creationId xmlns:a16="http://schemas.microsoft.com/office/drawing/2014/main" id="{2477189D-83D5-4749-BD7C-CADC0D1471D9}"/>
              </a:ext>
            </a:extLst>
          </p:cNvPr>
          <p:cNvSpPr>
            <a:spLocks noGrp="1"/>
          </p:cNvSpPr>
          <p:nvPr>
            <p:ph type="body" sz="quarter" idx="31"/>
          </p:nvPr>
        </p:nvSpPr>
        <p:spPr>
          <a:xfrm>
            <a:off x="719668" y="5647524"/>
            <a:ext cx="3384000" cy="648000"/>
          </a:xfrm>
          <a:prstGeom prst="rect">
            <a:avLst/>
          </a:prstGeom>
        </p:spPr>
        <p:txBody>
          <a:bodyPr>
            <a:normAutofit/>
          </a:bodyPr>
          <a:lstStyle>
            <a:lvl1pPr algn="ctr">
              <a:lnSpc>
                <a:spcPct val="100000"/>
              </a:lnSpc>
              <a:defRPr lang="en-US" sz="1600" dirty="0"/>
            </a:lvl1pPr>
            <a:lvl2pPr marL="171450" indent="-171450" algn="ctr">
              <a:lnSpc>
                <a:spcPct val="100000"/>
              </a:lnSpc>
              <a:spcAft>
                <a:spcPts val="300"/>
              </a:spcAft>
              <a:buClr>
                <a:schemeClr val="accent1"/>
              </a:buClr>
              <a:buFont typeface="Arial" panose="020B0604020202020204" pitchFamily="34" charset="0"/>
              <a:buChar char="•"/>
              <a:defRPr lang="en-US" sz="1600" dirty="0"/>
            </a:lvl2pPr>
            <a:lvl3pPr marL="360000" indent="-179388">
              <a:buClrTx/>
              <a:buFont typeface="Arial" panose="020B0604020202020204" pitchFamily="34" charset="0"/>
              <a:buChar char="­"/>
              <a:defRPr/>
            </a:lvl3pPr>
          </a:lstStyle>
          <a:p>
            <a:pPr lvl="0"/>
            <a:r>
              <a:rPr lang="en-US"/>
              <a:t>Edit Master text styles</a:t>
            </a:r>
          </a:p>
          <a:p>
            <a:pPr lvl="1"/>
            <a:r>
              <a:rPr lang="en-US"/>
              <a:t>Second level</a:t>
            </a:r>
          </a:p>
        </p:txBody>
      </p:sp>
      <p:sp>
        <p:nvSpPr>
          <p:cNvPr id="27" name="Picture Placeholder 8">
            <a:extLst>
              <a:ext uri="{FF2B5EF4-FFF2-40B4-BE49-F238E27FC236}">
                <a16:creationId xmlns:a16="http://schemas.microsoft.com/office/drawing/2014/main" id="{6618C35F-5F01-46A6-BF04-0CA9BDBAAB65}"/>
              </a:ext>
            </a:extLst>
          </p:cNvPr>
          <p:cNvSpPr>
            <a:spLocks noGrp="1"/>
          </p:cNvSpPr>
          <p:nvPr>
            <p:ph type="pic" sz="quarter" idx="32" hasCustomPrompt="1"/>
          </p:nvPr>
        </p:nvSpPr>
        <p:spPr>
          <a:xfrm>
            <a:off x="5376051" y="4077242"/>
            <a:ext cx="1439897" cy="1199578"/>
          </a:xfrm>
          <a:prstGeom prst="rect">
            <a:avLst/>
          </a:prstGeom>
          <a:solidFill>
            <a:schemeClr val="bg2"/>
          </a:solidFill>
        </p:spPr>
        <p:txBody>
          <a:bodyPr anchor="ctr"/>
          <a:lstStyle>
            <a:lvl1pPr algn="ctr">
              <a:defRPr sz="1200"/>
            </a:lvl1pPr>
          </a:lstStyle>
          <a:p>
            <a:r>
              <a:rPr lang="en-AU" dirty="0"/>
              <a:t>Click icon to insert icon</a:t>
            </a:r>
          </a:p>
          <a:p>
            <a:endParaRPr lang="en-AU" dirty="0"/>
          </a:p>
        </p:txBody>
      </p:sp>
      <p:sp>
        <p:nvSpPr>
          <p:cNvPr id="28" name="Text Placeholder 14">
            <a:extLst>
              <a:ext uri="{FF2B5EF4-FFF2-40B4-BE49-F238E27FC236}">
                <a16:creationId xmlns:a16="http://schemas.microsoft.com/office/drawing/2014/main" id="{B63A3128-4CA8-48D5-B82E-7EDA918D7F39}"/>
              </a:ext>
            </a:extLst>
          </p:cNvPr>
          <p:cNvSpPr>
            <a:spLocks noGrp="1"/>
          </p:cNvSpPr>
          <p:nvPr>
            <p:ph type="body" sz="quarter" idx="33" hasCustomPrompt="1"/>
          </p:nvPr>
        </p:nvSpPr>
        <p:spPr>
          <a:xfrm>
            <a:off x="4403999" y="5373386"/>
            <a:ext cx="3384000" cy="240219"/>
          </a:xfrm>
          <a:prstGeom prst="rect">
            <a:avLst/>
          </a:prstGeom>
        </p:spPr>
        <p:txBody>
          <a:bodyPr/>
          <a:lstStyle>
            <a:lvl1pPr algn="ctr">
              <a:lnSpc>
                <a:spcPct val="100000"/>
              </a:lnSpc>
              <a:defRPr lang="en-US" sz="1600" b="1" dirty="0">
                <a:solidFill>
                  <a:schemeClr val="accent1"/>
                </a:solidFill>
              </a:defRPr>
            </a:lvl1pPr>
            <a:lvl2pPr marL="171450" indent="-171450">
              <a:lnSpc>
                <a:spcPct val="100000"/>
              </a:lnSpc>
              <a:spcAft>
                <a:spcPts val="300"/>
              </a:spcAft>
              <a:buClr>
                <a:schemeClr val="accent1"/>
              </a:buClr>
              <a:buFont typeface="Arial" panose="020B0604020202020204" pitchFamily="34" charset="0"/>
              <a:buChar char="•"/>
              <a:defRPr lang="en-US" dirty="0"/>
            </a:lvl2pPr>
            <a:lvl3pPr marL="180612" indent="0">
              <a:buClrTx/>
              <a:buFont typeface="Arial" panose="020B0604020202020204" pitchFamily="34" charset="0"/>
              <a:buNone/>
              <a:defRPr/>
            </a:lvl3pPr>
          </a:lstStyle>
          <a:p>
            <a:pPr lvl="0"/>
            <a:r>
              <a:rPr lang="en-US" dirty="0"/>
              <a:t>[Bullet Heading]</a:t>
            </a:r>
          </a:p>
        </p:txBody>
      </p:sp>
      <p:sp>
        <p:nvSpPr>
          <p:cNvPr id="29" name="Text Placeholder 14">
            <a:extLst>
              <a:ext uri="{FF2B5EF4-FFF2-40B4-BE49-F238E27FC236}">
                <a16:creationId xmlns:a16="http://schemas.microsoft.com/office/drawing/2014/main" id="{AB7F5300-022A-4183-A132-AA8EB6534A61}"/>
              </a:ext>
            </a:extLst>
          </p:cNvPr>
          <p:cNvSpPr>
            <a:spLocks noGrp="1"/>
          </p:cNvSpPr>
          <p:nvPr>
            <p:ph type="body" sz="quarter" idx="34"/>
          </p:nvPr>
        </p:nvSpPr>
        <p:spPr>
          <a:xfrm>
            <a:off x="4403999" y="5647524"/>
            <a:ext cx="3384000" cy="648000"/>
          </a:xfrm>
          <a:prstGeom prst="rect">
            <a:avLst/>
          </a:prstGeom>
        </p:spPr>
        <p:txBody>
          <a:bodyPr>
            <a:normAutofit/>
          </a:bodyPr>
          <a:lstStyle>
            <a:lvl1pPr algn="ctr">
              <a:lnSpc>
                <a:spcPct val="100000"/>
              </a:lnSpc>
              <a:defRPr lang="en-US" sz="1600" dirty="0"/>
            </a:lvl1pPr>
            <a:lvl2pPr marL="171450" indent="-171450" algn="ctr">
              <a:lnSpc>
                <a:spcPct val="100000"/>
              </a:lnSpc>
              <a:spcAft>
                <a:spcPts val="300"/>
              </a:spcAft>
              <a:buClr>
                <a:schemeClr val="accent1"/>
              </a:buClr>
              <a:buFont typeface="Arial" panose="020B0604020202020204" pitchFamily="34" charset="0"/>
              <a:buChar char="•"/>
              <a:defRPr lang="en-US" sz="1600" dirty="0"/>
            </a:lvl2pPr>
            <a:lvl3pPr marL="360000" indent="-179388">
              <a:buClrTx/>
              <a:buFont typeface="Arial" panose="020B0604020202020204" pitchFamily="34" charset="0"/>
              <a:buChar char="­"/>
              <a:defRPr/>
            </a:lvl3pPr>
          </a:lstStyle>
          <a:p>
            <a:pPr lvl="0"/>
            <a:r>
              <a:rPr lang="en-US"/>
              <a:t>Edit Master text styles</a:t>
            </a:r>
          </a:p>
          <a:p>
            <a:pPr lvl="1"/>
            <a:r>
              <a:rPr lang="en-US"/>
              <a:t>Second level</a:t>
            </a:r>
          </a:p>
        </p:txBody>
      </p:sp>
      <p:sp>
        <p:nvSpPr>
          <p:cNvPr id="30" name="Picture Placeholder 8">
            <a:extLst>
              <a:ext uri="{FF2B5EF4-FFF2-40B4-BE49-F238E27FC236}">
                <a16:creationId xmlns:a16="http://schemas.microsoft.com/office/drawing/2014/main" id="{CE2DF1AF-9EAD-40B3-B73C-07649220BF03}"/>
              </a:ext>
            </a:extLst>
          </p:cNvPr>
          <p:cNvSpPr>
            <a:spLocks noGrp="1"/>
          </p:cNvSpPr>
          <p:nvPr>
            <p:ph type="pic" sz="quarter" idx="35" hasCustomPrompt="1"/>
          </p:nvPr>
        </p:nvSpPr>
        <p:spPr>
          <a:xfrm>
            <a:off x="9063158" y="4077341"/>
            <a:ext cx="1439897" cy="1199578"/>
          </a:xfrm>
          <a:prstGeom prst="rect">
            <a:avLst/>
          </a:prstGeom>
          <a:solidFill>
            <a:schemeClr val="bg2"/>
          </a:solidFill>
        </p:spPr>
        <p:txBody>
          <a:bodyPr anchor="ctr"/>
          <a:lstStyle>
            <a:lvl1pPr algn="ctr">
              <a:defRPr sz="1200"/>
            </a:lvl1pPr>
          </a:lstStyle>
          <a:p>
            <a:r>
              <a:rPr lang="en-AU" dirty="0"/>
              <a:t>Click icon to insert icon</a:t>
            </a:r>
          </a:p>
          <a:p>
            <a:endParaRPr lang="en-AU" dirty="0"/>
          </a:p>
        </p:txBody>
      </p:sp>
      <p:sp>
        <p:nvSpPr>
          <p:cNvPr id="31" name="Text Placeholder 14">
            <a:extLst>
              <a:ext uri="{FF2B5EF4-FFF2-40B4-BE49-F238E27FC236}">
                <a16:creationId xmlns:a16="http://schemas.microsoft.com/office/drawing/2014/main" id="{40CD5A08-CA4F-41B8-A1B0-488A6EC44817}"/>
              </a:ext>
            </a:extLst>
          </p:cNvPr>
          <p:cNvSpPr>
            <a:spLocks noGrp="1"/>
          </p:cNvSpPr>
          <p:nvPr>
            <p:ph type="body" sz="quarter" idx="36" hasCustomPrompt="1"/>
          </p:nvPr>
        </p:nvSpPr>
        <p:spPr>
          <a:xfrm>
            <a:off x="8091106" y="5373485"/>
            <a:ext cx="3384000" cy="240219"/>
          </a:xfrm>
          <a:prstGeom prst="rect">
            <a:avLst/>
          </a:prstGeom>
        </p:spPr>
        <p:txBody>
          <a:bodyPr/>
          <a:lstStyle>
            <a:lvl1pPr algn="ctr">
              <a:lnSpc>
                <a:spcPct val="100000"/>
              </a:lnSpc>
              <a:defRPr lang="en-US" sz="1600" b="1" dirty="0">
                <a:solidFill>
                  <a:schemeClr val="accent1"/>
                </a:solidFill>
              </a:defRPr>
            </a:lvl1pPr>
            <a:lvl2pPr marL="171450" indent="-171450">
              <a:lnSpc>
                <a:spcPct val="100000"/>
              </a:lnSpc>
              <a:spcAft>
                <a:spcPts val="300"/>
              </a:spcAft>
              <a:buClr>
                <a:schemeClr val="accent1"/>
              </a:buClr>
              <a:buFont typeface="Arial" panose="020B0604020202020204" pitchFamily="34" charset="0"/>
              <a:buChar char="•"/>
              <a:defRPr lang="en-US" dirty="0"/>
            </a:lvl2pPr>
            <a:lvl3pPr marL="180612" indent="0">
              <a:buClrTx/>
              <a:buFont typeface="Arial" panose="020B0604020202020204" pitchFamily="34" charset="0"/>
              <a:buNone/>
              <a:defRPr/>
            </a:lvl3pPr>
          </a:lstStyle>
          <a:p>
            <a:pPr lvl="0"/>
            <a:r>
              <a:rPr lang="en-US" dirty="0"/>
              <a:t>[Bullet Heading]</a:t>
            </a:r>
          </a:p>
        </p:txBody>
      </p:sp>
      <p:sp>
        <p:nvSpPr>
          <p:cNvPr id="32" name="Text Placeholder 14">
            <a:extLst>
              <a:ext uri="{FF2B5EF4-FFF2-40B4-BE49-F238E27FC236}">
                <a16:creationId xmlns:a16="http://schemas.microsoft.com/office/drawing/2014/main" id="{B722C2B9-2C83-4877-A90D-0CA01537B08C}"/>
              </a:ext>
            </a:extLst>
          </p:cNvPr>
          <p:cNvSpPr>
            <a:spLocks noGrp="1"/>
          </p:cNvSpPr>
          <p:nvPr>
            <p:ph type="body" sz="quarter" idx="37"/>
          </p:nvPr>
        </p:nvSpPr>
        <p:spPr>
          <a:xfrm>
            <a:off x="8091106" y="5647623"/>
            <a:ext cx="3384000" cy="648000"/>
          </a:xfrm>
          <a:prstGeom prst="rect">
            <a:avLst/>
          </a:prstGeom>
        </p:spPr>
        <p:txBody>
          <a:bodyPr>
            <a:normAutofit/>
          </a:bodyPr>
          <a:lstStyle>
            <a:lvl1pPr algn="ctr">
              <a:lnSpc>
                <a:spcPct val="100000"/>
              </a:lnSpc>
              <a:defRPr lang="en-US" sz="1600" dirty="0"/>
            </a:lvl1pPr>
            <a:lvl2pPr marL="171450" indent="-171450" algn="ctr">
              <a:lnSpc>
                <a:spcPct val="100000"/>
              </a:lnSpc>
              <a:spcAft>
                <a:spcPts val="300"/>
              </a:spcAft>
              <a:buClr>
                <a:schemeClr val="accent1"/>
              </a:buClr>
              <a:buFont typeface="Arial" panose="020B0604020202020204" pitchFamily="34" charset="0"/>
              <a:buChar char="•"/>
              <a:defRPr lang="en-US" sz="1600" dirty="0"/>
            </a:lvl2pPr>
            <a:lvl3pPr marL="360000" indent="-179388">
              <a:buClrTx/>
              <a:buFont typeface="Arial" panose="020B0604020202020204" pitchFamily="34" charset="0"/>
              <a:buChar char="­"/>
              <a:defRPr/>
            </a:lvl3pPr>
          </a:lstStyle>
          <a:p>
            <a:pPr lvl="0"/>
            <a:r>
              <a:rPr lang="en-US"/>
              <a:t>Edit Master text styles</a:t>
            </a:r>
          </a:p>
          <a:p>
            <a:pPr lvl="1"/>
            <a:r>
              <a:rPr lang="en-US"/>
              <a:t>Second level</a:t>
            </a:r>
          </a:p>
        </p:txBody>
      </p:sp>
      <p:sp>
        <p:nvSpPr>
          <p:cNvPr id="33" name="Rectangle 32">
            <a:extLst>
              <a:ext uri="{FF2B5EF4-FFF2-40B4-BE49-F238E27FC236}">
                <a16:creationId xmlns:a16="http://schemas.microsoft.com/office/drawing/2014/main" id="{6FF019EB-FA99-486B-BA02-92BE76012990}"/>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35" name="Picture 34">
            <a:extLst>
              <a:ext uri="{FF2B5EF4-FFF2-40B4-BE49-F238E27FC236}">
                <a16:creationId xmlns:a16="http://schemas.microsoft.com/office/drawing/2014/main" id="{F1882F53-3639-4FFE-AFD1-5428267B6B9D}"/>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6" name="Title 5">
            <a:extLst>
              <a:ext uri="{FF2B5EF4-FFF2-40B4-BE49-F238E27FC236}">
                <a16:creationId xmlns:a16="http://schemas.microsoft.com/office/drawing/2014/main" id="{3D2A4C4A-3642-4CE3-8FB6-AFE5A9CA81FA}"/>
              </a:ext>
            </a:extLst>
          </p:cNvPr>
          <p:cNvSpPr>
            <a:spLocks noGrp="1"/>
          </p:cNvSpPr>
          <p:nvPr>
            <p:ph type="title"/>
          </p:nvPr>
        </p:nvSpPr>
        <p:spPr/>
        <p:txBody>
          <a:bodyPr/>
          <a:lstStyle/>
          <a:p>
            <a:r>
              <a:rPr lang="en-US"/>
              <a:t>Click to edit Master title style</a:t>
            </a:r>
            <a:endParaRPr lang="en-AU" dirty="0"/>
          </a:p>
        </p:txBody>
      </p:sp>
      <p:sp>
        <p:nvSpPr>
          <p:cNvPr id="7" name="Footer Placeholder 6">
            <a:extLst>
              <a:ext uri="{FF2B5EF4-FFF2-40B4-BE49-F238E27FC236}">
                <a16:creationId xmlns:a16="http://schemas.microsoft.com/office/drawing/2014/main" id="{5E82035B-DC9A-432B-8519-2243ECF2A4F3}"/>
              </a:ext>
            </a:extLst>
          </p:cNvPr>
          <p:cNvSpPr>
            <a:spLocks noGrp="1"/>
          </p:cNvSpPr>
          <p:nvPr>
            <p:ph type="ftr" sz="quarter" idx="39"/>
          </p:nvPr>
        </p:nvSpPr>
        <p:spPr/>
        <p:txBody>
          <a:bodyPr/>
          <a:lstStyle/>
          <a:p>
            <a:r>
              <a:rPr lang="en-AU"/>
              <a:t>SLAT7806 Research Methods</a:t>
            </a:r>
            <a:endParaRPr lang="en-AU" dirty="0"/>
          </a:p>
        </p:txBody>
      </p:sp>
      <p:sp>
        <p:nvSpPr>
          <p:cNvPr id="8" name="Slide Number Placeholder 7">
            <a:extLst>
              <a:ext uri="{FF2B5EF4-FFF2-40B4-BE49-F238E27FC236}">
                <a16:creationId xmlns:a16="http://schemas.microsoft.com/office/drawing/2014/main" id="{A8EC4C1B-640F-47AB-A0DF-816F2F8FB16E}"/>
              </a:ext>
            </a:extLst>
          </p:cNvPr>
          <p:cNvSpPr>
            <a:spLocks noGrp="1"/>
          </p:cNvSpPr>
          <p:nvPr>
            <p:ph type="sldNum" sz="quarter" idx="40"/>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2695552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rder">
    <p:spTree>
      <p:nvGrpSpPr>
        <p:cNvPr id="1" name=""/>
        <p:cNvGrpSpPr/>
        <p:nvPr/>
      </p:nvGrpSpPr>
      <p:grpSpPr>
        <a:xfrm>
          <a:off x="0" y="0"/>
          <a:ext cx="0" cy="0"/>
          <a:chOff x="0" y="0"/>
          <a:chExt cx="0" cy="0"/>
        </a:xfrm>
      </p:grpSpPr>
      <p:sp>
        <p:nvSpPr>
          <p:cNvPr id="34" name="Text Placeholder 14">
            <a:extLst>
              <a:ext uri="{FF2B5EF4-FFF2-40B4-BE49-F238E27FC236}">
                <a16:creationId xmlns:a16="http://schemas.microsoft.com/office/drawing/2014/main" id="{C9748A61-6439-491A-9457-33A20862D25C}"/>
              </a:ext>
            </a:extLst>
          </p:cNvPr>
          <p:cNvSpPr>
            <a:spLocks noGrp="1"/>
          </p:cNvSpPr>
          <p:nvPr>
            <p:ph type="body" sz="quarter" idx="29" hasCustomPrompt="1"/>
          </p:nvPr>
        </p:nvSpPr>
        <p:spPr>
          <a:xfrm>
            <a:off x="1079170" y="1917008"/>
            <a:ext cx="1584308" cy="1584000"/>
          </a:xfrm>
          <a:prstGeom prst="rect">
            <a:avLst/>
          </a:prstGeom>
          <a:solidFill>
            <a:schemeClr val="accent1"/>
          </a:solidFill>
        </p:spPr>
        <p:txBody>
          <a:bodyPr lIns="72000" tIns="72000" rIns="72000" bIns="72000" anchor="ctr">
            <a:normAutofit/>
          </a:bodyPr>
          <a:lstStyle>
            <a:lvl1pPr algn="ctr">
              <a:lnSpc>
                <a:spcPct val="100000"/>
              </a:lnSpc>
              <a:defRPr lang="en-US" sz="2800" b="1" dirty="0">
                <a:solidFill>
                  <a:schemeClr val="bg1"/>
                </a:solidFill>
              </a:defRPr>
            </a:lvl1pPr>
            <a:lvl2pPr marL="171450" indent="-171450" algn="ctr">
              <a:lnSpc>
                <a:spcPct val="100000"/>
              </a:lnSpc>
              <a:spcAft>
                <a:spcPts val="300"/>
              </a:spcAft>
              <a:buClr>
                <a:schemeClr val="accent1"/>
              </a:buClr>
              <a:buFont typeface="Arial" panose="020B0604020202020204" pitchFamily="34" charset="0"/>
              <a:buChar char="•"/>
              <a:defRPr lang="en-US" dirty="0"/>
            </a:lvl2pPr>
            <a:lvl3pPr marL="360000" indent="-179388">
              <a:buClrTx/>
              <a:buFont typeface="Arial" panose="020B0604020202020204" pitchFamily="34" charset="0"/>
              <a:buChar char="­"/>
              <a:defRPr/>
            </a:lvl3pPr>
          </a:lstStyle>
          <a:p>
            <a:pPr lvl="0"/>
            <a:r>
              <a:rPr lang="en-US" dirty="0"/>
              <a:t>[00]</a:t>
            </a:r>
          </a:p>
        </p:txBody>
      </p:sp>
      <p:sp>
        <p:nvSpPr>
          <p:cNvPr id="15" name="Text Placeholder 14">
            <a:extLst>
              <a:ext uri="{FF2B5EF4-FFF2-40B4-BE49-F238E27FC236}">
                <a16:creationId xmlns:a16="http://schemas.microsoft.com/office/drawing/2014/main" id="{91089730-A73F-422F-BD54-BF23888B1D53}"/>
              </a:ext>
            </a:extLst>
          </p:cNvPr>
          <p:cNvSpPr>
            <a:spLocks noGrp="1"/>
          </p:cNvSpPr>
          <p:nvPr>
            <p:ph type="body" sz="quarter" idx="19" hasCustomPrompt="1"/>
          </p:nvPr>
        </p:nvSpPr>
        <p:spPr>
          <a:xfrm>
            <a:off x="695326" y="3861048"/>
            <a:ext cx="2351996" cy="240219"/>
          </a:xfrm>
          <a:prstGeom prst="rect">
            <a:avLst/>
          </a:prstGeom>
        </p:spPr>
        <p:txBody>
          <a:bodyPr/>
          <a:lstStyle>
            <a:lvl1pPr algn="ctr">
              <a:lnSpc>
                <a:spcPct val="100000"/>
              </a:lnSpc>
              <a:defRPr lang="en-US" sz="1600" b="1" dirty="0">
                <a:solidFill>
                  <a:schemeClr val="accent1"/>
                </a:solidFill>
              </a:defRPr>
            </a:lvl1pPr>
            <a:lvl2pPr marL="171450" indent="-171450">
              <a:lnSpc>
                <a:spcPct val="100000"/>
              </a:lnSpc>
              <a:spcAft>
                <a:spcPts val="300"/>
              </a:spcAft>
              <a:buClr>
                <a:schemeClr val="accent1"/>
              </a:buClr>
              <a:buFont typeface="Arial" panose="020B0604020202020204" pitchFamily="34" charset="0"/>
              <a:buChar char="•"/>
              <a:defRPr lang="en-US" dirty="0"/>
            </a:lvl2pPr>
            <a:lvl3pPr marL="180612" indent="0">
              <a:buClrTx/>
              <a:buFont typeface="Arial" panose="020B0604020202020204" pitchFamily="34" charset="0"/>
              <a:buNone/>
              <a:defRPr/>
            </a:lvl3pPr>
          </a:lstStyle>
          <a:p>
            <a:pPr lvl="0"/>
            <a:r>
              <a:rPr lang="en-US" dirty="0"/>
              <a:t>[Bullet Heading]</a:t>
            </a:r>
          </a:p>
        </p:txBody>
      </p:sp>
      <p:sp>
        <p:nvSpPr>
          <p:cNvPr id="16" name="Text Placeholder 14">
            <a:extLst>
              <a:ext uri="{FF2B5EF4-FFF2-40B4-BE49-F238E27FC236}">
                <a16:creationId xmlns:a16="http://schemas.microsoft.com/office/drawing/2014/main" id="{9BA9F9C4-C84A-43FB-A465-E020A9EB63D8}"/>
              </a:ext>
            </a:extLst>
          </p:cNvPr>
          <p:cNvSpPr>
            <a:spLocks noGrp="1"/>
          </p:cNvSpPr>
          <p:nvPr>
            <p:ph type="body" sz="quarter" idx="20"/>
          </p:nvPr>
        </p:nvSpPr>
        <p:spPr>
          <a:xfrm>
            <a:off x="695326" y="4135186"/>
            <a:ext cx="2351996" cy="1516648"/>
          </a:xfrm>
          <a:prstGeom prst="rect">
            <a:avLst/>
          </a:prstGeom>
        </p:spPr>
        <p:txBody>
          <a:bodyPr>
            <a:normAutofit/>
          </a:bodyPr>
          <a:lstStyle>
            <a:lvl1pPr algn="ctr">
              <a:lnSpc>
                <a:spcPct val="100000"/>
              </a:lnSpc>
              <a:defRPr lang="en-US" sz="1600" dirty="0"/>
            </a:lvl1pPr>
            <a:lvl2pPr marL="171450" indent="-171450" algn="ctr">
              <a:lnSpc>
                <a:spcPct val="100000"/>
              </a:lnSpc>
              <a:spcAft>
                <a:spcPts val="300"/>
              </a:spcAft>
              <a:buClr>
                <a:schemeClr val="accent1"/>
              </a:buClr>
              <a:buFont typeface="Arial" panose="020B0604020202020204" pitchFamily="34" charset="0"/>
              <a:buChar char="•"/>
              <a:defRPr lang="en-US" sz="1600" dirty="0"/>
            </a:lvl2pPr>
            <a:lvl3pPr marL="360000" indent="-179388">
              <a:buClrTx/>
              <a:buFont typeface="Arial" panose="020B0604020202020204" pitchFamily="34" charset="0"/>
              <a:buChar char="­"/>
              <a:defRPr/>
            </a:lvl3pPr>
          </a:lstStyle>
          <a:p>
            <a:pPr lvl="0"/>
            <a:r>
              <a:rPr lang="en-US"/>
              <a:t>Edit Master text styles</a:t>
            </a:r>
          </a:p>
          <a:p>
            <a:pPr lvl="1"/>
            <a:r>
              <a:rPr lang="en-US"/>
              <a:t>Second level</a:t>
            </a:r>
          </a:p>
        </p:txBody>
      </p:sp>
      <p:sp>
        <p:nvSpPr>
          <p:cNvPr id="20" name="Text Placeholder 5">
            <a:extLst>
              <a:ext uri="{FF2B5EF4-FFF2-40B4-BE49-F238E27FC236}">
                <a16:creationId xmlns:a16="http://schemas.microsoft.com/office/drawing/2014/main" id="{0BBC08AD-280F-4174-A0CE-490AAFB979A2}"/>
              </a:ext>
            </a:extLst>
          </p:cNvPr>
          <p:cNvSpPr>
            <a:spLocks noGrp="1"/>
          </p:cNvSpPr>
          <p:nvPr>
            <p:ph type="body" sz="quarter" idx="15"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
        <p:nvSpPr>
          <p:cNvPr id="36" name="Text Placeholder 14">
            <a:extLst>
              <a:ext uri="{FF2B5EF4-FFF2-40B4-BE49-F238E27FC236}">
                <a16:creationId xmlns:a16="http://schemas.microsoft.com/office/drawing/2014/main" id="{C17937B0-FDCD-421A-9652-36A59CE227A1}"/>
              </a:ext>
            </a:extLst>
          </p:cNvPr>
          <p:cNvSpPr>
            <a:spLocks noGrp="1"/>
          </p:cNvSpPr>
          <p:nvPr>
            <p:ph type="body" sz="quarter" idx="30" hasCustomPrompt="1"/>
          </p:nvPr>
        </p:nvSpPr>
        <p:spPr>
          <a:xfrm>
            <a:off x="3932120" y="1917008"/>
            <a:ext cx="1584308" cy="1584000"/>
          </a:xfrm>
          <a:prstGeom prst="rect">
            <a:avLst/>
          </a:prstGeom>
          <a:solidFill>
            <a:srgbClr val="962A8B"/>
          </a:solidFill>
        </p:spPr>
        <p:txBody>
          <a:bodyPr lIns="72000" tIns="72000" rIns="72000" bIns="72000" anchor="ctr">
            <a:normAutofit/>
          </a:bodyPr>
          <a:lstStyle>
            <a:lvl1pPr algn="ctr">
              <a:lnSpc>
                <a:spcPct val="100000"/>
              </a:lnSpc>
              <a:defRPr lang="en-US" sz="2800" b="1" dirty="0">
                <a:solidFill>
                  <a:schemeClr val="bg1"/>
                </a:solidFill>
              </a:defRPr>
            </a:lvl1pPr>
            <a:lvl2pPr marL="171450" indent="-171450" algn="ctr">
              <a:lnSpc>
                <a:spcPct val="100000"/>
              </a:lnSpc>
              <a:spcAft>
                <a:spcPts val="300"/>
              </a:spcAft>
              <a:buClr>
                <a:schemeClr val="accent1"/>
              </a:buClr>
              <a:buFont typeface="Arial" panose="020B0604020202020204" pitchFamily="34" charset="0"/>
              <a:buChar char="•"/>
              <a:defRPr lang="en-US" dirty="0"/>
            </a:lvl2pPr>
            <a:lvl3pPr marL="360000" indent="-179388">
              <a:buClrTx/>
              <a:buFont typeface="Arial" panose="020B0604020202020204" pitchFamily="34" charset="0"/>
              <a:buChar char="­"/>
              <a:defRPr/>
            </a:lvl3pPr>
          </a:lstStyle>
          <a:p>
            <a:pPr lvl="0"/>
            <a:r>
              <a:rPr lang="en-US" dirty="0"/>
              <a:t>[00]</a:t>
            </a:r>
          </a:p>
        </p:txBody>
      </p:sp>
      <p:sp>
        <p:nvSpPr>
          <p:cNvPr id="37" name="Text Placeholder 14">
            <a:extLst>
              <a:ext uri="{FF2B5EF4-FFF2-40B4-BE49-F238E27FC236}">
                <a16:creationId xmlns:a16="http://schemas.microsoft.com/office/drawing/2014/main" id="{7AB4A338-5CDA-4742-A7F5-F49D6BE9AD4F}"/>
              </a:ext>
            </a:extLst>
          </p:cNvPr>
          <p:cNvSpPr>
            <a:spLocks noGrp="1"/>
          </p:cNvSpPr>
          <p:nvPr>
            <p:ph type="body" sz="quarter" idx="31" hasCustomPrompt="1"/>
          </p:nvPr>
        </p:nvSpPr>
        <p:spPr>
          <a:xfrm>
            <a:off x="3548276" y="3861048"/>
            <a:ext cx="2351996" cy="240219"/>
          </a:xfrm>
          <a:prstGeom prst="rect">
            <a:avLst/>
          </a:prstGeom>
        </p:spPr>
        <p:txBody>
          <a:bodyPr/>
          <a:lstStyle>
            <a:lvl1pPr algn="ctr">
              <a:lnSpc>
                <a:spcPct val="100000"/>
              </a:lnSpc>
              <a:defRPr lang="en-US" sz="1600" b="1" dirty="0">
                <a:solidFill>
                  <a:schemeClr val="accent1"/>
                </a:solidFill>
              </a:defRPr>
            </a:lvl1pPr>
            <a:lvl2pPr marL="171450" indent="-171450">
              <a:lnSpc>
                <a:spcPct val="100000"/>
              </a:lnSpc>
              <a:spcAft>
                <a:spcPts val="300"/>
              </a:spcAft>
              <a:buClr>
                <a:schemeClr val="accent1"/>
              </a:buClr>
              <a:buFont typeface="Arial" panose="020B0604020202020204" pitchFamily="34" charset="0"/>
              <a:buChar char="•"/>
              <a:defRPr lang="en-US" dirty="0"/>
            </a:lvl2pPr>
            <a:lvl3pPr marL="180612" indent="0">
              <a:buClrTx/>
              <a:buFont typeface="Arial" panose="020B0604020202020204" pitchFamily="34" charset="0"/>
              <a:buNone/>
              <a:defRPr/>
            </a:lvl3pPr>
          </a:lstStyle>
          <a:p>
            <a:pPr lvl="0"/>
            <a:r>
              <a:rPr lang="en-US" dirty="0"/>
              <a:t>[Bullet Heading]</a:t>
            </a:r>
          </a:p>
        </p:txBody>
      </p:sp>
      <p:sp>
        <p:nvSpPr>
          <p:cNvPr id="38" name="Text Placeholder 14">
            <a:extLst>
              <a:ext uri="{FF2B5EF4-FFF2-40B4-BE49-F238E27FC236}">
                <a16:creationId xmlns:a16="http://schemas.microsoft.com/office/drawing/2014/main" id="{9452123C-C6A2-4D45-AF62-5B6E775B6C90}"/>
              </a:ext>
            </a:extLst>
          </p:cNvPr>
          <p:cNvSpPr>
            <a:spLocks noGrp="1"/>
          </p:cNvSpPr>
          <p:nvPr>
            <p:ph type="body" sz="quarter" idx="32"/>
          </p:nvPr>
        </p:nvSpPr>
        <p:spPr>
          <a:xfrm>
            <a:off x="3548276" y="4135186"/>
            <a:ext cx="2351996" cy="1516648"/>
          </a:xfrm>
          <a:prstGeom prst="rect">
            <a:avLst/>
          </a:prstGeom>
        </p:spPr>
        <p:txBody>
          <a:bodyPr>
            <a:normAutofit/>
          </a:bodyPr>
          <a:lstStyle>
            <a:lvl1pPr algn="ctr">
              <a:lnSpc>
                <a:spcPct val="100000"/>
              </a:lnSpc>
              <a:defRPr lang="en-US" sz="1600" dirty="0"/>
            </a:lvl1pPr>
            <a:lvl2pPr marL="171450" indent="-171450" algn="ctr">
              <a:lnSpc>
                <a:spcPct val="100000"/>
              </a:lnSpc>
              <a:spcAft>
                <a:spcPts val="300"/>
              </a:spcAft>
              <a:buClr>
                <a:schemeClr val="accent1"/>
              </a:buClr>
              <a:buFont typeface="Arial" panose="020B0604020202020204" pitchFamily="34" charset="0"/>
              <a:buChar char="•"/>
              <a:defRPr lang="en-US" sz="1600" dirty="0"/>
            </a:lvl2pPr>
            <a:lvl3pPr marL="360000" indent="-179388">
              <a:buClrTx/>
              <a:buFont typeface="Arial" panose="020B0604020202020204" pitchFamily="34" charset="0"/>
              <a:buChar char="­"/>
              <a:defRPr/>
            </a:lvl3pPr>
          </a:lstStyle>
          <a:p>
            <a:pPr lvl="0"/>
            <a:r>
              <a:rPr lang="en-US"/>
              <a:t>Edit Master text styles</a:t>
            </a:r>
          </a:p>
          <a:p>
            <a:pPr lvl="1"/>
            <a:r>
              <a:rPr lang="en-US"/>
              <a:t>Second level</a:t>
            </a:r>
          </a:p>
        </p:txBody>
      </p:sp>
      <p:sp>
        <p:nvSpPr>
          <p:cNvPr id="39" name="Text Placeholder 14">
            <a:extLst>
              <a:ext uri="{FF2B5EF4-FFF2-40B4-BE49-F238E27FC236}">
                <a16:creationId xmlns:a16="http://schemas.microsoft.com/office/drawing/2014/main" id="{3DCBEBCB-7877-4BC1-BA6D-4E809F947A5F}"/>
              </a:ext>
            </a:extLst>
          </p:cNvPr>
          <p:cNvSpPr>
            <a:spLocks noGrp="1"/>
          </p:cNvSpPr>
          <p:nvPr>
            <p:ph type="body" sz="quarter" idx="33" hasCustomPrompt="1"/>
          </p:nvPr>
        </p:nvSpPr>
        <p:spPr>
          <a:xfrm>
            <a:off x="6686160" y="1917008"/>
            <a:ext cx="1584308" cy="1584000"/>
          </a:xfrm>
          <a:prstGeom prst="rect">
            <a:avLst/>
          </a:prstGeom>
          <a:solidFill>
            <a:srgbClr val="999490"/>
          </a:solidFill>
        </p:spPr>
        <p:txBody>
          <a:bodyPr lIns="72000" tIns="72000" rIns="72000" bIns="72000" anchor="ctr">
            <a:normAutofit/>
          </a:bodyPr>
          <a:lstStyle>
            <a:lvl1pPr algn="ctr">
              <a:lnSpc>
                <a:spcPct val="100000"/>
              </a:lnSpc>
              <a:defRPr lang="en-US" sz="2800" b="1" dirty="0">
                <a:solidFill>
                  <a:schemeClr val="bg1"/>
                </a:solidFill>
              </a:defRPr>
            </a:lvl1pPr>
            <a:lvl2pPr marL="171450" indent="-171450" algn="ctr">
              <a:lnSpc>
                <a:spcPct val="100000"/>
              </a:lnSpc>
              <a:spcAft>
                <a:spcPts val="300"/>
              </a:spcAft>
              <a:buClr>
                <a:schemeClr val="accent1"/>
              </a:buClr>
              <a:buFont typeface="Arial" panose="020B0604020202020204" pitchFamily="34" charset="0"/>
              <a:buChar char="•"/>
              <a:defRPr lang="en-US" dirty="0"/>
            </a:lvl2pPr>
            <a:lvl3pPr marL="360000" indent="-179388">
              <a:buClrTx/>
              <a:buFont typeface="Arial" panose="020B0604020202020204" pitchFamily="34" charset="0"/>
              <a:buChar char="­"/>
              <a:defRPr/>
            </a:lvl3pPr>
          </a:lstStyle>
          <a:p>
            <a:pPr lvl="0"/>
            <a:r>
              <a:rPr lang="en-US" dirty="0"/>
              <a:t>[00]</a:t>
            </a:r>
          </a:p>
        </p:txBody>
      </p:sp>
      <p:sp>
        <p:nvSpPr>
          <p:cNvPr id="40" name="Text Placeholder 14">
            <a:extLst>
              <a:ext uri="{FF2B5EF4-FFF2-40B4-BE49-F238E27FC236}">
                <a16:creationId xmlns:a16="http://schemas.microsoft.com/office/drawing/2014/main" id="{2FE7559D-9529-40D4-8025-F2B8ED38A995}"/>
              </a:ext>
            </a:extLst>
          </p:cNvPr>
          <p:cNvSpPr>
            <a:spLocks noGrp="1"/>
          </p:cNvSpPr>
          <p:nvPr>
            <p:ph type="body" sz="quarter" idx="34" hasCustomPrompt="1"/>
          </p:nvPr>
        </p:nvSpPr>
        <p:spPr>
          <a:xfrm>
            <a:off x="6302316" y="3861048"/>
            <a:ext cx="2351996" cy="240219"/>
          </a:xfrm>
          <a:prstGeom prst="rect">
            <a:avLst/>
          </a:prstGeom>
        </p:spPr>
        <p:txBody>
          <a:bodyPr/>
          <a:lstStyle>
            <a:lvl1pPr algn="ctr">
              <a:lnSpc>
                <a:spcPct val="100000"/>
              </a:lnSpc>
              <a:defRPr lang="en-US" sz="1600" b="1" dirty="0">
                <a:solidFill>
                  <a:schemeClr val="accent1"/>
                </a:solidFill>
              </a:defRPr>
            </a:lvl1pPr>
            <a:lvl2pPr marL="171450" indent="-171450">
              <a:lnSpc>
                <a:spcPct val="100000"/>
              </a:lnSpc>
              <a:spcAft>
                <a:spcPts val="300"/>
              </a:spcAft>
              <a:buClr>
                <a:schemeClr val="accent1"/>
              </a:buClr>
              <a:buFont typeface="Arial" panose="020B0604020202020204" pitchFamily="34" charset="0"/>
              <a:buChar char="•"/>
              <a:defRPr lang="en-US" dirty="0"/>
            </a:lvl2pPr>
            <a:lvl3pPr marL="180612" indent="0">
              <a:buClrTx/>
              <a:buFont typeface="Arial" panose="020B0604020202020204" pitchFamily="34" charset="0"/>
              <a:buNone/>
              <a:defRPr/>
            </a:lvl3pPr>
          </a:lstStyle>
          <a:p>
            <a:pPr lvl="0"/>
            <a:r>
              <a:rPr lang="en-US" dirty="0"/>
              <a:t>[Bullet Heading]</a:t>
            </a:r>
          </a:p>
        </p:txBody>
      </p:sp>
      <p:sp>
        <p:nvSpPr>
          <p:cNvPr id="41" name="Text Placeholder 14">
            <a:extLst>
              <a:ext uri="{FF2B5EF4-FFF2-40B4-BE49-F238E27FC236}">
                <a16:creationId xmlns:a16="http://schemas.microsoft.com/office/drawing/2014/main" id="{2382D6B5-B43B-46F1-B879-42FA4CCBD202}"/>
              </a:ext>
            </a:extLst>
          </p:cNvPr>
          <p:cNvSpPr>
            <a:spLocks noGrp="1"/>
          </p:cNvSpPr>
          <p:nvPr>
            <p:ph type="body" sz="quarter" idx="35"/>
          </p:nvPr>
        </p:nvSpPr>
        <p:spPr>
          <a:xfrm>
            <a:off x="6302316" y="4135186"/>
            <a:ext cx="2351996" cy="1516648"/>
          </a:xfrm>
          <a:prstGeom prst="rect">
            <a:avLst/>
          </a:prstGeom>
        </p:spPr>
        <p:txBody>
          <a:bodyPr>
            <a:normAutofit/>
          </a:bodyPr>
          <a:lstStyle>
            <a:lvl1pPr algn="ctr">
              <a:lnSpc>
                <a:spcPct val="100000"/>
              </a:lnSpc>
              <a:defRPr lang="en-US" sz="1600" dirty="0"/>
            </a:lvl1pPr>
            <a:lvl2pPr marL="171450" indent="-171450" algn="ctr">
              <a:lnSpc>
                <a:spcPct val="100000"/>
              </a:lnSpc>
              <a:spcAft>
                <a:spcPts val="300"/>
              </a:spcAft>
              <a:buClr>
                <a:schemeClr val="accent1"/>
              </a:buClr>
              <a:buFont typeface="Arial" panose="020B0604020202020204" pitchFamily="34" charset="0"/>
              <a:buChar char="•"/>
              <a:defRPr lang="en-US" sz="1600" dirty="0"/>
            </a:lvl2pPr>
            <a:lvl3pPr marL="360000" indent="-179388">
              <a:buClrTx/>
              <a:buFont typeface="Arial" panose="020B0604020202020204" pitchFamily="34" charset="0"/>
              <a:buChar char="­"/>
              <a:defRPr/>
            </a:lvl3pPr>
          </a:lstStyle>
          <a:p>
            <a:pPr lvl="0"/>
            <a:r>
              <a:rPr lang="en-US"/>
              <a:t>Edit Master text styles</a:t>
            </a:r>
          </a:p>
          <a:p>
            <a:pPr lvl="1"/>
            <a:r>
              <a:rPr lang="en-US"/>
              <a:t>Second level</a:t>
            </a:r>
          </a:p>
        </p:txBody>
      </p:sp>
      <p:sp>
        <p:nvSpPr>
          <p:cNvPr id="42" name="Text Placeholder 14">
            <a:extLst>
              <a:ext uri="{FF2B5EF4-FFF2-40B4-BE49-F238E27FC236}">
                <a16:creationId xmlns:a16="http://schemas.microsoft.com/office/drawing/2014/main" id="{791F1A27-3497-4ECD-AAAC-804B3DF8F9FB}"/>
              </a:ext>
            </a:extLst>
          </p:cNvPr>
          <p:cNvSpPr>
            <a:spLocks noGrp="1"/>
          </p:cNvSpPr>
          <p:nvPr>
            <p:ph type="body" sz="quarter" idx="36" hasCustomPrompt="1"/>
          </p:nvPr>
        </p:nvSpPr>
        <p:spPr>
          <a:xfrm>
            <a:off x="9514768" y="1917008"/>
            <a:ext cx="1584308" cy="1584000"/>
          </a:xfrm>
          <a:prstGeom prst="rect">
            <a:avLst/>
          </a:prstGeom>
          <a:solidFill>
            <a:srgbClr val="D7D1CC"/>
          </a:solidFill>
        </p:spPr>
        <p:txBody>
          <a:bodyPr lIns="72000" tIns="72000" rIns="72000" bIns="72000" anchor="ctr">
            <a:normAutofit/>
          </a:bodyPr>
          <a:lstStyle>
            <a:lvl1pPr algn="ctr">
              <a:lnSpc>
                <a:spcPct val="100000"/>
              </a:lnSpc>
              <a:defRPr lang="en-US" sz="2800" b="1" dirty="0">
                <a:solidFill>
                  <a:schemeClr val="bg1"/>
                </a:solidFill>
              </a:defRPr>
            </a:lvl1pPr>
            <a:lvl2pPr marL="171450" indent="-171450" algn="ctr">
              <a:lnSpc>
                <a:spcPct val="100000"/>
              </a:lnSpc>
              <a:spcAft>
                <a:spcPts val="300"/>
              </a:spcAft>
              <a:buClr>
                <a:schemeClr val="accent1"/>
              </a:buClr>
              <a:buFont typeface="Arial" panose="020B0604020202020204" pitchFamily="34" charset="0"/>
              <a:buChar char="•"/>
              <a:defRPr lang="en-US" dirty="0"/>
            </a:lvl2pPr>
            <a:lvl3pPr marL="360000" indent="-179388">
              <a:buClrTx/>
              <a:buFont typeface="Arial" panose="020B0604020202020204" pitchFamily="34" charset="0"/>
              <a:buChar char="­"/>
              <a:defRPr/>
            </a:lvl3pPr>
          </a:lstStyle>
          <a:p>
            <a:pPr lvl="0"/>
            <a:r>
              <a:rPr lang="en-US" dirty="0"/>
              <a:t>[00]</a:t>
            </a:r>
          </a:p>
        </p:txBody>
      </p:sp>
      <p:sp>
        <p:nvSpPr>
          <p:cNvPr id="43" name="Text Placeholder 14">
            <a:extLst>
              <a:ext uri="{FF2B5EF4-FFF2-40B4-BE49-F238E27FC236}">
                <a16:creationId xmlns:a16="http://schemas.microsoft.com/office/drawing/2014/main" id="{E0498A31-1633-4E6B-8EAE-AF4FDE6233F0}"/>
              </a:ext>
            </a:extLst>
          </p:cNvPr>
          <p:cNvSpPr>
            <a:spLocks noGrp="1"/>
          </p:cNvSpPr>
          <p:nvPr>
            <p:ph type="body" sz="quarter" idx="37" hasCustomPrompt="1"/>
          </p:nvPr>
        </p:nvSpPr>
        <p:spPr>
          <a:xfrm>
            <a:off x="9130924" y="3861048"/>
            <a:ext cx="2351996" cy="240219"/>
          </a:xfrm>
          <a:prstGeom prst="rect">
            <a:avLst/>
          </a:prstGeom>
        </p:spPr>
        <p:txBody>
          <a:bodyPr/>
          <a:lstStyle>
            <a:lvl1pPr algn="ctr">
              <a:lnSpc>
                <a:spcPct val="100000"/>
              </a:lnSpc>
              <a:defRPr lang="en-US" sz="1600" b="1" dirty="0">
                <a:solidFill>
                  <a:schemeClr val="accent1"/>
                </a:solidFill>
              </a:defRPr>
            </a:lvl1pPr>
            <a:lvl2pPr marL="171450" indent="-171450">
              <a:lnSpc>
                <a:spcPct val="100000"/>
              </a:lnSpc>
              <a:spcAft>
                <a:spcPts val="300"/>
              </a:spcAft>
              <a:buClr>
                <a:schemeClr val="accent1"/>
              </a:buClr>
              <a:buFont typeface="Arial" panose="020B0604020202020204" pitchFamily="34" charset="0"/>
              <a:buChar char="•"/>
              <a:defRPr lang="en-US" dirty="0"/>
            </a:lvl2pPr>
            <a:lvl3pPr marL="180612" indent="0">
              <a:buClrTx/>
              <a:buFont typeface="Arial" panose="020B0604020202020204" pitchFamily="34" charset="0"/>
              <a:buNone/>
              <a:defRPr/>
            </a:lvl3pPr>
          </a:lstStyle>
          <a:p>
            <a:pPr lvl="0"/>
            <a:r>
              <a:rPr lang="en-US" dirty="0"/>
              <a:t>[Bullet Heading]</a:t>
            </a:r>
          </a:p>
        </p:txBody>
      </p:sp>
      <p:sp>
        <p:nvSpPr>
          <p:cNvPr id="44" name="Text Placeholder 14">
            <a:extLst>
              <a:ext uri="{FF2B5EF4-FFF2-40B4-BE49-F238E27FC236}">
                <a16:creationId xmlns:a16="http://schemas.microsoft.com/office/drawing/2014/main" id="{9A54FCE6-6684-449A-86E0-142437219426}"/>
              </a:ext>
            </a:extLst>
          </p:cNvPr>
          <p:cNvSpPr>
            <a:spLocks noGrp="1"/>
          </p:cNvSpPr>
          <p:nvPr>
            <p:ph type="body" sz="quarter" idx="38"/>
          </p:nvPr>
        </p:nvSpPr>
        <p:spPr>
          <a:xfrm>
            <a:off x="9130924" y="4135186"/>
            <a:ext cx="2351996" cy="1516648"/>
          </a:xfrm>
          <a:prstGeom prst="rect">
            <a:avLst/>
          </a:prstGeom>
        </p:spPr>
        <p:txBody>
          <a:bodyPr>
            <a:normAutofit/>
          </a:bodyPr>
          <a:lstStyle>
            <a:lvl1pPr algn="ctr">
              <a:lnSpc>
                <a:spcPct val="100000"/>
              </a:lnSpc>
              <a:defRPr lang="en-US" sz="1600" dirty="0"/>
            </a:lvl1pPr>
            <a:lvl2pPr marL="171450" indent="-171450" algn="ctr">
              <a:lnSpc>
                <a:spcPct val="100000"/>
              </a:lnSpc>
              <a:spcAft>
                <a:spcPts val="300"/>
              </a:spcAft>
              <a:buClr>
                <a:schemeClr val="accent1"/>
              </a:buClr>
              <a:buFont typeface="Arial" panose="020B0604020202020204" pitchFamily="34" charset="0"/>
              <a:buChar char="•"/>
              <a:defRPr lang="en-US" sz="1600" dirty="0"/>
            </a:lvl2pPr>
            <a:lvl3pPr marL="360000" indent="-179388">
              <a:buClrTx/>
              <a:buFont typeface="Arial" panose="020B0604020202020204" pitchFamily="34" charset="0"/>
              <a:buChar char="­"/>
              <a:defRPr/>
            </a:lvl3pPr>
          </a:lstStyle>
          <a:p>
            <a:pPr lvl="0"/>
            <a:r>
              <a:rPr lang="en-US"/>
              <a:t>Edit Master text styles</a:t>
            </a:r>
          </a:p>
          <a:p>
            <a:pPr lvl="1"/>
            <a:r>
              <a:rPr lang="en-US"/>
              <a:t>Second level</a:t>
            </a:r>
          </a:p>
        </p:txBody>
      </p:sp>
      <p:sp>
        <p:nvSpPr>
          <p:cNvPr id="45" name="Rectangle 44">
            <a:extLst>
              <a:ext uri="{FF2B5EF4-FFF2-40B4-BE49-F238E27FC236}">
                <a16:creationId xmlns:a16="http://schemas.microsoft.com/office/drawing/2014/main" id="{895140AB-DCE2-4DB2-81B5-60470D8E34C0}"/>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21" name="Picture 20">
            <a:extLst>
              <a:ext uri="{FF2B5EF4-FFF2-40B4-BE49-F238E27FC236}">
                <a16:creationId xmlns:a16="http://schemas.microsoft.com/office/drawing/2014/main" id="{83BF142C-8B85-4BCA-8B54-67CC7F92FF43}"/>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6" name="Title 5">
            <a:extLst>
              <a:ext uri="{FF2B5EF4-FFF2-40B4-BE49-F238E27FC236}">
                <a16:creationId xmlns:a16="http://schemas.microsoft.com/office/drawing/2014/main" id="{FC67645D-435A-4DA4-9CBA-77E7F4B501FE}"/>
              </a:ext>
            </a:extLst>
          </p:cNvPr>
          <p:cNvSpPr>
            <a:spLocks noGrp="1"/>
          </p:cNvSpPr>
          <p:nvPr>
            <p:ph type="title"/>
          </p:nvPr>
        </p:nvSpPr>
        <p:spPr/>
        <p:txBody>
          <a:bodyPr/>
          <a:lstStyle/>
          <a:p>
            <a:r>
              <a:rPr lang="en-US"/>
              <a:t>Click to edit Master title style</a:t>
            </a:r>
            <a:endParaRPr lang="en-AU" dirty="0"/>
          </a:p>
        </p:txBody>
      </p:sp>
      <p:sp>
        <p:nvSpPr>
          <p:cNvPr id="7" name="Footer Placeholder 6">
            <a:extLst>
              <a:ext uri="{FF2B5EF4-FFF2-40B4-BE49-F238E27FC236}">
                <a16:creationId xmlns:a16="http://schemas.microsoft.com/office/drawing/2014/main" id="{D9CEE3C6-C898-476B-873B-DAEEB357A992}"/>
              </a:ext>
            </a:extLst>
          </p:cNvPr>
          <p:cNvSpPr>
            <a:spLocks noGrp="1"/>
          </p:cNvSpPr>
          <p:nvPr>
            <p:ph type="ftr" sz="quarter" idx="40"/>
          </p:nvPr>
        </p:nvSpPr>
        <p:spPr/>
        <p:txBody>
          <a:bodyPr/>
          <a:lstStyle/>
          <a:p>
            <a:r>
              <a:rPr lang="en-AU"/>
              <a:t>SLAT7806 Research Methods</a:t>
            </a:r>
            <a:endParaRPr lang="en-AU" dirty="0"/>
          </a:p>
        </p:txBody>
      </p:sp>
      <p:sp>
        <p:nvSpPr>
          <p:cNvPr id="8" name="Slide Number Placeholder 7">
            <a:extLst>
              <a:ext uri="{FF2B5EF4-FFF2-40B4-BE49-F238E27FC236}">
                <a16:creationId xmlns:a16="http://schemas.microsoft.com/office/drawing/2014/main" id="{4CEACAED-B859-46A5-951B-270C91500FC6}"/>
              </a:ext>
            </a:extLst>
          </p:cNvPr>
          <p:cNvSpPr>
            <a:spLocks noGrp="1"/>
          </p:cNvSpPr>
          <p:nvPr>
            <p:ph type="sldNum" sz="quarter" idx="41"/>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2368918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with Dark Purple Block">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0BF09EC-4B00-4B1E-B06B-0D0F89DA05A2}"/>
              </a:ext>
            </a:extLst>
          </p:cNvPr>
          <p:cNvSpPr>
            <a:spLocks noGrp="1"/>
          </p:cNvSpPr>
          <p:nvPr>
            <p:ph type="body" sz="quarter" idx="14"/>
          </p:nvPr>
        </p:nvSpPr>
        <p:spPr>
          <a:xfrm>
            <a:off x="6096002" y="1700213"/>
            <a:ext cx="5400673" cy="4608515"/>
          </a:xfrm>
          <a:prstGeom prst="rect">
            <a:avLst/>
          </a:prstGeom>
          <a:solidFill>
            <a:schemeClr val="accent1"/>
          </a:solidFill>
        </p:spPr>
        <p:txBody>
          <a:bodyPr anchor="ctr">
            <a:normAutofit/>
          </a:bodyPr>
          <a:lstStyle>
            <a:lvl1pPr algn="ctr">
              <a:defRPr sz="1800">
                <a:solidFill>
                  <a:schemeClr val="bg1"/>
                </a:solidFill>
              </a:defRPr>
            </a:lvl1pPr>
          </a:lstStyle>
          <a:p>
            <a:pPr lvl="0"/>
            <a:r>
              <a:rPr lang="en-US"/>
              <a:t>Edit Master text styles</a:t>
            </a:r>
          </a:p>
        </p:txBody>
      </p:sp>
      <p:sp>
        <p:nvSpPr>
          <p:cNvPr id="10" name="Text Placeholder 5">
            <a:extLst>
              <a:ext uri="{FF2B5EF4-FFF2-40B4-BE49-F238E27FC236}">
                <a16:creationId xmlns:a16="http://schemas.microsoft.com/office/drawing/2014/main" id="{17F97712-4CC3-452D-A157-BEE84E80571D}"/>
              </a:ext>
            </a:extLst>
          </p:cNvPr>
          <p:cNvSpPr>
            <a:spLocks noGrp="1"/>
          </p:cNvSpPr>
          <p:nvPr>
            <p:ph type="body" sz="quarter" idx="15"/>
          </p:nvPr>
        </p:nvSpPr>
        <p:spPr>
          <a:xfrm>
            <a:off x="695326" y="1700213"/>
            <a:ext cx="5197808" cy="4608515"/>
          </a:xfrm>
          <a:prstGeom prst="rect">
            <a:avLst/>
          </a:prstGeom>
        </p:spPr>
        <p:txBody>
          <a:bodyPr/>
          <a:lstStyle>
            <a:lvl1pPr>
              <a:lnSpc>
                <a:spcPct val="100000"/>
              </a:lnSpc>
              <a:defRPr lang="en-US" dirty="0"/>
            </a:lvl1pPr>
            <a:lvl2pPr>
              <a:defRPr lang="en-US" dirty="0"/>
            </a:lvl2pPr>
            <a:lvl3pPr>
              <a:defRPr lang="en-US" dirty="0"/>
            </a:lvl3pPr>
            <a:lvl4pPr>
              <a:defRPr lang="en-US" dirty="0"/>
            </a:lvl4pPr>
            <a:lvl5pPr>
              <a:spcAft>
                <a:spcPts val="600"/>
              </a:spcAft>
              <a:defRPr lang="en-US" dirty="0"/>
            </a:lvl5pPr>
            <a:lvl6pPr>
              <a:defRPr lang="en-AU" dirty="0"/>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1" name="Text Placeholder 5">
            <a:extLst>
              <a:ext uri="{FF2B5EF4-FFF2-40B4-BE49-F238E27FC236}">
                <a16:creationId xmlns:a16="http://schemas.microsoft.com/office/drawing/2014/main" id="{F5F6752E-685A-46CF-8D29-A5D4E0013D21}"/>
              </a:ext>
            </a:extLst>
          </p:cNvPr>
          <p:cNvSpPr>
            <a:spLocks noGrp="1"/>
          </p:cNvSpPr>
          <p:nvPr>
            <p:ph type="body" sz="quarter" idx="17"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
        <p:nvSpPr>
          <p:cNvPr id="9" name="Rectangle 8">
            <a:extLst>
              <a:ext uri="{FF2B5EF4-FFF2-40B4-BE49-F238E27FC236}">
                <a16:creationId xmlns:a16="http://schemas.microsoft.com/office/drawing/2014/main" id="{6DD1DFD8-8A09-48BC-87A4-4F57F6D6FE1B}"/>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13" name="Picture 12">
            <a:extLst>
              <a:ext uri="{FF2B5EF4-FFF2-40B4-BE49-F238E27FC236}">
                <a16:creationId xmlns:a16="http://schemas.microsoft.com/office/drawing/2014/main" id="{976C9786-9794-4BE5-BBFE-4B339825F287}"/>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2" name="Title 1">
            <a:extLst>
              <a:ext uri="{FF2B5EF4-FFF2-40B4-BE49-F238E27FC236}">
                <a16:creationId xmlns:a16="http://schemas.microsoft.com/office/drawing/2014/main" id="{A9EE0658-31AB-4AA9-B241-6C41D88C9769}"/>
              </a:ext>
            </a:extLst>
          </p:cNvPr>
          <p:cNvSpPr>
            <a:spLocks noGrp="1"/>
          </p:cNvSpPr>
          <p:nvPr>
            <p:ph type="title" hasCustomPrompt="1"/>
          </p:nvPr>
        </p:nvSpPr>
        <p:spPr/>
        <p:txBody>
          <a:bodyPr/>
          <a:lstStyle/>
          <a:p>
            <a:r>
              <a:rPr lang="en-US" dirty="0"/>
              <a:t>to edit Master title style</a:t>
            </a:r>
            <a:endParaRPr lang="en-AU" dirty="0"/>
          </a:p>
        </p:txBody>
      </p:sp>
      <p:sp>
        <p:nvSpPr>
          <p:cNvPr id="8" name="Footer Placeholder 7">
            <a:extLst>
              <a:ext uri="{FF2B5EF4-FFF2-40B4-BE49-F238E27FC236}">
                <a16:creationId xmlns:a16="http://schemas.microsoft.com/office/drawing/2014/main" id="{BDEE6526-1DB9-4ECD-86C1-1BB926D7D9FA}"/>
              </a:ext>
            </a:extLst>
          </p:cNvPr>
          <p:cNvSpPr>
            <a:spLocks noGrp="1"/>
          </p:cNvSpPr>
          <p:nvPr>
            <p:ph type="ftr" sz="quarter" idx="19"/>
          </p:nvPr>
        </p:nvSpPr>
        <p:spPr/>
        <p:txBody>
          <a:bodyPr/>
          <a:lstStyle/>
          <a:p>
            <a:r>
              <a:rPr lang="en-AU"/>
              <a:t>SLAT7806 Research Methods</a:t>
            </a:r>
            <a:endParaRPr lang="en-AU" dirty="0"/>
          </a:p>
        </p:txBody>
      </p:sp>
      <p:sp>
        <p:nvSpPr>
          <p:cNvPr id="12" name="Slide Number Placeholder 11">
            <a:extLst>
              <a:ext uri="{FF2B5EF4-FFF2-40B4-BE49-F238E27FC236}">
                <a16:creationId xmlns:a16="http://schemas.microsoft.com/office/drawing/2014/main" id="{B640CA88-D0CE-4C3C-BA4A-CB5E62584F1F}"/>
              </a:ext>
            </a:extLst>
          </p:cNvPr>
          <p:cNvSpPr>
            <a:spLocks noGrp="1"/>
          </p:cNvSpPr>
          <p:nvPr>
            <p:ph type="sldNum" sz="quarter" idx="20"/>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2902461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with Purple Block">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0BF09EC-4B00-4B1E-B06B-0D0F89DA05A2}"/>
              </a:ext>
            </a:extLst>
          </p:cNvPr>
          <p:cNvSpPr>
            <a:spLocks noGrp="1"/>
          </p:cNvSpPr>
          <p:nvPr>
            <p:ph type="body" sz="quarter" idx="14"/>
          </p:nvPr>
        </p:nvSpPr>
        <p:spPr>
          <a:xfrm>
            <a:off x="6096002" y="1700212"/>
            <a:ext cx="5400673" cy="4608513"/>
          </a:xfrm>
          <a:prstGeom prst="rect">
            <a:avLst/>
          </a:prstGeom>
          <a:solidFill>
            <a:srgbClr val="962A8B"/>
          </a:solidFill>
        </p:spPr>
        <p:txBody>
          <a:bodyPr anchor="ctr">
            <a:normAutofit/>
          </a:bodyPr>
          <a:lstStyle>
            <a:lvl1pPr algn="ctr">
              <a:defRPr sz="1800">
                <a:solidFill>
                  <a:schemeClr val="bg1"/>
                </a:solidFill>
              </a:defRPr>
            </a:lvl1pPr>
          </a:lstStyle>
          <a:p>
            <a:pPr lvl="0"/>
            <a:r>
              <a:rPr lang="en-US"/>
              <a:t>Edit Master text styles</a:t>
            </a:r>
          </a:p>
        </p:txBody>
      </p:sp>
      <p:sp>
        <p:nvSpPr>
          <p:cNvPr id="8" name="Text Placeholder 5">
            <a:extLst>
              <a:ext uri="{FF2B5EF4-FFF2-40B4-BE49-F238E27FC236}">
                <a16:creationId xmlns:a16="http://schemas.microsoft.com/office/drawing/2014/main" id="{1500BB1C-3C6B-46AF-8AA4-A4BA72712C80}"/>
              </a:ext>
            </a:extLst>
          </p:cNvPr>
          <p:cNvSpPr>
            <a:spLocks noGrp="1"/>
          </p:cNvSpPr>
          <p:nvPr>
            <p:ph type="body" sz="quarter" idx="15"/>
          </p:nvPr>
        </p:nvSpPr>
        <p:spPr>
          <a:xfrm>
            <a:off x="694800" y="1700212"/>
            <a:ext cx="5209113" cy="4608516"/>
          </a:xfrm>
          <a:prstGeom prst="rect">
            <a:avLst/>
          </a:prstGeom>
        </p:spPr>
        <p:txBody>
          <a:bodyPr/>
          <a:lstStyle>
            <a:lvl1pPr>
              <a:lnSpc>
                <a:spcPct val="100000"/>
              </a:lnSpc>
              <a:defRPr lang="en-US" dirty="0"/>
            </a:lvl1pPr>
            <a:lvl2pPr>
              <a:defRPr lang="en-US" dirty="0"/>
            </a:lvl2pPr>
            <a:lvl3pPr>
              <a:defRPr lang="en-US" dirty="0"/>
            </a:lvl3pPr>
            <a:lvl4pPr>
              <a:defRPr lang="en-US" dirty="0"/>
            </a:lvl4pPr>
            <a:lvl5pPr>
              <a:defRPr lang="en-AU" dirty="0"/>
            </a:lvl5pPr>
            <a:lvl6pPr>
              <a:defRPr/>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Title 5">
            <a:extLst>
              <a:ext uri="{FF2B5EF4-FFF2-40B4-BE49-F238E27FC236}">
                <a16:creationId xmlns:a16="http://schemas.microsoft.com/office/drawing/2014/main" id="{8574EA24-97F9-47A1-937E-B8E4F532769A}"/>
              </a:ext>
            </a:extLst>
          </p:cNvPr>
          <p:cNvSpPr>
            <a:spLocks noGrp="1"/>
          </p:cNvSpPr>
          <p:nvPr>
            <p:ph type="title"/>
          </p:nvPr>
        </p:nvSpPr>
        <p:spPr/>
        <p:txBody>
          <a:bodyPr/>
          <a:lstStyle/>
          <a:p>
            <a:r>
              <a:rPr lang="en-US"/>
              <a:t>Click to edit Master title style</a:t>
            </a:r>
            <a:endParaRPr lang="en-AU" dirty="0"/>
          </a:p>
        </p:txBody>
      </p:sp>
      <p:sp>
        <p:nvSpPr>
          <p:cNvPr id="13" name="Text Placeholder 5">
            <a:extLst>
              <a:ext uri="{FF2B5EF4-FFF2-40B4-BE49-F238E27FC236}">
                <a16:creationId xmlns:a16="http://schemas.microsoft.com/office/drawing/2014/main" id="{B11690AC-7C51-47ED-9DD6-4A98D2E79BBF}"/>
              </a:ext>
            </a:extLst>
          </p:cNvPr>
          <p:cNvSpPr>
            <a:spLocks noGrp="1"/>
          </p:cNvSpPr>
          <p:nvPr>
            <p:ph type="body" sz="quarter" idx="19"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
        <p:nvSpPr>
          <p:cNvPr id="12" name="Rectangle 11">
            <a:extLst>
              <a:ext uri="{FF2B5EF4-FFF2-40B4-BE49-F238E27FC236}">
                <a16:creationId xmlns:a16="http://schemas.microsoft.com/office/drawing/2014/main" id="{F2CACF9F-55D3-4152-BDFF-84674C07B2BE}"/>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15" name="Picture 14">
            <a:extLst>
              <a:ext uri="{FF2B5EF4-FFF2-40B4-BE49-F238E27FC236}">
                <a16:creationId xmlns:a16="http://schemas.microsoft.com/office/drawing/2014/main" id="{3574170D-AC78-463A-B8E0-8E87954EAB8D}"/>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3" name="Footer Placeholder 2">
            <a:extLst>
              <a:ext uri="{FF2B5EF4-FFF2-40B4-BE49-F238E27FC236}">
                <a16:creationId xmlns:a16="http://schemas.microsoft.com/office/drawing/2014/main" id="{F7DAA7FD-BD90-42A7-ADCE-A909D39619CD}"/>
              </a:ext>
            </a:extLst>
          </p:cNvPr>
          <p:cNvSpPr>
            <a:spLocks noGrp="1"/>
          </p:cNvSpPr>
          <p:nvPr>
            <p:ph type="ftr" sz="quarter" idx="21"/>
          </p:nvPr>
        </p:nvSpPr>
        <p:spPr/>
        <p:txBody>
          <a:bodyPr/>
          <a:lstStyle/>
          <a:p>
            <a:r>
              <a:rPr lang="en-AU"/>
              <a:t>SLAT7806 Research Methods</a:t>
            </a:r>
            <a:endParaRPr lang="en-AU" dirty="0"/>
          </a:p>
        </p:txBody>
      </p:sp>
      <p:sp>
        <p:nvSpPr>
          <p:cNvPr id="4" name="Slide Number Placeholder 3">
            <a:extLst>
              <a:ext uri="{FF2B5EF4-FFF2-40B4-BE49-F238E27FC236}">
                <a16:creationId xmlns:a16="http://schemas.microsoft.com/office/drawing/2014/main" id="{9E1DB814-0723-41E1-87CA-20F94C28B05E}"/>
              </a:ext>
            </a:extLst>
          </p:cNvPr>
          <p:cNvSpPr>
            <a:spLocks noGrp="1"/>
          </p:cNvSpPr>
          <p:nvPr>
            <p:ph type="sldNum" sz="quarter" idx="22"/>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3989921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with Neutral 1 Block">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0BF09EC-4B00-4B1E-B06B-0D0F89DA05A2}"/>
              </a:ext>
            </a:extLst>
          </p:cNvPr>
          <p:cNvSpPr>
            <a:spLocks noGrp="1"/>
          </p:cNvSpPr>
          <p:nvPr>
            <p:ph type="body" sz="quarter" idx="14"/>
          </p:nvPr>
        </p:nvSpPr>
        <p:spPr>
          <a:xfrm>
            <a:off x="6096003" y="1700213"/>
            <a:ext cx="5400672" cy="4608515"/>
          </a:xfrm>
          <a:prstGeom prst="rect">
            <a:avLst/>
          </a:prstGeom>
          <a:solidFill>
            <a:srgbClr val="D7D1CC"/>
          </a:solidFill>
        </p:spPr>
        <p:txBody>
          <a:bodyPr anchor="ctr">
            <a:normAutofit/>
          </a:bodyPr>
          <a:lstStyle>
            <a:lvl1pPr algn="ctr">
              <a:defRPr sz="1800">
                <a:solidFill>
                  <a:schemeClr val="tx1"/>
                </a:solidFill>
              </a:defRPr>
            </a:lvl1pPr>
          </a:lstStyle>
          <a:p>
            <a:pPr lvl="0"/>
            <a:r>
              <a:rPr lang="en-US"/>
              <a:t>Edit Master text styles</a:t>
            </a:r>
          </a:p>
        </p:txBody>
      </p:sp>
      <p:sp>
        <p:nvSpPr>
          <p:cNvPr id="10" name="Text Placeholder 5">
            <a:extLst>
              <a:ext uri="{FF2B5EF4-FFF2-40B4-BE49-F238E27FC236}">
                <a16:creationId xmlns:a16="http://schemas.microsoft.com/office/drawing/2014/main" id="{643BCE34-49B7-4BA0-8263-6432C37E47F9}"/>
              </a:ext>
            </a:extLst>
          </p:cNvPr>
          <p:cNvSpPr>
            <a:spLocks noGrp="1"/>
          </p:cNvSpPr>
          <p:nvPr>
            <p:ph type="body" sz="quarter" idx="15"/>
          </p:nvPr>
        </p:nvSpPr>
        <p:spPr>
          <a:xfrm>
            <a:off x="694800" y="1700213"/>
            <a:ext cx="5209113" cy="4608515"/>
          </a:xfrm>
          <a:prstGeom prst="rect">
            <a:avLst/>
          </a:prstGeom>
        </p:spPr>
        <p:txBody>
          <a:bodyPr/>
          <a:lstStyle>
            <a:lvl1pPr>
              <a:lnSpc>
                <a:spcPct val="100000"/>
              </a:lnSpc>
              <a:defRPr lang="en-US" dirty="0"/>
            </a:lvl1pPr>
            <a:lvl2pPr>
              <a:defRPr lang="en-US" dirty="0"/>
            </a:lvl2pPr>
            <a:lvl3pPr>
              <a:defRPr lang="en-US" dirty="0"/>
            </a:lvl3pPr>
            <a:lvl4pPr>
              <a:defRPr lang="en-US" dirty="0"/>
            </a:lvl4pPr>
            <a:lvl5pPr>
              <a:defRPr lang="en-AU" dirty="0"/>
            </a:lvl5pPr>
            <a:lvl6pPr>
              <a:defRPr/>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Title 4">
            <a:extLst>
              <a:ext uri="{FF2B5EF4-FFF2-40B4-BE49-F238E27FC236}">
                <a16:creationId xmlns:a16="http://schemas.microsoft.com/office/drawing/2014/main" id="{5045A20B-3961-4824-8B5F-429563405594}"/>
              </a:ext>
            </a:extLst>
          </p:cNvPr>
          <p:cNvSpPr>
            <a:spLocks noGrp="1"/>
          </p:cNvSpPr>
          <p:nvPr>
            <p:ph type="title"/>
          </p:nvPr>
        </p:nvSpPr>
        <p:spPr/>
        <p:txBody>
          <a:bodyPr/>
          <a:lstStyle/>
          <a:p>
            <a:r>
              <a:rPr lang="en-US"/>
              <a:t>Click to edit Master title style</a:t>
            </a:r>
            <a:endParaRPr lang="en-AU" dirty="0"/>
          </a:p>
        </p:txBody>
      </p:sp>
      <p:sp>
        <p:nvSpPr>
          <p:cNvPr id="9" name="Text Placeholder 5">
            <a:extLst>
              <a:ext uri="{FF2B5EF4-FFF2-40B4-BE49-F238E27FC236}">
                <a16:creationId xmlns:a16="http://schemas.microsoft.com/office/drawing/2014/main" id="{DB36345A-6B2C-4967-909A-6BAA4D16DEDF}"/>
              </a:ext>
            </a:extLst>
          </p:cNvPr>
          <p:cNvSpPr>
            <a:spLocks noGrp="1"/>
          </p:cNvSpPr>
          <p:nvPr>
            <p:ph type="body" sz="quarter" idx="17"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
        <p:nvSpPr>
          <p:cNvPr id="11" name="Rectangle 10">
            <a:extLst>
              <a:ext uri="{FF2B5EF4-FFF2-40B4-BE49-F238E27FC236}">
                <a16:creationId xmlns:a16="http://schemas.microsoft.com/office/drawing/2014/main" id="{2DA7A291-5EAC-486D-928E-F46ED8B55AD0}"/>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13" name="Picture 12">
            <a:extLst>
              <a:ext uri="{FF2B5EF4-FFF2-40B4-BE49-F238E27FC236}">
                <a16:creationId xmlns:a16="http://schemas.microsoft.com/office/drawing/2014/main" id="{CD6EAF7D-7C9B-4789-AC1C-A7AF349D1D21}"/>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8" name="Footer Placeholder 7">
            <a:extLst>
              <a:ext uri="{FF2B5EF4-FFF2-40B4-BE49-F238E27FC236}">
                <a16:creationId xmlns:a16="http://schemas.microsoft.com/office/drawing/2014/main" id="{F8E8DCA5-91C8-4DF9-B37E-735B2EA5D36B}"/>
              </a:ext>
            </a:extLst>
          </p:cNvPr>
          <p:cNvSpPr>
            <a:spLocks noGrp="1"/>
          </p:cNvSpPr>
          <p:nvPr>
            <p:ph type="ftr" sz="quarter" idx="19"/>
          </p:nvPr>
        </p:nvSpPr>
        <p:spPr/>
        <p:txBody>
          <a:bodyPr/>
          <a:lstStyle/>
          <a:p>
            <a:r>
              <a:rPr lang="en-AU"/>
              <a:t>SLAT7806 Research Methods</a:t>
            </a:r>
            <a:endParaRPr lang="en-AU" dirty="0"/>
          </a:p>
        </p:txBody>
      </p:sp>
      <p:sp>
        <p:nvSpPr>
          <p:cNvPr id="12" name="Slide Number Placeholder 11">
            <a:extLst>
              <a:ext uri="{FF2B5EF4-FFF2-40B4-BE49-F238E27FC236}">
                <a16:creationId xmlns:a16="http://schemas.microsoft.com/office/drawing/2014/main" id="{BFFC83A9-C0D2-49A3-AC00-E1A4A64271B0}"/>
              </a:ext>
            </a:extLst>
          </p:cNvPr>
          <p:cNvSpPr>
            <a:spLocks noGrp="1"/>
          </p:cNvSpPr>
          <p:nvPr>
            <p:ph type="sldNum" sz="quarter" idx="20"/>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2957599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3">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95325" y="1143405"/>
            <a:ext cx="10728647" cy="1296144"/>
          </a:xfrm>
        </p:spPr>
        <p:txBody>
          <a:bodyPr anchor="b">
            <a:noAutofit/>
          </a:bodyPr>
          <a:lstStyle>
            <a:lvl1pPr>
              <a:lnSpc>
                <a:spcPts val="5040"/>
              </a:lnSpc>
              <a:defRPr sz="4200">
                <a:solidFill>
                  <a:schemeClr val="bg1"/>
                </a:solidFill>
              </a:defRPr>
            </a:lvl1pPr>
          </a:lstStyle>
          <a:p>
            <a:r>
              <a:rPr lang="en-US" dirty="0"/>
              <a:t>[Title]</a:t>
            </a:r>
            <a:endParaRPr lang="en-AU" dirty="0"/>
          </a:p>
        </p:txBody>
      </p:sp>
      <p:sp>
        <p:nvSpPr>
          <p:cNvPr id="7" name="Text Placeholder 6"/>
          <p:cNvSpPr>
            <a:spLocks noGrp="1"/>
          </p:cNvSpPr>
          <p:nvPr>
            <p:ph type="body" sz="quarter" idx="10" hasCustomPrompt="1"/>
          </p:nvPr>
        </p:nvSpPr>
        <p:spPr>
          <a:xfrm>
            <a:off x="695306" y="2553954"/>
            <a:ext cx="10737592" cy="2675249"/>
          </a:xfrm>
          <a:prstGeom prst="rect">
            <a:avLst/>
          </a:prstGeom>
          <a:noFill/>
        </p:spPr>
        <p:txBody>
          <a:bodyPr>
            <a:normAutofit/>
          </a:bodyPr>
          <a:lstStyle>
            <a:lvl1pPr marL="0" indent="0">
              <a:lnSpc>
                <a:spcPts val="3240"/>
              </a:lnSpc>
              <a:buNone/>
              <a:defRPr sz="2700">
                <a:solidFill>
                  <a:schemeClr val="bg1"/>
                </a:solidFill>
              </a:defRPr>
            </a:lvl1pPr>
          </a:lstStyle>
          <a:p>
            <a:pPr lvl="0"/>
            <a:r>
              <a:rPr lang="en-US" dirty="0"/>
              <a:t>[Subtitle]</a:t>
            </a:r>
          </a:p>
        </p:txBody>
      </p:sp>
      <p:sp>
        <p:nvSpPr>
          <p:cNvPr id="3" name="Rectangle 2">
            <a:extLst>
              <a:ext uri="{FF2B5EF4-FFF2-40B4-BE49-F238E27FC236}">
                <a16:creationId xmlns:a16="http://schemas.microsoft.com/office/drawing/2014/main" id="{19933EA7-FE92-4C6D-8733-61E671888999}"/>
              </a:ext>
            </a:extLst>
          </p:cNvPr>
          <p:cNvSpPr/>
          <p:nvPr userDrawn="1"/>
        </p:nvSpPr>
        <p:spPr bwMode="ltGray">
          <a:xfrm>
            <a:off x="2" y="0"/>
            <a:ext cx="12191999" cy="9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pic>
        <p:nvPicPr>
          <p:cNvPr id="16" name="Picture 15">
            <a:extLst>
              <a:ext uri="{FF2B5EF4-FFF2-40B4-BE49-F238E27FC236}">
                <a16:creationId xmlns:a16="http://schemas.microsoft.com/office/drawing/2014/main" id="{D93FA41E-EFD5-45E8-BE8D-8CAB28F4BDD2}"/>
              </a:ext>
            </a:extLst>
          </p:cNvPr>
          <p:cNvPicPr>
            <a:picLocks noChangeAspect="1"/>
          </p:cNvPicPr>
          <p:nvPr userDrawn="1"/>
        </p:nvPicPr>
        <p:blipFill>
          <a:blip r:embed="rId3"/>
          <a:stretch>
            <a:fillRect/>
          </a:stretch>
        </p:blipFill>
        <p:spPr>
          <a:xfrm>
            <a:off x="704849" y="234886"/>
            <a:ext cx="2988000" cy="452585"/>
          </a:xfrm>
          <a:prstGeom prst="rect">
            <a:avLst/>
          </a:prstGeom>
        </p:spPr>
      </p:pic>
      <p:sp>
        <p:nvSpPr>
          <p:cNvPr id="5" name="TextBox 4">
            <a:extLst>
              <a:ext uri="{FF2B5EF4-FFF2-40B4-BE49-F238E27FC236}">
                <a16:creationId xmlns:a16="http://schemas.microsoft.com/office/drawing/2014/main" id="{FDDADB43-ED09-48C5-A41D-5E4BDF72C85E}"/>
              </a:ext>
            </a:extLst>
          </p:cNvPr>
          <p:cNvSpPr txBox="1"/>
          <p:nvPr userDrawn="1"/>
        </p:nvSpPr>
        <p:spPr>
          <a:xfrm>
            <a:off x="1" y="-1586050"/>
            <a:ext cx="7632171" cy="1384995"/>
          </a:xfrm>
          <a:prstGeom prst="rect">
            <a:avLst/>
          </a:prstGeom>
          <a:solidFill>
            <a:schemeClr val="accent1"/>
          </a:solidFill>
        </p:spPr>
        <p:txBody>
          <a:bodyPr wrap="square" rtlCol="0">
            <a:spAutoFit/>
          </a:bodyPr>
          <a:lstStyle/>
          <a:p>
            <a:r>
              <a:rPr lang="en-AU" sz="1400" dirty="0">
                <a:solidFill>
                  <a:schemeClr val="bg1"/>
                </a:solidFill>
              </a:rPr>
              <a:t>For this slide design, you can choose your own image </a:t>
            </a:r>
            <a:br>
              <a:rPr lang="en-AU" sz="1400" dirty="0">
                <a:solidFill>
                  <a:schemeClr val="bg1"/>
                </a:solidFill>
              </a:rPr>
            </a:br>
            <a:r>
              <a:rPr lang="en-AU" sz="1400" dirty="0">
                <a:solidFill>
                  <a:schemeClr val="bg1"/>
                </a:solidFill>
              </a:rPr>
              <a:t>by right-clicking somewhere on the slide, not in a content placeholder.</a:t>
            </a:r>
          </a:p>
          <a:p>
            <a:r>
              <a:rPr lang="en-US" sz="1400" dirty="0">
                <a:solidFill>
                  <a:schemeClr val="bg1"/>
                </a:solidFill>
              </a:rPr>
              <a:t>‘Format Background</a:t>
            </a:r>
          </a:p>
          <a:p>
            <a:r>
              <a:rPr lang="en-US" sz="1400" dirty="0">
                <a:solidFill>
                  <a:schemeClr val="bg1"/>
                </a:solidFill>
              </a:rPr>
              <a:t>Under the ‘Fill’ menu, ‘Picture’ is already selected</a:t>
            </a:r>
          </a:p>
          <a:p>
            <a:r>
              <a:rPr lang="en-US" sz="1400" dirty="0">
                <a:solidFill>
                  <a:schemeClr val="bg1"/>
                </a:solidFill>
              </a:rPr>
              <a:t>Go to the ‘File’ button and select another image</a:t>
            </a:r>
          </a:p>
          <a:p>
            <a:r>
              <a:rPr lang="en-US" sz="1400" dirty="0">
                <a:solidFill>
                  <a:schemeClr val="bg1"/>
                </a:solidFill>
              </a:rPr>
              <a:t>Change text </a:t>
            </a:r>
            <a:r>
              <a:rPr lang="en-US" sz="1400" dirty="0" err="1">
                <a:solidFill>
                  <a:schemeClr val="bg1"/>
                </a:solidFill>
              </a:rPr>
              <a:t>colour</a:t>
            </a:r>
            <a:r>
              <a:rPr lang="en-US" sz="1400" dirty="0">
                <a:solidFill>
                  <a:schemeClr val="bg1"/>
                </a:solidFill>
              </a:rPr>
              <a:t> as necessary to suit the image</a:t>
            </a:r>
            <a:endParaRPr lang="en-AU" sz="1400" dirty="0">
              <a:solidFill>
                <a:schemeClr val="bg1"/>
              </a:solidFill>
            </a:endParaRPr>
          </a:p>
        </p:txBody>
      </p:sp>
      <p:sp>
        <p:nvSpPr>
          <p:cNvPr id="11" name="Right Triangle 3">
            <a:extLst>
              <a:ext uri="{FF2B5EF4-FFF2-40B4-BE49-F238E27FC236}">
                <a16:creationId xmlns:a16="http://schemas.microsoft.com/office/drawing/2014/main" id="{5A5C0481-15B5-4619-B80D-C8C9ABD7F904}"/>
              </a:ext>
            </a:extLst>
          </p:cNvPr>
          <p:cNvSpPr/>
          <p:nvPr userDrawn="1"/>
        </p:nvSpPr>
        <p:spPr bwMode="invGray">
          <a:xfrm>
            <a:off x="1" y="4076700"/>
            <a:ext cx="2555875" cy="2781300"/>
          </a:xfrm>
          <a:custGeom>
            <a:avLst/>
            <a:gdLst>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Lst>
            <a:ahLst/>
            <a:cxnLst>
              <a:cxn ang="0">
                <a:pos x="connsiteX0" y="connsiteY0"/>
              </a:cxn>
              <a:cxn ang="0">
                <a:pos x="connsiteX1" y="connsiteY1"/>
              </a:cxn>
              <a:cxn ang="0">
                <a:pos x="connsiteX2" y="connsiteY2"/>
              </a:cxn>
              <a:cxn ang="0">
                <a:pos x="connsiteX3" y="connsiteY3"/>
              </a:cxn>
            </a:cxnLst>
            <a:rect l="l" t="t" r="r" b="b"/>
            <a:pathLst>
              <a:path w="2555875" h="2781300">
                <a:moveTo>
                  <a:pt x="0" y="2781300"/>
                </a:moveTo>
                <a:lnTo>
                  <a:pt x="0" y="0"/>
                </a:lnTo>
                <a:cubicBezTo>
                  <a:pt x="158687" y="1674158"/>
                  <a:pt x="1584388" y="2511611"/>
                  <a:pt x="2555875" y="2781300"/>
                </a:cubicBezTo>
                <a:lnTo>
                  <a:pt x="0" y="27813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9" name="Graphic 1">
            <a:extLst>
              <a:ext uri="{FF2B5EF4-FFF2-40B4-BE49-F238E27FC236}">
                <a16:creationId xmlns:a16="http://schemas.microsoft.com/office/drawing/2014/main" id="{84EF10FC-E046-43D3-9897-04BE4FF5A176}"/>
              </a:ext>
            </a:extLst>
          </p:cNvPr>
          <p:cNvSpPr/>
          <p:nvPr userDrawn="1"/>
        </p:nvSpPr>
        <p:spPr bwMode="invGray">
          <a:xfrm>
            <a:off x="9912424" y="5571759"/>
            <a:ext cx="2279576" cy="1286241"/>
          </a:xfrm>
          <a:custGeom>
            <a:avLst/>
            <a:gdLst>
              <a:gd name="connsiteX0" fmla="*/ 1704499 w 1704975"/>
              <a:gd name="connsiteY0" fmla="*/ 961382 h 962025"/>
              <a:gd name="connsiteX1" fmla="*/ 1172051 w 1704975"/>
              <a:gd name="connsiteY1" fmla="*/ 803267 h 962025"/>
              <a:gd name="connsiteX2" fmla="*/ 589121 w 1704975"/>
              <a:gd name="connsiteY2" fmla="*/ 611815 h 962025"/>
              <a:gd name="connsiteX3" fmla="*/ 7144 w 1704975"/>
              <a:gd name="connsiteY3" fmla="*/ 768977 h 962025"/>
              <a:gd name="connsiteX4" fmla="*/ 764381 w 1704975"/>
              <a:gd name="connsiteY4" fmla="*/ 128897 h 962025"/>
              <a:gd name="connsiteX5" fmla="*/ 1614011 w 1704975"/>
              <a:gd name="connsiteY5" fmla="*/ 72700 h 962025"/>
              <a:gd name="connsiteX6" fmla="*/ 1705451 w 1704975"/>
              <a:gd name="connsiteY6" fmla="*/ 104132 h 962025"/>
              <a:gd name="connsiteX7" fmla="*/ 1704499 w 1704975"/>
              <a:gd name="connsiteY7" fmla="*/ 961382 h 96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04975" h="962025">
                <a:moveTo>
                  <a:pt x="1704499" y="961382"/>
                </a:moveTo>
                <a:cubicBezTo>
                  <a:pt x="1523524" y="935665"/>
                  <a:pt x="1348264" y="859465"/>
                  <a:pt x="1172051" y="803267"/>
                </a:cubicBezTo>
                <a:cubicBezTo>
                  <a:pt x="976789" y="741355"/>
                  <a:pt x="788194" y="654677"/>
                  <a:pt x="589121" y="611815"/>
                </a:cubicBezTo>
                <a:cubicBezTo>
                  <a:pt x="301466" y="550855"/>
                  <a:pt x="224314" y="585145"/>
                  <a:pt x="7144" y="768977"/>
                </a:cubicBezTo>
                <a:cubicBezTo>
                  <a:pt x="50006" y="717542"/>
                  <a:pt x="525304" y="253675"/>
                  <a:pt x="764381" y="128897"/>
                </a:cubicBezTo>
                <a:cubicBezTo>
                  <a:pt x="1040606" y="-14930"/>
                  <a:pt x="1321594" y="-28265"/>
                  <a:pt x="1614011" y="72700"/>
                </a:cubicBezTo>
                <a:cubicBezTo>
                  <a:pt x="1644491" y="83177"/>
                  <a:pt x="1674971" y="93655"/>
                  <a:pt x="1705451" y="104132"/>
                </a:cubicBezTo>
                <a:lnTo>
                  <a:pt x="1704499" y="961382"/>
                </a:lnTo>
                <a:close/>
              </a:path>
            </a:pathLst>
          </a:custGeom>
          <a:solidFill>
            <a:schemeClr val="bg1"/>
          </a:solidFill>
          <a:ln w="9525" cap="flat">
            <a:noFill/>
            <a:prstDash val="solid"/>
            <a:miter/>
          </a:ln>
        </p:spPr>
        <p:txBody>
          <a:bodyPr rtlCol="0" anchor="ctr"/>
          <a:lstStyle/>
          <a:p>
            <a:endParaRPr lang="en-AU"/>
          </a:p>
        </p:txBody>
      </p:sp>
    </p:spTree>
    <p:extLst>
      <p:ext uri="{BB962C8B-B14F-4D97-AF65-F5344CB8AC3E}">
        <p14:creationId xmlns:p14="http://schemas.microsoft.com/office/powerpoint/2010/main" val="2967883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with Neutral 2 Block">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0BF09EC-4B00-4B1E-B06B-0D0F89DA05A2}"/>
              </a:ext>
            </a:extLst>
          </p:cNvPr>
          <p:cNvSpPr>
            <a:spLocks noGrp="1"/>
          </p:cNvSpPr>
          <p:nvPr>
            <p:ph type="body" sz="quarter" idx="14"/>
          </p:nvPr>
        </p:nvSpPr>
        <p:spPr>
          <a:xfrm>
            <a:off x="6096002" y="1700213"/>
            <a:ext cx="5400673" cy="4608512"/>
          </a:xfrm>
          <a:prstGeom prst="rect">
            <a:avLst/>
          </a:prstGeom>
          <a:solidFill>
            <a:srgbClr val="999490"/>
          </a:solidFill>
        </p:spPr>
        <p:txBody>
          <a:bodyPr anchor="ctr">
            <a:normAutofit/>
          </a:bodyPr>
          <a:lstStyle>
            <a:lvl1pPr algn="ctr">
              <a:defRPr sz="1800">
                <a:solidFill>
                  <a:schemeClr val="bg1"/>
                </a:solidFill>
              </a:defRPr>
            </a:lvl1pPr>
          </a:lstStyle>
          <a:p>
            <a:pPr lvl="0"/>
            <a:r>
              <a:rPr lang="en-US"/>
              <a:t>Edit Master text styles</a:t>
            </a:r>
          </a:p>
        </p:txBody>
      </p:sp>
      <p:sp>
        <p:nvSpPr>
          <p:cNvPr id="9" name="Text Placeholder 5">
            <a:extLst>
              <a:ext uri="{FF2B5EF4-FFF2-40B4-BE49-F238E27FC236}">
                <a16:creationId xmlns:a16="http://schemas.microsoft.com/office/drawing/2014/main" id="{00D8A284-12F0-43E7-820E-1E72AC40E17F}"/>
              </a:ext>
            </a:extLst>
          </p:cNvPr>
          <p:cNvSpPr>
            <a:spLocks noGrp="1"/>
          </p:cNvSpPr>
          <p:nvPr>
            <p:ph type="body" sz="quarter" idx="15"/>
          </p:nvPr>
        </p:nvSpPr>
        <p:spPr>
          <a:xfrm>
            <a:off x="694800" y="1700212"/>
            <a:ext cx="5209113" cy="4608515"/>
          </a:xfrm>
          <a:prstGeom prst="rect">
            <a:avLst/>
          </a:prstGeom>
        </p:spPr>
        <p:txBody>
          <a:bodyPr/>
          <a:lstStyle>
            <a:lvl1pPr>
              <a:lnSpc>
                <a:spcPct val="100000"/>
              </a:lnSpc>
              <a:defRPr lang="en-US" dirty="0"/>
            </a:lvl1pPr>
            <a:lvl2pPr>
              <a:defRPr lang="en-US" dirty="0"/>
            </a:lvl2pPr>
            <a:lvl3pPr>
              <a:defRPr lang="en-US" dirty="0"/>
            </a:lvl3pPr>
            <a:lvl4pPr>
              <a:defRPr lang="en-US" dirty="0"/>
            </a:lvl4pPr>
            <a:lvl5pPr>
              <a:defRPr lang="en-AU" dirty="0"/>
            </a:lvl5pPr>
            <a:lvl6pPr>
              <a:defRPr/>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Title 5">
            <a:extLst>
              <a:ext uri="{FF2B5EF4-FFF2-40B4-BE49-F238E27FC236}">
                <a16:creationId xmlns:a16="http://schemas.microsoft.com/office/drawing/2014/main" id="{F3255835-9B81-4FE6-A19A-BDEACE6D532E}"/>
              </a:ext>
            </a:extLst>
          </p:cNvPr>
          <p:cNvSpPr>
            <a:spLocks noGrp="1"/>
          </p:cNvSpPr>
          <p:nvPr>
            <p:ph type="title"/>
          </p:nvPr>
        </p:nvSpPr>
        <p:spPr/>
        <p:txBody>
          <a:bodyPr/>
          <a:lstStyle/>
          <a:p>
            <a:r>
              <a:rPr lang="en-US"/>
              <a:t>Click to edit Master title style</a:t>
            </a:r>
            <a:endParaRPr lang="en-AU" dirty="0"/>
          </a:p>
        </p:txBody>
      </p:sp>
      <p:sp>
        <p:nvSpPr>
          <p:cNvPr id="11" name="Text Placeholder 5">
            <a:extLst>
              <a:ext uri="{FF2B5EF4-FFF2-40B4-BE49-F238E27FC236}">
                <a16:creationId xmlns:a16="http://schemas.microsoft.com/office/drawing/2014/main" id="{FE5F36F7-9D4E-4EA5-882E-DEDD94B59C30}"/>
              </a:ext>
            </a:extLst>
          </p:cNvPr>
          <p:cNvSpPr>
            <a:spLocks noGrp="1"/>
          </p:cNvSpPr>
          <p:nvPr>
            <p:ph type="body" sz="quarter" idx="17"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
        <p:nvSpPr>
          <p:cNvPr id="10" name="Rectangle 9">
            <a:extLst>
              <a:ext uri="{FF2B5EF4-FFF2-40B4-BE49-F238E27FC236}">
                <a16:creationId xmlns:a16="http://schemas.microsoft.com/office/drawing/2014/main" id="{13000394-8C62-4535-AFCB-49065079CFAF}"/>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13" name="Picture 12">
            <a:extLst>
              <a:ext uri="{FF2B5EF4-FFF2-40B4-BE49-F238E27FC236}">
                <a16:creationId xmlns:a16="http://schemas.microsoft.com/office/drawing/2014/main" id="{A9739123-EB1E-4E5F-B70D-F7DEE2CEE7E1}"/>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8" name="Footer Placeholder 7">
            <a:extLst>
              <a:ext uri="{FF2B5EF4-FFF2-40B4-BE49-F238E27FC236}">
                <a16:creationId xmlns:a16="http://schemas.microsoft.com/office/drawing/2014/main" id="{16DA6B27-3249-4E2E-BD52-822F0E96F786}"/>
              </a:ext>
            </a:extLst>
          </p:cNvPr>
          <p:cNvSpPr>
            <a:spLocks noGrp="1"/>
          </p:cNvSpPr>
          <p:nvPr>
            <p:ph type="ftr" sz="quarter" idx="19"/>
          </p:nvPr>
        </p:nvSpPr>
        <p:spPr/>
        <p:txBody>
          <a:bodyPr/>
          <a:lstStyle/>
          <a:p>
            <a:r>
              <a:rPr lang="en-AU"/>
              <a:t>SLAT7806 Research Methods</a:t>
            </a:r>
            <a:endParaRPr lang="en-AU" dirty="0"/>
          </a:p>
        </p:txBody>
      </p:sp>
      <p:sp>
        <p:nvSpPr>
          <p:cNvPr id="12" name="Slide Number Placeholder 11">
            <a:extLst>
              <a:ext uri="{FF2B5EF4-FFF2-40B4-BE49-F238E27FC236}">
                <a16:creationId xmlns:a16="http://schemas.microsoft.com/office/drawing/2014/main" id="{D28ACE60-DF21-472F-8FF6-A086BB2C1141}"/>
              </a:ext>
            </a:extLst>
          </p:cNvPr>
          <p:cNvSpPr>
            <a:spLocks noGrp="1"/>
          </p:cNvSpPr>
          <p:nvPr>
            <p:ph type="sldNum" sz="quarter" idx="20"/>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2502857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ree Pullouts">
    <p:spTree>
      <p:nvGrpSpPr>
        <p:cNvPr id="1" name=""/>
        <p:cNvGrpSpPr/>
        <p:nvPr/>
      </p:nvGrpSpPr>
      <p:grpSpPr>
        <a:xfrm>
          <a:off x="0" y="0"/>
          <a:ext cx="0" cy="0"/>
          <a:chOff x="0" y="0"/>
          <a:chExt cx="0" cy="0"/>
        </a:xfrm>
      </p:grpSpPr>
      <p:sp>
        <p:nvSpPr>
          <p:cNvPr id="13" name="Text Placeholder 6">
            <a:extLst>
              <a:ext uri="{FF2B5EF4-FFF2-40B4-BE49-F238E27FC236}">
                <a16:creationId xmlns:a16="http://schemas.microsoft.com/office/drawing/2014/main" id="{EA75515C-08B2-490C-B8D9-273E0B4B793E}"/>
              </a:ext>
            </a:extLst>
          </p:cNvPr>
          <p:cNvSpPr>
            <a:spLocks noGrp="1"/>
          </p:cNvSpPr>
          <p:nvPr>
            <p:ph type="body" sz="quarter" idx="21" hasCustomPrompt="1"/>
          </p:nvPr>
        </p:nvSpPr>
        <p:spPr>
          <a:xfrm>
            <a:off x="8112127" y="1700213"/>
            <a:ext cx="3384548" cy="4615710"/>
          </a:xfrm>
          <a:prstGeom prst="rect">
            <a:avLst/>
          </a:prstGeom>
          <a:solidFill>
            <a:schemeClr val="accent1"/>
          </a:solidFill>
        </p:spPr>
        <p:txBody>
          <a:bodyPr lIns="180000" tIns="108000" rIns="180000" bIns="180000" anchor="t">
            <a:normAutofit/>
          </a:bodyPr>
          <a:lstStyle>
            <a:lvl1pPr marL="285750" indent="-285750" algn="l">
              <a:buClr>
                <a:schemeClr val="bg1"/>
              </a:buClr>
              <a:buFont typeface="Arial" panose="020B0604020202020204" pitchFamily="34" charset="0"/>
              <a:buChar char="•"/>
              <a:defRPr sz="1400">
                <a:solidFill>
                  <a:schemeClr val="bg1"/>
                </a:solidFill>
              </a:defRPr>
            </a:lvl1pPr>
          </a:lstStyle>
          <a:p>
            <a:pPr lvl="0"/>
            <a:r>
              <a:rPr lang="en-AU" dirty="0"/>
              <a:t>[Enter text – You can change the colour of this placeholder under the ‘Shape fill’ menu]</a:t>
            </a:r>
          </a:p>
        </p:txBody>
      </p:sp>
      <p:sp>
        <p:nvSpPr>
          <p:cNvPr id="6" name="Title 5">
            <a:extLst>
              <a:ext uri="{FF2B5EF4-FFF2-40B4-BE49-F238E27FC236}">
                <a16:creationId xmlns:a16="http://schemas.microsoft.com/office/drawing/2014/main" id="{7DA12390-A044-4D48-96A4-00A2D51D906B}"/>
              </a:ext>
            </a:extLst>
          </p:cNvPr>
          <p:cNvSpPr>
            <a:spLocks noGrp="1"/>
          </p:cNvSpPr>
          <p:nvPr>
            <p:ph type="title"/>
          </p:nvPr>
        </p:nvSpPr>
        <p:spPr/>
        <p:txBody>
          <a:bodyPr/>
          <a:lstStyle/>
          <a:p>
            <a:r>
              <a:rPr lang="en-US"/>
              <a:t>Click to edit Master title style</a:t>
            </a:r>
            <a:endParaRPr lang="en-AU" dirty="0"/>
          </a:p>
        </p:txBody>
      </p:sp>
      <p:sp>
        <p:nvSpPr>
          <p:cNvPr id="11" name="Text Placeholder 5">
            <a:extLst>
              <a:ext uri="{FF2B5EF4-FFF2-40B4-BE49-F238E27FC236}">
                <a16:creationId xmlns:a16="http://schemas.microsoft.com/office/drawing/2014/main" id="{60070F8D-A181-4941-8E6E-89B3B6A120EA}"/>
              </a:ext>
            </a:extLst>
          </p:cNvPr>
          <p:cNvSpPr>
            <a:spLocks noGrp="1"/>
          </p:cNvSpPr>
          <p:nvPr>
            <p:ph type="body" sz="quarter" idx="18"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
        <p:nvSpPr>
          <p:cNvPr id="10" name="Text Placeholder 6">
            <a:extLst>
              <a:ext uri="{FF2B5EF4-FFF2-40B4-BE49-F238E27FC236}">
                <a16:creationId xmlns:a16="http://schemas.microsoft.com/office/drawing/2014/main" id="{5A8D97C9-2BD4-40D2-8A9C-5D0FDC041E5C}"/>
              </a:ext>
            </a:extLst>
          </p:cNvPr>
          <p:cNvSpPr>
            <a:spLocks noGrp="1"/>
          </p:cNvSpPr>
          <p:nvPr>
            <p:ph type="body" sz="quarter" idx="19" hasCustomPrompt="1"/>
          </p:nvPr>
        </p:nvSpPr>
        <p:spPr>
          <a:xfrm>
            <a:off x="695328" y="1700213"/>
            <a:ext cx="3384548" cy="4615710"/>
          </a:xfrm>
          <a:prstGeom prst="rect">
            <a:avLst/>
          </a:prstGeom>
          <a:solidFill>
            <a:srgbClr val="962A8B"/>
          </a:solidFill>
        </p:spPr>
        <p:txBody>
          <a:bodyPr lIns="180000" tIns="108000" rIns="180000" bIns="180000" anchor="t">
            <a:normAutofit/>
          </a:bodyPr>
          <a:lstStyle>
            <a:lvl1pPr marL="285750" indent="-285750" algn="l">
              <a:buClr>
                <a:schemeClr val="bg1"/>
              </a:buClr>
              <a:buFont typeface="Arial" panose="020B0604020202020204" pitchFamily="34" charset="0"/>
              <a:buChar char="•"/>
              <a:defRPr sz="1400">
                <a:solidFill>
                  <a:schemeClr val="bg1"/>
                </a:solidFill>
              </a:defRPr>
            </a:lvl1pPr>
          </a:lstStyle>
          <a:p>
            <a:pPr lvl="0"/>
            <a:r>
              <a:rPr lang="en-AU" dirty="0"/>
              <a:t>[Enter text – You can change the colour of this placeholder under the ‘Shape fill’ menu]</a:t>
            </a:r>
          </a:p>
        </p:txBody>
      </p:sp>
      <p:sp>
        <p:nvSpPr>
          <p:cNvPr id="12" name="Text Placeholder 6">
            <a:extLst>
              <a:ext uri="{FF2B5EF4-FFF2-40B4-BE49-F238E27FC236}">
                <a16:creationId xmlns:a16="http://schemas.microsoft.com/office/drawing/2014/main" id="{2409A6CC-1C55-4870-8E22-205BA52568D4}"/>
              </a:ext>
            </a:extLst>
          </p:cNvPr>
          <p:cNvSpPr>
            <a:spLocks noGrp="1"/>
          </p:cNvSpPr>
          <p:nvPr>
            <p:ph type="body" sz="quarter" idx="20" hasCustomPrompt="1"/>
          </p:nvPr>
        </p:nvSpPr>
        <p:spPr>
          <a:xfrm>
            <a:off x="4387255" y="1692905"/>
            <a:ext cx="3384548" cy="4615710"/>
          </a:xfrm>
          <a:prstGeom prst="rect">
            <a:avLst/>
          </a:prstGeom>
          <a:solidFill>
            <a:srgbClr val="999490"/>
          </a:solidFill>
        </p:spPr>
        <p:txBody>
          <a:bodyPr lIns="180000" tIns="108000" rIns="180000" bIns="180000" anchor="t">
            <a:normAutofit/>
          </a:bodyPr>
          <a:lstStyle>
            <a:lvl1pPr marL="285750" indent="-285750" algn="l">
              <a:buClr>
                <a:schemeClr val="bg1"/>
              </a:buClr>
              <a:buFont typeface="Arial" panose="020B0604020202020204" pitchFamily="34" charset="0"/>
              <a:buChar char="•"/>
              <a:defRPr sz="1400">
                <a:solidFill>
                  <a:schemeClr val="bg1"/>
                </a:solidFill>
              </a:defRPr>
            </a:lvl1pPr>
          </a:lstStyle>
          <a:p>
            <a:pPr lvl="0"/>
            <a:r>
              <a:rPr lang="en-AU" dirty="0"/>
              <a:t>[Enter text – You can change the colour of this placeholder under the ‘Shape fill’ menu]</a:t>
            </a:r>
          </a:p>
        </p:txBody>
      </p:sp>
      <p:sp>
        <p:nvSpPr>
          <p:cNvPr id="14" name="Rectangle 13">
            <a:extLst>
              <a:ext uri="{FF2B5EF4-FFF2-40B4-BE49-F238E27FC236}">
                <a16:creationId xmlns:a16="http://schemas.microsoft.com/office/drawing/2014/main" id="{1E1AC039-02E7-49D5-B557-F29BDF128A9E}"/>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16" name="Picture 15">
            <a:extLst>
              <a:ext uri="{FF2B5EF4-FFF2-40B4-BE49-F238E27FC236}">
                <a16:creationId xmlns:a16="http://schemas.microsoft.com/office/drawing/2014/main" id="{7AE48569-D32E-4698-B1DF-F6D3A1B423B0}"/>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7" name="Footer Placeholder 6">
            <a:extLst>
              <a:ext uri="{FF2B5EF4-FFF2-40B4-BE49-F238E27FC236}">
                <a16:creationId xmlns:a16="http://schemas.microsoft.com/office/drawing/2014/main" id="{CB490FF1-595C-4C0F-8493-0452D9413FEC}"/>
              </a:ext>
            </a:extLst>
          </p:cNvPr>
          <p:cNvSpPr>
            <a:spLocks noGrp="1"/>
          </p:cNvSpPr>
          <p:nvPr>
            <p:ph type="ftr" sz="quarter" idx="23"/>
          </p:nvPr>
        </p:nvSpPr>
        <p:spPr/>
        <p:txBody>
          <a:bodyPr/>
          <a:lstStyle/>
          <a:p>
            <a:r>
              <a:rPr lang="en-AU"/>
              <a:t>SLAT7806 Research Methods</a:t>
            </a:r>
            <a:endParaRPr lang="en-AU" dirty="0"/>
          </a:p>
        </p:txBody>
      </p:sp>
      <p:sp>
        <p:nvSpPr>
          <p:cNvPr id="8" name="Slide Number Placeholder 7">
            <a:extLst>
              <a:ext uri="{FF2B5EF4-FFF2-40B4-BE49-F238E27FC236}">
                <a16:creationId xmlns:a16="http://schemas.microsoft.com/office/drawing/2014/main" id="{991171E7-B6F7-4135-91FD-8404DE6A1A00}"/>
              </a:ext>
            </a:extLst>
          </p:cNvPr>
          <p:cNvSpPr>
            <a:spLocks noGrp="1"/>
          </p:cNvSpPr>
          <p:nvPr>
            <p:ph type="sldNum" sz="quarter" idx="24"/>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4028239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ulti-layout 1">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C06D0029-C709-49E4-ADBE-DE71FBF91E19}"/>
              </a:ext>
            </a:extLst>
          </p:cNvPr>
          <p:cNvSpPr>
            <a:spLocks noGrp="1"/>
          </p:cNvSpPr>
          <p:nvPr>
            <p:ph sz="quarter" idx="15"/>
          </p:nvPr>
        </p:nvSpPr>
        <p:spPr>
          <a:xfrm>
            <a:off x="694800" y="3593712"/>
            <a:ext cx="5198533" cy="2715015"/>
          </a:xfrm>
          <a:prstGeom prst="rect">
            <a:avLst/>
          </a:prstGeom>
        </p:spPr>
        <p:txBody>
          <a:bodyPr/>
          <a:lstStyle>
            <a:lvl1pPr>
              <a:defRPr lang="en-US" dirty="0" smtClean="0"/>
            </a:lvl1pPr>
            <a:lvl2pPr>
              <a:defRPr lang="en-US" dirty="0" smtClean="0"/>
            </a:lvl2pPr>
            <a:lvl3pPr>
              <a:defRPr lang="en-US" dirty="0" smtClean="0"/>
            </a:lvl3pPr>
            <a:lvl4pPr>
              <a:defRPr lang="en-US" dirty="0" smtClean="0"/>
            </a:lvl4pPr>
            <a:lvl5pPr>
              <a:defRPr lang="en-US" dirty="0" smtClean="0"/>
            </a:lvl5pPr>
            <a:lvl6pPr>
              <a:defRPr lang="en-AU" dirty="0"/>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4" name="Content Placeholder 13">
            <a:extLst>
              <a:ext uri="{FF2B5EF4-FFF2-40B4-BE49-F238E27FC236}">
                <a16:creationId xmlns:a16="http://schemas.microsoft.com/office/drawing/2014/main" id="{842AA681-0A5C-4843-AFF7-8900ED2A6D68}"/>
              </a:ext>
            </a:extLst>
          </p:cNvPr>
          <p:cNvSpPr>
            <a:spLocks noGrp="1"/>
          </p:cNvSpPr>
          <p:nvPr>
            <p:ph sz="quarter" idx="16" hasCustomPrompt="1"/>
          </p:nvPr>
        </p:nvSpPr>
        <p:spPr>
          <a:xfrm>
            <a:off x="6288618" y="2024810"/>
            <a:ext cx="5198400" cy="2427894"/>
          </a:xfrm>
          <a:prstGeom prst="rect">
            <a:avLst/>
          </a:prstGeom>
        </p:spPr>
        <p:txBody>
          <a:bodyPr/>
          <a:lstStyle>
            <a:lvl1pPr>
              <a:defRPr/>
            </a:lvl1pPr>
          </a:lstStyle>
          <a:p>
            <a:pPr lvl="0"/>
            <a:r>
              <a:rPr lang="en-US" dirty="0"/>
              <a:t> </a:t>
            </a:r>
            <a:endParaRPr lang="en-AU" dirty="0"/>
          </a:p>
        </p:txBody>
      </p:sp>
      <p:sp>
        <p:nvSpPr>
          <p:cNvPr id="16" name="Content Placeholder 11">
            <a:extLst>
              <a:ext uri="{FF2B5EF4-FFF2-40B4-BE49-F238E27FC236}">
                <a16:creationId xmlns:a16="http://schemas.microsoft.com/office/drawing/2014/main" id="{C1A5F930-F83B-4616-AC17-D7231CE87421}"/>
              </a:ext>
            </a:extLst>
          </p:cNvPr>
          <p:cNvSpPr>
            <a:spLocks noGrp="1"/>
          </p:cNvSpPr>
          <p:nvPr>
            <p:ph sz="quarter" idx="17"/>
          </p:nvPr>
        </p:nvSpPr>
        <p:spPr>
          <a:xfrm>
            <a:off x="6288619" y="4602158"/>
            <a:ext cx="5198533" cy="1700191"/>
          </a:xfrm>
          <a:prstGeom prst="rect">
            <a:avLst/>
          </a:prstGeom>
        </p:spPr>
        <p:txBody>
          <a:bodyPr/>
          <a:lstStyle>
            <a:lvl1pPr>
              <a:defRPr lang="en-US" dirty="0"/>
            </a:lvl1pPr>
            <a:lvl2pPr>
              <a:defRPr lang="en-US" dirty="0"/>
            </a:lvl2pPr>
            <a:lvl3pPr>
              <a:defRPr lang="en-US" dirty="0"/>
            </a:lvl3pPr>
            <a:lvl4pPr>
              <a:defRPr lang="en-US" dirty="0"/>
            </a:lvl4pPr>
            <a:lvl5pPr>
              <a:defRPr lang="en-AU" dirty="0"/>
            </a:lvl5pPr>
            <a:lvl6pPr>
              <a:defRPr/>
            </a:lvl6pPr>
          </a:lstStyle>
          <a:p>
            <a:pPr lvl="0"/>
            <a:r>
              <a:rPr lang="en-US"/>
              <a:t>Edit Master text styles</a:t>
            </a:r>
          </a:p>
          <a:p>
            <a:pPr lvl="1"/>
            <a:r>
              <a:rPr lang="en-US"/>
              <a:t>Second level</a:t>
            </a:r>
          </a:p>
          <a:p>
            <a:pPr lvl="2"/>
            <a:r>
              <a:rPr lang="en-US"/>
              <a:t>Third level</a:t>
            </a:r>
          </a:p>
          <a:p>
            <a:pPr lvl="3"/>
            <a:r>
              <a:rPr lang="en-US"/>
              <a:t>Fourth level</a:t>
            </a:r>
          </a:p>
        </p:txBody>
      </p:sp>
      <p:sp>
        <p:nvSpPr>
          <p:cNvPr id="6" name="Text Placeholder 5">
            <a:extLst>
              <a:ext uri="{FF2B5EF4-FFF2-40B4-BE49-F238E27FC236}">
                <a16:creationId xmlns:a16="http://schemas.microsoft.com/office/drawing/2014/main" id="{0ABFF14A-9BDE-42F0-AA14-E13CCFE3E4FE}"/>
              </a:ext>
            </a:extLst>
          </p:cNvPr>
          <p:cNvSpPr>
            <a:spLocks noGrp="1"/>
          </p:cNvSpPr>
          <p:nvPr>
            <p:ph type="body" sz="quarter" idx="18"/>
          </p:nvPr>
        </p:nvSpPr>
        <p:spPr>
          <a:xfrm>
            <a:off x="694800" y="1700808"/>
            <a:ext cx="5198532" cy="1743450"/>
          </a:xfrm>
          <a:prstGeom prst="rect">
            <a:avLst/>
          </a:prstGeom>
        </p:spPr>
        <p:txBody>
          <a:bodyPr/>
          <a:lstStyle/>
          <a:p>
            <a:pPr lvl="0"/>
            <a:r>
              <a:rPr lang="en-US"/>
              <a:t>Edit Master text styles</a:t>
            </a:r>
          </a:p>
        </p:txBody>
      </p:sp>
      <p:sp>
        <p:nvSpPr>
          <p:cNvPr id="13" name="Content Placeholder 11">
            <a:extLst>
              <a:ext uri="{FF2B5EF4-FFF2-40B4-BE49-F238E27FC236}">
                <a16:creationId xmlns:a16="http://schemas.microsoft.com/office/drawing/2014/main" id="{47FC4A52-417F-4863-97DD-E656EA43AC92}"/>
              </a:ext>
            </a:extLst>
          </p:cNvPr>
          <p:cNvSpPr>
            <a:spLocks noGrp="1"/>
          </p:cNvSpPr>
          <p:nvPr>
            <p:ph sz="quarter" idx="19" hasCustomPrompt="1"/>
          </p:nvPr>
        </p:nvSpPr>
        <p:spPr>
          <a:xfrm>
            <a:off x="6288619" y="1700809"/>
            <a:ext cx="5198533" cy="324000"/>
          </a:xfrm>
          <a:prstGeom prst="rect">
            <a:avLst/>
          </a:prstGeom>
        </p:spPr>
        <p:txBody>
          <a:bodyPr>
            <a:normAutofit/>
          </a:bodyPr>
          <a:lstStyle>
            <a:lvl5pPr>
              <a:defRPr lang="en-AU" sz="2000" b="1" dirty="0"/>
            </a:lvl5pPr>
          </a:lstStyle>
          <a:p>
            <a:pPr lvl="4"/>
            <a:r>
              <a:rPr lang="en-US" dirty="0"/>
              <a:t>Fifth level</a:t>
            </a:r>
            <a:endParaRPr lang="en-AU" dirty="0"/>
          </a:p>
        </p:txBody>
      </p:sp>
      <p:sp>
        <p:nvSpPr>
          <p:cNvPr id="7" name="Title 6">
            <a:extLst>
              <a:ext uri="{FF2B5EF4-FFF2-40B4-BE49-F238E27FC236}">
                <a16:creationId xmlns:a16="http://schemas.microsoft.com/office/drawing/2014/main" id="{5A696586-6988-4D6B-BE2D-2C0EDF447A61}"/>
              </a:ext>
            </a:extLst>
          </p:cNvPr>
          <p:cNvSpPr>
            <a:spLocks noGrp="1"/>
          </p:cNvSpPr>
          <p:nvPr>
            <p:ph type="title"/>
          </p:nvPr>
        </p:nvSpPr>
        <p:spPr/>
        <p:txBody>
          <a:bodyPr/>
          <a:lstStyle/>
          <a:p>
            <a:r>
              <a:rPr lang="en-US"/>
              <a:t>Click to edit Master title style</a:t>
            </a:r>
            <a:endParaRPr lang="en-AU" dirty="0"/>
          </a:p>
        </p:txBody>
      </p:sp>
      <p:sp>
        <p:nvSpPr>
          <p:cNvPr id="15" name="Text Placeholder 5">
            <a:extLst>
              <a:ext uri="{FF2B5EF4-FFF2-40B4-BE49-F238E27FC236}">
                <a16:creationId xmlns:a16="http://schemas.microsoft.com/office/drawing/2014/main" id="{14229EC4-696A-4791-8EB0-396DF61F7A28}"/>
              </a:ext>
            </a:extLst>
          </p:cNvPr>
          <p:cNvSpPr>
            <a:spLocks noGrp="1"/>
          </p:cNvSpPr>
          <p:nvPr>
            <p:ph type="body" sz="quarter" idx="23"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
        <p:nvSpPr>
          <p:cNvPr id="17" name="Rectangle 16">
            <a:extLst>
              <a:ext uri="{FF2B5EF4-FFF2-40B4-BE49-F238E27FC236}">
                <a16:creationId xmlns:a16="http://schemas.microsoft.com/office/drawing/2014/main" id="{FB3B4A2E-6294-4DC9-8779-3231A7E9B5C2}"/>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19" name="Picture 18">
            <a:extLst>
              <a:ext uri="{FF2B5EF4-FFF2-40B4-BE49-F238E27FC236}">
                <a16:creationId xmlns:a16="http://schemas.microsoft.com/office/drawing/2014/main" id="{4BCAB502-16F2-4A19-97A1-C081D226597B}"/>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8" name="Footer Placeholder 7">
            <a:extLst>
              <a:ext uri="{FF2B5EF4-FFF2-40B4-BE49-F238E27FC236}">
                <a16:creationId xmlns:a16="http://schemas.microsoft.com/office/drawing/2014/main" id="{CEC400A7-6A57-42A4-9CC7-26ED632D030D}"/>
              </a:ext>
            </a:extLst>
          </p:cNvPr>
          <p:cNvSpPr>
            <a:spLocks noGrp="1"/>
          </p:cNvSpPr>
          <p:nvPr>
            <p:ph type="ftr" sz="quarter" idx="25"/>
          </p:nvPr>
        </p:nvSpPr>
        <p:spPr/>
        <p:txBody>
          <a:bodyPr/>
          <a:lstStyle/>
          <a:p>
            <a:r>
              <a:rPr lang="en-AU"/>
              <a:t>SLAT7806 Research Methods</a:t>
            </a:r>
            <a:endParaRPr lang="en-AU" dirty="0"/>
          </a:p>
        </p:txBody>
      </p:sp>
      <p:sp>
        <p:nvSpPr>
          <p:cNvPr id="9" name="Slide Number Placeholder 8">
            <a:extLst>
              <a:ext uri="{FF2B5EF4-FFF2-40B4-BE49-F238E27FC236}">
                <a16:creationId xmlns:a16="http://schemas.microsoft.com/office/drawing/2014/main" id="{4BD824B6-391C-442D-8A27-0B268DB3667B}"/>
              </a:ext>
            </a:extLst>
          </p:cNvPr>
          <p:cNvSpPr>
            <a:spLocks noGrp="1"/>
          </p:cNvSpPr>
          <p:nvPr>
            <p:ph type="sldNum" sz="quarter" idx="26"/>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921181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ulti-layout 2">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1680838C-6DDD-4367-8C7B-8D49AA3A036A}"/>
              </a:ext>
            </a:extLst>
          </p:cNvPr>
          <p:cNvSpPr>
            <a:spLocks noGrp="1"/>
          </p:cNvSpPr>
          <p:nvPr>
            <p:ph sz="quarter" idx="19" hasCustomPrompt="1"/>
          </p:nvPr>
        </p:nvSpPr>
        <p:spPr>
          <a:xfrm>
            <a:off x="6286500" y="2677684"/>
            <a:ext cx="5219998" cy="1615411"/>
          </a:xfrm>
          <a:prstGeom prst="rect">
            <a:avLst/>
          </a:prstGeom>
        </p:spPr>
        <p:txBody>
          <a:bodyPr/>
          <a:lstStyle/>
          <a:p>
            <a:pPr lvl="0"/>
            <a:r>
              <a:rPr lang="en-AU" dirty="0"/>
              <a:t> </a:t>
            </a:r>
          </a:p>
        </p:txBody>
      </p:sp>
      <p:sp>
        <p:nvSpPr>
          <p:cNvPr id="20" name="Content Placeholder 18">
            <a:extLst>
              <a:ext uri="{FF2B5EF4-FFF2-40B4-BE49-F238E27FC236}">
                <a16:creationId xmlns:a16="http://schemas.microsoft.com/office/drawing/2014/main" id="{8C9CC71C-D628-4B8C-8AB1-D318B0D686CF}"/>
              </a:ext>
            </a:extLst>
          </p:cNvPr>
          <p:cNvSpPr>
            <a:spLocks noGrp="1"/>
          </p:cNvSpPr>
          <p:nvPr>
            <p:ph sz="quarter" idx="20" hasCustomPrompt="1"/>
          </p:nvPr>
        </p:nvSpPr>
        <p:spPr>
          <a:xfrm>
            <a:off x="6286500" y="4694142"/>
            <a:ext cx="5219996" cy="1615178"/>
          </a:xfrm>
          <a:prstGeom prst="rect">
            <a:avLst/>
          </a:prstGeom>
        </p:spPr>
        <p:txBody>
          <a:bodyPr/>
          <a:lstStyle>
            <a:lvl1pPr>
              <a:defRPr/>
            </a:lvl1pPr>
          </a:lstStyle>
          <a:p>
            <a:pPr lvl="0"/>
            <a:r>
              <a:rPr lang="en-US" dirty="0"/>
              <a:t> </a:t>
            </a:r>
            <a:endParaRPr lang="en-AU" dirty="0"/>
          </a:p>
        </p:txBody>
      </p:sp>
      <p:sp>
        <p:nvSpPr>
          <p:cNvPr id="12" name="Text Placeholder 5">
            <a:extLst>
              <a:ext uri="{FF2B5EF4-FFF2-40B4-BE49-F238E27FC236}">
                <a16:creationId xmlns:a16="http://schemas.microsoft.com/office/drawing/2014/main" id="{47EF0A71-527C-4177-BD73-0A32F4F3B7C2}"/>
              </a:ext>
            </a:extLst>
          </p:cNvPr>
          <p:cNvSpPr>
            <a:spLocks noGrp="1"/>
          </p:cNvSpPr>
          <p:nvPr>
            <p:ph type="body" sz="quarter" idx="25"/>
          </p:nvPr>
        </p:nvSpPr>
        <p:spPr>
          <a:xfrm>
            <a:off x="6286500" y="2279659"/>
            <a:ext cx="5222136" cy="324000"/>
          </a:xfrm>
          <a:prstGeom prst="rect">
            <a:avLst/>
          </a:prstGeom>
        </p:spPr>
        <p:txBody>
          <a:bodyPr/>
          <a:lstStyle>
            <a:lvl1pPr>
              <a:lnSpc>
                <a:spcPct val="100000"/>
              </a:lnSpc>
              <a:defRPr sz="1200" b="1">
                <a:solidFill>
                  <a:schemeClr val="accent1"/>
                </a:solidFill>
              </a:defRPr>
            </a:lvl1pPr>
            <a:lvl6pPr>
              <a:defRPr b="0"/>
            </a:lvl6pPr>
          </a:lstStyle>
          <a:p>
            <a:pPr lvl="0"/>
            <a:r>
              <a:rPr lang="en-US"/>
              <a:t>Edit Master text styles</a:t>
            </a:r>
          </a:p>
        </p:txBody>
      </p:sp>
      <p:sp>
        <p:nvSpPr>
          <p:cNvPr id="14" name="Text Placeholder 5">
            <a:extLst>
              <a:ext uri="{FF2B5EF4-FFF2-40B4-BE49-F238E27FC236}">
                <a16:creationId xmlns:a16="http://schemas.microsoft.com/office/drawing/2014/main" id="{FFFB469D-AB37-445A-8C5C-9EDAC47CC608}"/>
              </a:ext>
            </a:extLst>
          </p:cNvPr>
          <p:cNvSpPr>
            <a:spLocks noGrp="1"/>
          </p:cNvSpPr>
          <p:nvPr>
            <p:ph type="body" sz="quarter" idx="26"/>
          </p:nvPr>
        </p:nvSpPr>
        <p:spPr>
          <a:xfrm>
            <a:off x="6286500" y="4401144"/>
            <a:ext cx="5222136" cy="324000"/>
          </a:xfrm>
          <a:prstGeom prst="rect">
            <a:avLst/>
          </a:prstGeom>
        </p:spPr>
        <p:txBody>
          <a:bodyPr/>
          <a:lstStyle>
            <a:lvl1pPr>
              <a:lnSpc>
                <a:spcPct val="100000"/>
              </a:lnSpc>
              <a:defRPr sz="1200" b="1">
                <a:solidFill>
                  <a:schemeClr val="accent1"/>
                </a:solidFill>
              </a:defRPr>
            </a:lvl1pPr>
            <a:lvl6pPr>
              <a:defRPr b="0"/>
            </a:lvl6pPr>
          </a:lstStyle>
          <a:p>
            <a:pPr lvl="0"/>
            <a:r>
              <a:rPr lang="en-US"/>
              <a:t>Edit Master text styles</a:t>
            </a:r>
          </a:p>
        </p:txBody>
      </p:sp>
      <p:sp>
        <p:nvSpPr>
          <p:cNvPr id="9" name="Text Placeholder 8">
            <a:extLst>
              <a:ext uri="{FF2B5EF4-FFF2-40B4-BE49-F238E27FC236}">
                <a16:creationId xmlns:a16="http://schemas.microsoft.com/office/drawing/2014/main" id="{892F6810-4203-426A-BA3F-12E853FD972A}"/>
              </a:ext>
            </a:extLst>
          </p:cNvPr>
          <p:cNvSpPr>
            <a:spLocks noGrp="1"/>
          </p:cNvSpPr>
          <p:nvPr>
            <p:ph type="body" sz="quarter" idx="28"/>
          </p:nvPr>
        </p:nvSpPr>
        <p:spPr>
          <a:xfrm>
            <a:off x="694800" y="2279196"/>
            <a:ext cx="5183717" cy="2013899"/>
          </a:xfrm>
        </p:spPr>
        <p:txBody>
          <a:bodyPr/>
          <a:lstStyle>
            <a:lvl1pPr>
              <a:defRPr lang="en-US" dirty="0"/>
            </a:lvl1pPr>
            <a:lvl2pPr>
              <a:defRPr lang="en-US" dirty="0"/>
            </a:lvl2pPr>
            <a:lvl3pPr>
              <a:defRPr lang="en-US" dirty="0"/>
            </a:lvl3pPr>
            <a:lvl4pPr>
              <a:defRPr lang="en-US" dirty="0"/>
            </a:lvl4pPr>
            <a:lvl5pPr>
              <a:defRPr lang="en-AU" dirty="0"/>
            </a:lvl5pPr>
            <a:lvl6pPr>
              <a:defRPr/>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21" name="Text Placeholder 8">
            <a:extLst>
              <a:ext uri="{FF2B5EF4-FFF2-40B4-BE49-F238E27FC236}">
                <a16:creationId xmlns:a16="http://schemas.microsoft.com/office/drawing/2014/main" id="{5608E6E7-0CC5-4C1B-8095-7EA4A3FE80AB}"/>
              </a:ext>
            </a:extLst>
          </p:cNvPr>
          <p:cNvSpPr>
            <a:spLocks noGrp="1"/>
          </p:cNvSpPr>
          <p:nvPr>
            <p:ph type="body" sz="quarter" idx="29"/>
          </p:nvPr>
        </p:nvSpPr>
        <p:spPr>
          <a:xfrm>
            <a:off x="694800" y="4401144"/>
            <a:ext cx="5183717" cy="1908176"/>
          </a:xfrm>
        </p:spPr>
        <p:txBody>
          <a:bodyPr/>
          <a:lstStyle>
            <a:lvl1pPr>
              <a:defRPr lang="en-US" dirty="0"/>
            </a:lvl1pPr>
            <a:lvl2pPr>
              <a:defRPr lang="en-US" dirty="0"/>
            </a:lvl2pPr>
            <a:lvl3pPr>
              <a:defRPr lang="en-US" dirty="0"/>
            </a:lvl3pPr>
            <a:lvl4pPr>
              <a:defRPr lang="en-US" dirty="0"/>
            </a:lvl4pPr>
            <a:lvl5pPr>
              <a:defRPr lang="en-AU" dirty="0"/>
            </a:lvl5pPr>
            <a:lvl6pPr>
              <a:defRPr/>
            </a:lvl6pPr>
          </a:lstStyle>
          <a:p>
            <a:pPr lvl="0"/>
            <a:r>
              <a:rPr lang="en-US"/>
              <a:t>Edit Master text styles</a:t>
            </a:r>
          </a:p>
          <a:p>
            <a:pPr lvl="1"/>
            <a:r>
              <a:rPr lang="en-US"/>
              <a:t>Second level</a:t>
            </a:r>
          </a:p>
          <a:p>
            <a:pPr lvl="2"/>
            <a:r>
              <a:rPr lang="en-US"/>
              <a:t>Third level</a:t>
            </a:r>
          </a:p>
          <a:p>
            <a:pPr lvl="3"/>
            <a:r>
              <a:rPr lang="en-US"/>
              <a:t>Fourth level</a:t>
            </a:r>
          </a:p>
        </p:txBody>
      </p:sp>
      <p:sp>
        <p:nvSpPr>
          <p:cNvPr id="7" name="Title 6">
            <a:extLst>
              <a:ext uri="{FF2B5EF4-FFF2-40B4-BE49-F238E27FC236}">
                <a16:creationId xmlns:a16="http://schemas.microsoft.com/office/drawing/2014/main" id="{6AE219F9-19D4-45A2-9D79-6847ED38E26C}"/>
              </a:ext>
            </a:extLst>
          </p:cNvPr>
          <p:cNvSpPr>
            <a:spLocks noGrp="1"/>
          </p:cNvSpPr>
          <p:nvPr>
            <p:ph type="title"/>
          </p:nvPr>
        </p:nvSpPr>
        <p:spPr/>
        <p:txBody>
          <a:bodyPr/>
          <a:lstStyle/>
          <a:p>
            <a:r>
              <a:rPr lang="en-US"/>
              <a:t>Click to edit Master title style</a:t>
            </a:r>
            <a:endParaRPr lang="en-AU" dirty="0"/>
          </a:p>
        </p:txBody>
      </p:sp>
      <p:sp>
        <p:nvSpPr>
          <p:cNvPr id="16" name="Text Placeholder 5">
            <a:extLst>
              <a:ext uri="{FF2B5EF4-FFF2-40B4-BE49-F238E27FC236}">
                <a16:creationId xmlns:a16="http://schemas.microsoft.com/office/drawing/2014/main" id="{688F5021-D4C3-4888-A4D5-06E996CC2139}"/>
              </a:ext>
            </a:extLst>
          </p:cNvPr>
          <p:cNvSpPr>
            <a:spLocks noGrp="1"/>
          </p:cNvSpPr>
          <p:nvPr>
            <p:ph type="body" sz="quarter" idx="15"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
        <p:nvSpPr>
          <p:cNvPr id="15" name="Rectangle 14">
            <a:extLst>
              <a:ext uri="{FF2B5EF4-FFF2-40B4-BE49-F238E27FC236}">
                <a16:creationId xmlns:a16="http://schemas.microsoft.com/office/drawing/2014/main" id="{301F3FBD-B2FA-4ECC-94B3-AE0A46E7AD40}"/>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18" name="Picture 17">
            <a:extLst>
              <a:ext uri="{FF2B5EF4-FFF2-40B4-BE49-F238E27FC236}">
                <a16:creationId xmlns:a16="http://schemas.microsoft.com/office/drawing/2014/main" id="{B9D1DA3F-F774-45EB-B6E3-EB3EBFC56BF8}"/>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17" name="Text Placeholder 5">
            <a:extLst>
              <a:ext uri="{FF2B5EF4-FFF2-40B4-BE49-F238E27FC236}">
                <a16:creationId xmlns:a16="http://schemas.microsoft.com/office/drawing/2014/main" id="{59483DB6-35E8-41E9-930B-445C4EFE7A77}"/>
              </a:ext>
            </a:extLst>
          </p:cNvPr>
          <p:cNvSpPr>
            <a:spLocks noGrp="1"/>
          </p:cNvSpPr>
          <p:nvPr>
            <p:ph type="body" sz="quarter" idx="31" hasCustomPrompt="1"/>
          </p:nvPr>
        </p:nvSpPr>
        <p:spPr>
          <a:xfrm>
            <a:off x="695325" y="1700808"/>
            <a:ext cx="10801350" cy="504825"/>
          </a:xfrm>
        </p:spPr>
        <p:txBody>
          <a:bodyPr>
            <a:normAutofit/>
          </a:bodyPr>
          <a:lstStyle>
            <a:lvl1pPr>
              <a:defRPr sz="2000" b="1">
                <a:solidFill>
                  <a:schemeClr val="accent1"/>
                </a:solidFill>
              </a:defRPr>
            </a:lvl1pPr>
            <a:lvl2pPr marL="612" indent="0">
              <a:buNone/>
              <a:defRPr/>
            </a:lvl2pPr>
          </a:lstStyle>
          <a:p>
            <a:pPr lvl="0"/>
            <a:r>
              <a:rPr lang="en-US" dirty="0"/>
              <a:t>[Subtitle]</a:t>
            </a:r>
          </a:p>
        </p:txBody>
      </p:sp>
      <p:sp>
        <p:nvSpPr>
          <p:cNvPr id="6" name="Footer Placeholder 5">
            <a:extLst>
              <a:ext uri="{FF2B5EF4-FFF2-40B4-BE49-F238E27FC236}">
                <a16:creationId xmlns:a16="http://schemas.microsoft.com/office/drawing/2014/main" id="{B90807C1-4AC5-41D4-9F66-2FFE2C9FCBEE}"/>
              </a:ext>
            </a:extLst>
          </p:cNvPr>
          <p:cNvSpPr>
            <a:spLocks noGrp="1"/>
          </p:cNvSpPr>
          <p:nvPr>
            <p:ph type="ftr" sz="quarter" idx="33"/>
          </p:nvPr>
        </p:nvSpPr>
        <p:spPr/>
        <p:txBody>
          <a:bodyPr/>
          <a:lstStyle/>
          <a:p>
            <a:r>
              <a:rPr lang="en-AU"/>
              <a:t>SLAT7806 Research Methods</a:t>
            </a:r>
            <a:endParaRPr lang="en-AU" dirty="0"/>
          </a:p>
        </p:txBody>
      </p:sp>
      <p:sp>
        <p:nvSpPr>
          <p:cNvPr id="8" name="Slide Number Placeholder 7">
            <a:extLst>
              <a:ext uri="{FF2B5EF4-FFF2-40B4-BE49-F238E27FC236}">
                <a16:creationId xmlns:a16="http://schemas.microsoft.com/office/drawing/2014/main" id="{BB1CA24C-277F-4699-AACD-0CE7FA333A21}"/>
              </a:ext>
            </a:extLst>
          </p:cNvPr>
          <p:cNvSpPr>
            <a:spLocks noGrp="1"/>
          </p:cNvSpPr>
          <p:nvPr>
            <p:ph type="sldNum" sz="quarter" idx="34"/>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160158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9EE8B-9737-4CD0-834C-9321616FE29F}"/>
              </a:ext>
            </a:extLst>
          </p:cNvPr>
          <p:cNvSpPr>
            <a:spLocks noGrp="1"/>
          </p:cNvSpPr>
          <p:nvPr>
            <p:ph type="title"/>
          </p:nvPr>
        </p:nvSpPr>
        <p:spPr/>
        <p:txBody>
          <a:bodyPr/>
          <a:lstStyle/>
          <a:p>
            <a:r>
              <a:rPr lang="en-US"/>
              <a:t>Click to edit Master title style</a:t>
            </a:r>
            <a:endParaRPr lang="en-AU" dirty="0"/>
          </a:p>
        </p:txBody>
      </p:sp>
      <p:sp>
        <p:nvSpPr>
          <p:cNvPr id="8" name="Text Placeholder 5">
            <a:extLst>
              <a:ext uri="{FF2B5EF4-FFF2-40B4-BE49-F238E27FC236}">
                <a16:creationId xmlns:a16="http://schemas.microsoft.com/office/drawing/2014/main" id="{3A7132BB-77E6-4CDB-BD22-890A94E03075}"/>
              </a:ext>
            </a:extLst>
          </p:cNvPr>
          <p:cNvSpPr>
            <a:spLocks noGrp="1"/>
          </p:cNvSpPr>
          <p:nvPr>
            <p:ph type="body" sz="quarter" idx="15"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
        <p:nvSpPr>
          <p:cNvPr id="9" name="Rectangle 8">
            <a:extLst>
              <a:ext uri="{FF2B5EF4-FFF2-40B4-BE49-F238E27FC236}">
                <a16:creationId xmlns:a16="http://schemas.microsoft.com/office/drawing/2014/main" id="{547FA311-E5C8-49FB-A70D-B5D69EF896F4}"/>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11" name="Picture 10">
            <a:extLst>
              <a:ext uri="{FF2B5EF4-FFF2-40B4-BE49-F238E27FC236}">
                <a16:creationId xmlns:a16="http://schemas.microsoft.com/office/drawing/2014/main" id="{577DAC2F-25B2-40B2-B3C3-AEDF3893C15B}"/>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4" name="Footer Placeholder 3">
            <a:extLst>
              <a:ext uri="{FF2B5EF4-FFF2-40B4-BE49-F238E27FC236}">
                <a16:creationId xmlns:a16="http://schemas.microsoft.com/office/drawing/2014/main" id="{D307EFFC-A8F6-46B6-82DB-6FB3399678B7}"/>
              </a:ext>
            </a:extLst>
          </p:cNvPr>
          <p:cNvSpPr>
            <a:spLocks noGrp="1"/>
          </p:cNvSpPr>
          <p:nvPr>
            <p:ph type="ftr" sz="quarter" idx="17"/>
          </p:nvPr>
        </p:nvSpPr>
        <p:spPr/>
        <p:txBody>
          <a:bodyPr/>
          <a:lstStyle/>
          <a:p>
            <a:r>
              <a:rPr lang="en-AU"/>
              <a:t>SLAT7806 Research Methods</a:t>
            </a:r>
            <a:endParaRPr lang="en-AU" dirty="0"/>
          </a:p>
        </p:txBody>
      </p:sp>
      <p:sp>
        <p:nvSpPr>
          <p:cNvPr id="10" name="Slide Number Placeholder 9">
            <a:extLst>
              <a:ext uri="{FF2B5EF4-FFF2-40B4-BE49-F238E27FC236}">
                <a16:creationId xmlns:a16="http://schemas.microsoft.com/office/drawing/2014/main" id="{11037509-88E8-46BB-B6E5-FC65A58ADE60}"/>
              </a:ext>
            </a:extLst>
          </p:cNvPr>
          <p:cNvSpPr>
            <a:spLocks noGrp="1"/>
          </p:cNvSpPr>
          <p:nvPr>
            <p:ph type="sldNum" sz="quarter" idx="18"/>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980704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lank Brande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933EA7-FE92-4C6D-8733-61E671888999}"/>
              </a:ext>
            </a:extLst>
          </p:cNvPr>
          <p:cNvSpPr/>
          <p:nvPr userDrawn="1"/>
        </p:nvSpPr>
        <p:spPr bwMode="white">
          <a:xfrm>
            <a:off x="2" y="-27384"/>
            <a:ext cx="12191999"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pic>
        <p:nvPicPr>
          <p:cNvPr id="4" name="Picture 3">
            <a:extLst>
              <a:ext uri="{FF2B5EF4-FFF2-40B4-BE49-F238E27FC236}">
                <a16:creationId xmlns:a16="http://schemas.microsoft.com/office/drawing/2014/main" id="{A4A50E81-A697-4D2A-9C73-3BBE321DFC06}"/>
              </a:ext>
            </a:extLst>
          </p:cNvPr>
          <p:cNvPicPr>
            <a:picLocks noChangeAspect="1"/>
          </p:cNvPicPr>
          <p:nvPr userDrawn="1"/>
        </p:nvPicPr>
        <p:blipFill rotWithShape="1">
          <a:blip r:embed="rId2"/>
          <a:srcRect r="42155"/>
          <a:stretch/>
        </p:blipFill>
        <p:spPr>
          <a:xfrm>
            <a:off x="10271272" y="152896"/>
            <a:ext cx="1237347" cy="324000"/>
          </a:xfrm>
          <a:prstGeom prst="rect">
            <a:avLst/>
          </a:prstGeom>
        </p:spPr>
      </p:pic>
      <p:sp>
        <p:nvSpPr>
          <p:cNvPr id="2" name="Footer Placeholder 1">
            <a:extLst>
              <a:ext uri="{FF2B5EF4-FFF2-40B4-BE49-F238E27FC236}">
                <a16:creationId xmlns:a16="http://schemas.microsoft.com/office/drawing/2014/main" id="{8F016725-1C5D-4F6E-900B-3580ED1B4E08}"/>
              </a:ext>
            </a:extLst>
          </p:cNvPr>
          <p:cNvSpPr>
            <a:spLocks noGrp="1"/>
          </p:cNvSpPr>
          <p:nvPr>
            <p:ph type="ftr" sz="quarter" idx="10"/>
          </p:nvPr>
        </p:nvSpPr>
        <p:spPr/>
        <p:txBody>
          <a:bodyPr/>
          <a:lstStyle/>
          <a:p>
            <a:r>
              <a:rPr lang="en-AU"/>
              <a:t>SLAT7806 Research Methods</a:t>
            </a:r>
            <a:endParaRPr lang="en-AU" dirty="0"/>
          </a:p>
        </p:txBody>
      </p:sp>
      <p:sp>
        <p:nvSpPr>
          <p:cNvPr id="5" name="Slide Number Placeholder 4">
            <a:extLst>
              <a:ext uri="{FF2B5EF4-FFF2-40B4-BE49-F238E27FC236}">
                <a16:creationId xmlns:a16="http://schemas.microsoft.com/office/drawing/2014/main" id="{217FE64C-392C-4148-996C-A5BCCCAC7BD2}"/>
              </a:ext>
            </a:extLst>
          </p:cNvPr>
          <p:cNvSpPr>
            <a:spLocks noGrp="1"/>
          </p:cNvSpPr>
          <p:nvPr>
            <p:ph type="sldNum" sz="quarter" idx="11"/>
          </p:nvPr>
        </p:nvSpPr>
        <p:spPr/>
        <p:txBody>
          <a:bodyPr/>
          <a:lstStyle/>
          <a:p>
            <a:fld id="{E917DE0E-AFB1-41FD-BC35-27DB61CA125F}" type="slidenum">
              <a:rPr lang="en-AU" smtClean="0"/>
              <a:pPr/>
              <a:t>‹#›</a:t>
            </a:fld>
            <a:endParaRPr lang="en-AU" dirty="0"/>
          </a:p>
        </p:txBody>
      </p:sp>
      <p:sp>
        <p:nvSpPr>
          <p:cNvPr id="6" name="Text Placeholder 5">
            <a:extLst>
              <a:ext uri="{FF2B5EF4-FFF2-40B4-BE49-F238E27FC236}">
                <a16:creationId xmlns:a16="http://schemas.microsoft.com/office/drawing/2014/main" id="{D887849A-F529-4CD5-AC55-05BB9FCEC1E4}"/>
              </a:ext>
            </a:extLst>
          </p:cNvPr>
          <p:cNvSpPr>
            <a:spLocks noGrp="1"/>
          </p:cNvSpPr>
          <p:nvPr>
            <p:ph type="body" sz="quarter" idx="15"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Tree>
    <p:extLst>
      <p:ext uri="{BB962C8B-B14F-4D97-AF65-F5344CB8AC3E}">
        <p14:creationId xmlns:p14="http://schemas.microsoft.com/office/powerpoint/2010/main" val="233513934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DBD1DEA-6C0B-48CD-8886-623BD6330C76}"/>
              </a:ext>
            </a:extLst>
          </p:cNvPr>
          <p:cNvSpPr/>
          <p:nvPr userDrawn="1"/>
        </p:nvSpPr>
        <p:spPr bwMode="invGray">
          <a:xfrm>
            <a:off x="0" y="0"/>
            <a:ext cx="12192000" cy="6858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sp>
        <p:nvSpPr>
          <p:cNvPr id="2" name="Title 1"/>
          <p:cNvSpPr>
            <a:spLocks noGrp="1"/>
          </p:cNvSpPr>
          <p:nvPr>
            <p:ph type="title"/>
          </p:nvPr>
        </p:nvSpPr>
        <p:spPr bwMode="white">
          <a:xfrm>
            <a:off x="694800" y="1082188"/>
            <a:ext cx="10744005" cy="720081"/>
          </a:xfrm>
        </p:spPr>
        <p:txBody>
          <a:bodyPr anchor="b">
            <a:noAutofit/>
          </a:bodyPr>
          <a:lstStyle>
            <a:lvl1pPr>
              <a:lnSpc>
                <a:spcPts val="5040"/>
              </a:lnSpc>
              <a:defRPr sz="4200">
                <a:solidFill>
                  <a:schemeClr val="bg1"/>
                </a:solidFill>
              </a:defRPr>
            </a:lvl1pPr>
          </a:lstStyle>
          <a:p>
            <a:r>
              <a:rPr lang="en-US" dirty="0"/>
              <a:t>Click to edit Master title style</a:t>
            </a:r>
            <a:endParaRPr lang="en-AU" dirty="0"/>
          </a:p>
        </p:txBody>
      </p:sp>
      <p:sp>
        <p:nvSpPr>
          <p:cNvPr id="7" name="Text Placeholder 6"/>
          <p:cNvSpPr>
            <a:spLocks noGrp="1"/>
          </p:cNvSpPr>
          <p:nvPr>
            <p:ph type="body" sz="quarter" idx="10" hasCustomPrompt="1"/>
          </p:nvPr>
        </p:nvSpPr>
        <p:spPr bwMode="white">
          <a:xfrm>
            <a:off x="694800" y="1876346"/>
            <a:ext cx="3254263" cy="832577"/>
          </a:xfrm>
          <a:prstGeom prst="rect">
            <a:avLst/>
          </a:prstGeom>
        </p:spPr>
        <p:txBody>
          <a:bodyPr>
            <a:normAutofit/>
          </a:bodyPr>
          <a:lstStyle>
            <a:lvl1pPr marL="0" indent="0">
              <a:lnSpc>
                <a:spcPct val="100000"/>
              </a:lnSpc>
              <a:spcBef>
                <a:spcPts val="0"/>
              </a:spcBef>
              <a:spcAft>
                <a:spcPts val="0"/>
              </a:spcAft>
              <a:buNone/>
              <a:defRPr sz="1200">
                <a:solidFill>
                  <a:schemeClr val="bg1"/>
                </a:solidFill>
              </a:defRPr>
            </a:lvl1pPr>
          </a:lstStyle>
          <a:p>
            <a:pPr lvl="0"/>
            <a:r>
              <a:rPr lang="en-US" dirty="0"/>
              <a:t>Click to edit </a:t>
            </a:r>
            <a:br>
              <a:rPr lang="en-US" dirty="0"/>
            </a:br>
            <a:r>
              <a:rPr lang="en-US" dirty="0"/>
              <a:t>Master text styles</a:t>
            </a:r>
          </a:p>
        </p:txBody>
      </p:sp>
      <p:sp>
        <p:nvSpPr>
          <p:cNvPr id="11" name="Text Placeholder 6">
            <a:extLst>
              <a:ext uri="{FF2B5EF4-FFF2-40B4-BE49-F238E27FC236}">
                <a16:creationId xmlns:a16="http://schemas.microsoft.com/office/drawing/2014/main" id="{0758AADB-42F9-44FF-A436-0031B6B2680A}"/>
              </a:ext>
            </a:extLst>
          </p:cNvPr>
          <p:cNvSpPr>
            <a:spLocks noGrp="1"/>
          </p:cNvSpPr>
          <p:nvPr>
            <p:ph type="body" sz="quarter" idx="11" hasCustomPrompt="1"/>
          </p:nvPr>
        </p:nvSpPr>
        <p:spPr bwMode="white">
          <a:xfrm>
            <a:off x="1087509" y="2852939"/>
            <a:ext cx="3418763" cy="202889"/>
          </a:xfrm>
          <a:prstGeom prst="rect">
            <a:avLst/>
          </a:prstGeom>
        </p:spPr>
        <p:txBody>
          <a:bodyPr>
            <a:normAutofit/>
          </a:bodyPr>
          <a:lstStyle>
            <a:lvl1pPr marL="0" indent="0">
              <a:lnSpc>
                <a:spcPts val="1500"/>
              </a:lnSpc>
              <a:spcAft>
                <a:spcPts val="0"/>
              </a:spcAft>
              <a:buNone/>
              <a:defRPr sz="950">
                <a:solidFill>
                  <a:schemeClr val="bg1"/>
                </a:solidFill>
              </a:defRPr>
            </a:lvl1pPr>
          </a:lstStyle>
          <a:p>
            <a:pPr lvl="0"/>
            <a:r>
              <a:rPr lang="en-US" dirty="0"/>
              <a:t>Click to edit Master text styles</a:t>
            </a:r>
          </a:p>
        </p:txBody>
      </p:sp>
      <p:sp>
        <p:nvSpPr>
          <p:cNvPr id="15" name="Text Placeholder 6">
            <a:extLst>
              <a:ext uri="{FF2B5EF4-FFF2-40B4-BE49-F238E27FC236}">
                <a16:creationId xmlns:a16="http://schemas.microsoft.com/office/drawing/2014/main" id="{9EB3BAB6-8B24-4F70-BDDC-75B91A4FB1D5}"/>
              </a:ext>
            </a:extLst>
          </p:cNvPr>
          <p:cNvSpPr>
            <a:spLocks noGrp="1"/>
          </p:cNvSpPr>
          <p:nvPr>
            <p:ph type="body" sz="quarter" idx="12" hasCustomPrompt="1"/>
          </p:nvPr>
        </p:nvSpPr>
        <p:spPr bwMode="white">
          <a:xfrm>
            <a:off x="1087509" y="3125021"/>
            <a:ext cx="3418763" cy="202889"/>
          </a:xfrm>
          <a:prstGeom prst="rect">
            <a:avLst/>
          </a:prstGeom>
        </p:spPr>
        <p:txBody>
          <a:bodyPr>
            <a:normAutofit/>
          </a:bodyPr>
          <a:lstStyle>
            <a:lvl1pPr marL="0" indent="0">
              <a:lnSpc>
                <a:spcPts val="1500"/>
              </a:lnSpc>
              <a:spcAft>
                <a:spcPts val="0"/>
              </a:spcAft>
              <a:buNone/>
              <a:defRPr sz="950">
                <a:solidFill>
                  <a:schemeClr val="bg1"/>
                </a:solidFill>
              </a:defRPr>
            </a:lvl1pPr>
          </a:lstStyle>
          <a:p>
            <a:pPr lvl="0"/>
            <a:r>
              <a:rPr lang="en-US" dirty="0"/>
              <a:t>Click to edit Master text styles</a:t>
            </a:r>
          </a:p>
        </p:txBody>
      </p:sp>
      <p:sp>
        <p:nvSpPr>
          <p:cNvPr id="20" name="Right Triangle 3">
            <a:extLst>
              <a:ext uri="{FF2B5EF4-FFF2-40B4-BE49-F238E27FC236}">
                <a16:creationId xmlns:a16="http://schemas.microsoft.com/office/drawing/2014/main" id="{98BF4DE5-D126-4077-BBC8-5F3A09BC0E5C}"/>
              </a:ext>
            </a:extLst>
          </p:cNvPr>
          <p:cNvSpPr/>
          <p:nvPr userDrawn="1"/>
        </p:nvSpPr>
        <p:spPr bwMode="white">
          <a:xfrm>
            <a:off x="1" y="4076700"/>
            <a:ext cx="2555875" cy="2781300"/>
          </a:xfrm>
          <a:custGeom>
            <a:avLst/>
            <a:gdLst>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Lst>
            <a:ahLst/>
            <a:cxnLst>
              <a:cxn ang="0">
                <a:pos x="connsiteX0" y="connsiteY0"/>
              </a:cxn>
              <a:cxn ang="0">
                <a:pos x="connsiteX1" y="connsiteY1"/>
              </a:cxn>
              <a:cxn ang="0">
                <a:pos x="connsiteX2" y="connsiteY2"/>
              </a:cxn>
              <a:cxn ang="0">
                <a:pos x="connsiteX3" y="connsiteY3"/>
              </a:cxn>
            </a:cxnLst>
            <a:rect l="l" t="t" r="r" b="b"/>
            <a:pathLst>
              <a:path w="2555875" h="2781300">
                <a:moveTo>
                  <a:pt x="0" y="2781300"/>
                </a:moveTo>
                <a:lnTo>
                  <a:pt x="0" y="0"/>
                </a:lnTo>
                <a:cubicBezTo>
                  <a:pt x="158687" y="1674158"/>
                  <a:pt x="1584388" y="2511611"/>
                  <a:pt x="2555875" y="2781300"/>
                </a:cubicBezTo>
                <a:lnTo>
                  <a:pt x="0" y="27813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13" name="Text Placeholder 6">
            <a:extLst>
              <a:ext uri="{FF2B5EF4-FFF2-40B4-BE49-F238E27FC236}">
                <a16:creationId xmlns:a16="http://schemas.microsoft.com/office/drawing/2014/main" id="{B8A2EB93-6CF0-469A-B44D-3B50AF0CEE6D}"/>
              </a:ext>
            </a:extLst>
          </p:cNvPr>
          <p:cNvSpPr>
            <a:spLocks noGrp="1"/>
          </p:cNvSpPr>
          <p:nvPr>
            <p:ph type="body" sz="quarter" idx="13" hasCustomPrompt="1"/>
          </p:nvPr>
        </p:nvSpPr>
        <p:spPr bwMode="white">
          <a:xfrm>
            <a:off x="1087509" y="3415094"/>
            <a:ext cx="3418763" cy="202889"/>
          </a:xfrm>
          <a:prstGeom prst="rect">
            <a:avLst/>
          </a:prstGeom>
        </p:spPr>
        <p:txBody>
          <a:bodyPr>
            <a:normAutofit/>
          </a:bodyPr>
          <a:lstStyle>
            <a:lvl1pPr marL="0" indent="0">
              <a:lnSpc>
                <a:spcPts val="1500"/>
              </a:lnSpc>
              <a:spcAft>
                <a:spcPts val="0"/>
              </a:spcAft>
              <a:buNone/>
              <a:defRPr sz="950">
                <a:solidFill>
                  <a:schemeClr val="bg1"/>
                </a:solidFill>
              </a:defRPr>
            </a:lvl1pPr>
          </a:lstStyle>
          <a:p>
            <a:pPr lvl="0"/>
            <a:r>
              <a:rPr lang="en-US" dirty="0"/>
              <a:t>Click to edit Master text styles</a:t>
            </a:r>
          </a:p>
        </p:txBody>
      </p:sp>
      <p:sp>
        <p:nvSpPr>
          <p:cNvPr id="16" name="Text Placeholder 6">
            <a:extLst>
              <a:ext uri="{FF2B5EF4-FFF2-40B4-BE49-F238E27FC236}">
                <a16:creationId xmlns:a16="http://schemas.microsoft.com/office/drawing/2014/main" id="{81CEC2A5-BF8B-405F-BFB8-A7AC93A346C2}"/>
              </a:ext>
            </a:extLst>
          </p:cNvPr>
          <p:cNvSpPr>
            <a:spLocks noGrp="1"/>
          </p:cNvSpPr>
          <p:nvPr>
            <p:ph type="body" sz="quarter" idx="14" hasCustomPrompt="1"/>
          </p:nvPr>
        </p:nvSpPr>
        <p:spPr bwMode="white">
          <a:xfrm>
            <a:off x="1087509" y="3687176"/>
            <a:ext cx="3418763" cy="202889"/>
          </a:xfrm>
          <a:prstGeom prst="rect">
            <a:avLst/>
          </a:prstGeom>
        </p:spPr>
        <p:txBody>
          <a:bodyPr>
            <a:normAutofit/>
          </a:bodyPr>
          <a:lstStyle>
            <a:lvl1pPr marL="0" indent="0">
              <a:lnSpc>
                <a:spcPts val="1500"/>
              </a:lnSpc>
              <a:spcAft>
                <a:spcPts val="0"/>
              </a:spcAft>
              <a:buNone/>
              <a:defRPr sz="950">
                <a:solidFill>
                  <a:schemeClr val="bg1"/>
                </a:solidFill>
              </a:defRPr>
            </a:lvl1pPr>
          </a:lstStyle>
          <a:p>
            <a:pPr lvl="0"/>
            <a:r>
              <a:rPr lang="en-US" dirty="0"/>
              <a:t>Click to edit Master text styles</a:t>
            </a:r>
          </a:p>
        </p:txBody>
      </p:sp>
      <p:sp>
        <p:nvSpPr>
          <p:cNvPr id="18" name="Text Placeholder 6">
            <a:extLst>
              <a:ext uri="{FF2B5EF4-FFF2-40B4-BE49-F238E27FC236}">
                <a16:creationId xmlns:a16="http://schemas.microsoft.com/office/drawing/2014/main" id="{191147DD-03AA-4BA3-AFAA-F070EDBA94F2}"/>
              </a:ext>
            </a:extLst>
          </p:cNvPr>
          <p:cNvSpPr>
            <a:spLocks noGrp="1"/>
          </p:cNvSpPr>
          <p:nvPr>
            <p:ph type="body" sz="quarter" idx="15" hasCustomPrompt="1"/>
          </p:nvPr>
        </p:nvSpPr>
        <p:spPr bwMode="white">
          <a:xfrm>
            <a:off x="1087509" y="3957493"/>
            <a:ext cx="3418763" cy="202889"/>
          </a:xfrm>
          <a:prstGeom prst="rect">
            <a:avLst/>
          </a:prstGeom>
        </p:spPr>
        <p:txBody>
          <a:bodyPr>
            <a:normAutofit/>
          </a:bodyPr>
          <a:lstStyle>
            <a:lvl1pPr marL="0" indent="0">
              <a:lnSpc>
                <a:spcPts val="1500"/>
              </a:lnSpc>
              <a:spcAft>
                <a:spcPts val="0"/>
              </a:spcAft>
              <a:buNone/>
              <a:defRPr sz="950">
                <a:solidFill>
                  <a:schemeClr val="bg1"/>
                </a:solidFill>
              </a:defRPr>
            </a:lvl1pPr>
          </a:lstStyle>
          <a:p>
            <a:pPr lvl="0"/>
            <a:r>
              <a:rPr lang="en-US" dirty="0"/>
              <a:t>Click to edit Master text styles</a:t>
            </a:r>
          </a:p>
        </p:txBody>
      </p:sp>
      <p:sp>
        <p:nvSpPr>
          <p:cNvPr id="19" name="Graphic 1">
            <a:extLst>
              <a:ext uri="{FF2B5EF4-FFF2-40B4-BE49-F238E27FC236}">
                <a16:creationId xmlns:a16="http://schemas.microsoft.com/office/drawing/2014/main" id="{6B4A31B5-8366-4D72-B33B-C4528CEC8D4B}"/>
              </a:ext>
            </a:extLst>
          </p:cNvPr>
          <p:cNvSpPr/>
          <p:nvPr userDrawn="1"/>
        </p:nvSpPr>
        <p:spPr bwMode="white">
          <a:xfrm>
            <a:off x="9912424" y="5571759"/>
            <a:ext cx="2279576" cy="1286241"/>
          </a:xfrm>
          <a:custGeom>
            <a:avLst/>
            <a:gdLst>
              <a:gd name="connsiteX0" fmla="*/ 1704499 w 1704975"/>
              <a:gd name="connsiteY0" fmla="*/ 961382 h 962025"/>
              <a:gd name="connsiteX1" fmla="*/ 1172051 w 1704975"/>
              <a:gd name="connsiteY1" fmla="*/ 803267 h 962025"/>
              <a:gd name="connsiteX2" fmla="*/ 589121 w 1704975"/>
              <a:gd name="connsiteY2" fmla="*/ 611815 h 962025"/>
              <a:gd name="connsiteX3" fmla="*/ 7144 w 1704975"/>
              <a:gd name="connsiteY3" fmla="*/ 768977 h 962025"/>
              <a:gd name="connsiteX4" fmla="*/ 764381 w 1704975"/>
              <a:gd name="connsiteY4" fmla="*/ 128897 h 962025"/>
              <a:gd name="connsiteX5" fmla="*/ 1614011 w 1704975"/>
              <a:gd name="connsiteY5" fmla="*/ 72700 h 962025"/>
              <a:gd name="connsiteX6" fmla="*/ 1705451 w 1704975"/>
              <a:gd name="connsiteY6" fmla="*/ 104132 h 962025"/>
              <a:gd name="connsiteX7" fmla="*/ 1704499 w 1704975"/>
              <a:gd name="connsiteY7" fmla="*/ 961382 h 96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04975" h="962025">
                <a:moveTo>
                  <a:pt x="1704499" y="961382"/>
                </a:moveTo>
                <a:cubicBezTo>
                  <a:pt x="1523524" y="935665"/>
                  <a:pt x="1348264" y="859465"/>
                  <a:pt x="1172051" y="803267"/>
                </a:cubicBezTo>
                <a:cubicBezTo>
                  <a:pt x="976789" y="741355"/>
                  <a:pt x="788194" y="654677"/>
                  <a:pt x="589121" y="611815"/>
                </a:cubicBezTo>
                <a:cubicBezTo>
                  <a:pt x="301466" y="550855"/>
                  <a:pt x="224314" y="585145"/>
                  <a:pt x="7144" y="768977"/>
                </a:cubicBezTo>
                <a:cubicBezTo>
                  <a:pt x="50006" y="717542"/>
                  <a:pt x="525304" y="253675"/>
                  <a:pt x="764381" y="128897"/>
                </a:cubicBezTo>
                <a:cubicBezTo>
                  <a:pt x="1040606" y="-14930"/>
                  <a:pt x="1321594" y="-28265"/>
                  <a:pt x="1614011" y="72700"/>
                </a:cubicBezTo>
                <a:cubicBezTo>
                  <a:pt x="1644491" y="83177"/>
                  <a:pt x="1674971" y="93655"/>
                  <a:pt x="1705451" y="104132"/>
                </a:cubicBezTo>
                <a:lnTo>
                  <a:pt x="1704499" y="961382"/>
                </a:lnTo>
                <a:close/>
              </a:path>
            </a:pathLst>
          </a:custGeom>
          <a:solidFill>
            <a:schemeClr val="bg1"/>
          </a:solidFill>
          <a:ln w="9525" cap="flat">
            <a:noFill/>
            <a:prstDash val="solid"/>
            <a:miter/>
          </a:ln>
        </p:spPr>
        <p:txBody>
          <a:bodyPr rtlCol="0" anchor="ctr"/>
          <a:lstStyle/>
          <a:p>
            <a:endParaRPr lang="en-AU"/>
          </a:p>
        </p:txBody>
      </p:sp>
      <p:pic>
        <p:nvPicPr>
          <p:cNvPr id="22" name="Picture 21">
            <a:extLst>
              <a:ext uri="{FF2B5EF4-FFF2-40B4-BE49-F238E27FC236}">
                <a16:creationId xmlns:a16="http://schemas.microsoft.com/office/drawing/2014/main" id="{B864D713-B046-4FE6-BDD7-EE4264F7C42D}"/>
              </a:ext>
            </a:extLst>
          </p:cNvPr>
          <p:cNvPicPr>
            <a:picLocks noChangeAspect="1"/>
          </p:cNvPicPr>
          <p:nvPr userDrawn="1"/>
        </p:nvPicPr>
        <p:blipFill>
          <a:blip r:embed="rId2"/>
          <a:stretch>
            <a:fillRect/>
          </a:stretch>
        </p:blipFill>
        <p:spPr>
          <a:xfrm>
            <a:off x="695325" y="207631"/>
            <a:ext cx="3204000" cy="472463"/>
          </a:xfrm>
          <a:prstGeom prst="rect">
            <a:avLst/>
          </a:prstGeom>
        </p:spPr>
      </p:pic>
      <p:sp>
        <p:nvSpPr>
          <p:cNvPr id="14" name="TextBox 13">
            <a:extLst>
              <a:ext uri="{FF2B5EF4-FFF2-40B4-BE49-F238E27FC236}">
                <a16:creationId xmlns:a16="http://schemas.microsoft.com/office/drawing/2014/main" id="{ECEDAD56-26A5-445E-899E-91F378A60EDF}"/>
              </a:ext>
            </a:extLst>
          </p:cNvPr>
          <p:cNvSpPr txBox="1"/>
          <p:nvPr userDrawn="1"/>
        </p:nvSpPr>
        <p:spPr>
          <a:xfrm>
            <a:off x="694800" y="4545136"/>
            <a:ext cx="2391677" cy="108000"/>
          </a:xfrm>
          <a:prstGeom prst="rect">
            <a:avLst/>
          </a:prstGeom>
          <a:noFill/>
        </p:spPr>
        <p:txBody>
          <a:bodyPr wrap="square" lIns="0" tIns="0" rIns="0" bIns="0" rtlCol="0" anchor="ctr">
            <a:noAutofit/>
          </a:bodyPr>
          <a:lstStyle/>
          <a:p>
            <a:r>
              <a:rPr lang="en-AU" sz="650" dirty="0">
                <a:solidFill>
                  <a:schemeClr val="bg1"/>
                </a:solidFill>
              </a:rPr>
              <a:t>CRICOS code 00025B</a:t>
            </a:r>
          </a:p>
        </p:txBody>
      </p:sp>
    </p:spTree>
    <p:extLst>
      <p:ext uri="{BB962C8B-B14F-4D97-AF65-F5344CB8AC3E}">
        <p14:creationId xmlns:p14="http://schemas.microsoft.com/office/powerpoint/2010/main" val="3059547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hank You 2">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ED9BE05-DABC-48CC-9999-1581840BE656}"/>
              </a:ext>
            </a:extLst>
          </p:cNvPr>
          <p:cNvSpPr/>
          <p:nvPr userDrawn="1"/>
        </p:nvSpPr>
        <p:spPr bwMode="invGray">
          <a:xfrm>
            <a:off x="0" y="0"/>
            <a:ext cx="12192000" cy="9288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sp>
        <p:nvSpPr>
          <p:cNvPr id="11" name="Text Placeholder 6">
            <a:extLst>
              <a:ext uri="{FF2B5EF4-FFF2-40B4-BE49-F238E27FC236}">
                <a16:creationId xmlns:a16="http://schemas.microsoft.com/office/drawing/2014/main" id="{F3CE2D37-876C-4C8F-A6C5-0AB063A0B4CD}"/>
              </a:ext>
            </a:extLst>
          </p:cNvPr>
          <p:cNvSpPr>
            <a:spLocks noGrp="1"/>
          </p:cNvSpPr>
          <p:nvPr>
            <p:ph type="body" sz="quarter" idx="13" hasCustomPrompt="1"/>
          </p:nvPr>
        </p:nvSpPr>
        <p:spPr>
          <a:xfrm>
            <a:off x="694800" y="1876346"/>
            <a:ext cx="3254263" cy="832577"/>
          </a:xfrm>
          <a:prstGeom prst="rect">
            <a:avLst/>
          </a:prstGeom>
        </p:spPr>
        <p:txBody>
          <a:bodyPr>
            <a:normAutofit/>
          </a:bodyPr>
          <a:lstStyle>
            <a:lvl1pPr marL="0" indent="0">
              <a:lnSpc>
                <a:spcPct val="100000"/>
              </a:lnSpc>
              <a:spcBef>
                <a:spcPts val="0"/>
              </a:spcBef>
              <a:spcAft>
                <a:spcPts val="0"/>
              </a:spcAft>
              <a:buNone/>
              <a:defRPr sz="1200">
                <a:solidFill>
                  <a:schemeClr val="tx1"/>
                </a:solidFill>
              </a:defRPr>
            </a:lvl1pPr>
          </a:lstStyle>
          <a:p>
            <a:pPr lvl="0"/>
            <a:r>
              <a:rPr lang="en-US" dirty="0"/>
              <a:t>Click to edit Master text styles</a:t>
            </a:r>
          </a:p>
        </p:txBody>
      </p:sp>
      <p:sp>
        <p:nvSpPr>
          <p:cNvPr id="18" name="Text Placeholder 6">
            <a:extLst>
              <a:ext uri="{FF2B5EF4-FFF2-40B4-BE49-F238E27FC236}">
                <a16:creationId xmlns:a16="http://schemas.microsoft.com/office/drawing/2014/main" id="{36F77BFB-AD63-495E-A4EA-EE2AFB4F9E57}"/>
              </a:ext>
            </a:extLst>
          </p:cNvPr>
          <p:cNvSpPr>
            <a:spLocks noGrp="1"/>
          </p:cNvSpPr>
          <p:nvPr>
            <p:ph type="body" sz="quarter" idx="11" hasCustomPrompt="1"/>
          </p:nvPr>
        </p:nvSpPr>
        <p:spPr>
          <a:xfrm>
            <a:off x="1087509" y="2852939"/>
            <a:ext cx="3418763" cy="202889"/>
          </a:xfrm>
          <a:prstGeom prst="rect">
            <a:avLst/>
          </a:prstGeom>
        </p:spPr>
        <p:txBody>
          <a:bodyPr>
            <a:normAutofit/>
          </a:bodyPr>
          <a:lstStyle>
            <a:lvl1pPr marL="0" indent="0">
              <a:lnSpc>
                <a:spcPts val="1500"/>
              </a:lnSpc>
              <a:spcAft>
                <a:spcPts val="0"/>
              </a:spcAft>
              <a:buNone/>
              <a:defRPr sz="950">
                <a:solidFill>
                  <a:schemeClr val="tx1"/>
                </a:solidFill>
              </a:defRPr>
            </a:lvl1pPr>
          </a:lstStyle>
          <a:p>
            <a:pPr lvl="0"/>
            <a:r>
              <a:rPr lang="en-US" dirty="0"/>
              <a:t>Click to edit Master text styles</a:t>
            </a:r>
          </a:p>
        </p:txBody>
      </p:sp>
      <p:sp>
        <p:nvSpPr>
          <p:cNvPr id="19" name="Text Placeholder 6">
            <a:extLst>
              <a:ext uri="{FF2B5EF4-FFF2-40B4-BE49-F238E27FC236}">
                <a16:creationId xmlns:a16="http://schemas.microsoft.com/office/drawing/2014/main" id="{9A941B40-7380-40DF-ADBB-0A6ED4F172FB}"/>
              </a:ext>
            </a:extLst>
          </p:cNvPr>
          <p:cNvSpPr>
            <a:spLocks noGrp="1"/>
          </p:cNvSpPr>
          <p:nvPr>
            <p:ph type="body" sz="quarter" idx="12" hasCustomPrompt="1"/>
          </p:nvPr>
        </p:nvSpPr>
        <p:spPr>
          <a:xfrm>
            <a:off x="1087509" y="3125021"/>
            <a:ext cx="3418763" cy="202889"/>
          </a:xfrm>
          <a:prstGeom prst="rect">
            <a:avLst/>
          </a:prstGeom>
        </p:spPr>
        <p:txBody>
          <a:bodyPr>
            <a:normAutofit/>
          </a:bodyPr>
          <a:lstStyle>
            <a:lvl1pPr marL="0" indent="0">
              <a:lnSpc>
                <a:spcPts val="1500"/>
              </a:lnSpc>
              <a:spcAft>
                <a:spcPts val="0"/>
              </a:spcAft>
              <a:buNone/>
              <a:defRPr sz="950">
                <a:solidFill>
                  <a:schemeClr val="tx1"/>
                </a:solidFill>
              </a:defRPr>
            </a:lvl1pPr>
          </a:lstStyle>
          <a:p>
            <a:pPr lvl="0"/>
            <a:r>
              <a:rPr lang="en-US" dirty="0"/>
              <a:t>Click to edit Master text styles</a:t>
            </a:r>
          </a:p>
        </p:txBody>
      </p:sp>
      <p:sp>
        <p:nvSpPr>
          <p:cNvPr id="20" name="Text Placeholder 6">
            <a:extLst>
              <a:ext uri="{FF2B5EF4-FFF2-40B4-BE49-F238E27FC236}">
                <a16:creationId xmlns:a16="http://schemas.microsoft.com/office/drawing/2014/main" id="{402E3968-432E-4834-8F0D-CD2BC42D2E0B}"/>
              </a:ext>
            </a:extLst>
          </p:cNvPr>
          <p:cNvSpPr>
            <a:spLocks noGrp="1"/>
          </p:cNvSpPr>
          <p:nvPr>
            <p:ph type="body" sz="quarter" idx="17" hasCustomPrompt="1"/>
          </p:nvPr>
        </p:nvSpPr>
        <p:spPr>
          <a:xfrm>
            <a:off x="1087509" y="3415094"/>
            <a:ext cx="3418763" cy="202889"/>
          </a:xfrm>
          <a:prstGeom prst="rect">
            <a:avLst/>
          </a:prstGeom>
        </p:spPr>
        <p:txBody>
          <a:bodyPr>
            <a:normAutofit/>
          </a:bodyPr>
          <a:lstStyle>
            <a:lvl1pPr marL="0" indent="0">
              <a:lnSpc>
                <a:spcPts val="1500"/>
              </a:lnSpc>
              <a:spcAft>
                <a:spcPts val="0"/>
              </a:spcAft>
              <a:buNone/>
              <a:defRPr sz="950">
                <a:solidFill>
                  <a:schemeClr val="tx1"/>
                </a:solidFill>
              </a:defRPr>
            </a:lvl1pPr>
          </a:lstStyle>
          <a:p>
            <a:pPr lvl="0"/>
            <a:r>
              <a:rPr lang="en-US" dirty="0"/>
              <a:t>Click to edit Master text styles</a:t>
            </a:r>
          </a:p>
        </p:txBody>
      </p:sp>
      <p:sp>
        <p:nvSpPr>
          <p:cNvPr id="21" name="Text Placeholder 6">
            <a:extLst>
              <a:ext uri="{FF2B5EF4-FFF2-40B4-BE49-F238E27FC236}">
                <a16:creationId xmlns:a16="http://schemas.microsoft.com/office/drawing/2014/main" id="{F9F5A590-B6A3-42B3-8477-542088A3B03A}"/>
              </a:ext>
            </a:extLst>
          </p:cNvPr>
          <p:cNvSpPr>
            <a:spLocks noGrp="1"/>
          </p:cNvSpPr>
          <p:nvPr>
            <p:ph type="body" sz="quarter" idx="14" hasCustomPrompt="1"/>
          </p:nvPr>
        </p:nvSpPr>
        <p:spPr>
          <a:xfrm>
            <a:off x="1087509" y="3687176"/>
            <a:ext cx="3418763" cy="202889"/>
          </a:xfrm>
          <a:prstGeom prst="rect">
            <a:avLst/>
          </a:prstGeom>
        </p:spPr>
        <p:txBody>
          <a:bodyPr>
            <a:normAutofit/>
          </a:bodyPr>
          <a:lstStyle>
            <a:lvl1pPr marL="0" indent="0">
              <a:lnSpc>
                <a:spcPts val="1500"/>
              </a:lnSpc>
              <a:spcAft>
                <a:spcPts val="0"/>
              </a:spcAft>
              <a:buNone/>
              <a:defRPr sz="950">
                <a:solidFill>
                  <a:schemeClr val="tx1"/>
                </a:solidFill>
              </a:defRPr>
            </a:lvl1pPr>
          </a:lstStyle>
          <a:p>
            <a:pPr lvl="0"/>
            <a:r>
              <a:rPr lang="en-US" dirty="0"/>
              <a:t>Click to edit Master text styles</a:t>
            </a:r>
          </a:p>
        </p:txBody>
      </p:sp>
      <p:sp>
        <p:nvSpPr>
          <p:cNvPr id="23" name="Text Placeholder 6">
            <a:extLst>
              <a:ext uri="{FF2B5EF4-FFF2-40B4-BE49-F238E27FC236}">
                <a16:creationId xmlns:a16="http://schemas.microsoft.com/office/drawing/2014/main" id="{C84FAE95-A058-4EFD-92C1-90CCC284BFCE}"/>
              </a:ext>
            </a:extLst>
          </p:cNvPr>
          <p:cNvSpPr>
            <a:spLocks noGrp="1"/>
          </p:cNvSpPr>
          <p:nvPr>
            <p:ph type="body" sz="quarter" idx="15" hasCustomPrompt="1"/>
          </p:nvPr>
        </p:nvSpPr>
        <p:spPr>
          <a:xfrm>
            <a:off x="1087509" y="3957493"/>
            <a:ext cx="3418763" cy="202889"/>
          </a:xfrm>
          <a:prstGeom prst="rect">
            <a:avLst/>
          </a:prstGeom>
        </p:spPr>
        <p:txBody>
          <a:bodyPr>
            <a:normAutofit/>
          </a:bodyPr>
          <a:lstStyle>
            <a:lvl1pPr marL="0" indent="0">
              <a:lnSpc>
                <a:spcPts val="1500"/>
              </a:lnSpc>
              <a:spcAft>
                <a:spcPts val="0"/>
              </a:spcAft>
              <a:buNone/>
              <a:defRPr sz="950">
                <a:solidFill>
                  <a:schemeClr val="tx1"/>
                </a:solidFill>
              </a:defRPr>
            </a:lvl1pPr>
          </a:lstStyle>
          <a:p>
            <a:pPr lvl="0"/>
            <a:r>
              <a:rPr lang="en-US" dirty="0"/>
              <a:t>Click to edit Master text styles</a:t>
            </a:r>
          </a:p>
        </p:txBody>
      </p:sp>
      <p:sp>
        <p:nvSpPr>
          <p:cNvPr id="15" name="Title 1">
            <a:extLst>
              <a:ext uri="{FF2B5EF4-FFF2-40B4-BE49-F238E27FC236}">
                <a16:creationId xmlns:a16="http://schemas.microsoft.com/office/drawing/2014/main" id="{6E88B10E-2ED8-4B6E-92E8-70B077E3A39C}"/>
              </a:ext>
            </a:extLst>
          </p:cNvPr>
          <p:cNvSpPr>
            <a:spLocks noGrp="1"/>
          </p:cNvSpPr>
          <p:nvPr>
            <p:ph type="title"/>
          </p:nvPr>
        </p:nvSpPr>
        <p:spPr>
          <a:xfrm>
            <a:off x="694800" y="1082188"/>
            <a:ext cx="5209113" cy="720081"/>
          </a:xfrm>
        </p:spPr>
        <p:txBody>
          <a:bodyPr anchor="b">
            <a:noAutofit/>
          </a:bodyPr>
          <a:lstStyle>
            <a:lvl1pPr>
              <a:lnSpc>
                <a:spcPts val="5040"/>
              </a:lnSpc>
              <a:defRPr sz="4200">
                <a:solidFill>
                  <a:schemeClr val="accent1"/>
                </a:solidFill>
              </a:defRPr>
            </a:lvl1pPr>
          </a:lstStyle>
          <a:p>
            <a:r>
              <a:rPr lang="en-US"/>
              <a:t>Click to edit Master title style</a:t>
            </a:r>
            <a:endParaRPr lang="en-AU" dirty="0"/>
          </a:p>
        </p:txBody>
      </p:sp>
      <p:sp>
        <p:nvSpPr>
          <p:cNvPr id="16" name="Picture Placeholder 9">
            <a:extLst>
              <a:ext uri="{FF2B5EF4-FFF2-40B4-BE49-F238E27FC236}">
                <a16:creationId xmlns:a16="http://schemas.microsoft.com/office/drawing/2014/main" id="{3ECBBC4F-ECF3-4E50-963A-BDB169C5146A}"/>
              </a:ext>
            </a:extLst>
          </p:cNvPr>
          <p:cNvSpPr>
            <a:spLocks noGrp="1"/>
          </p:cNvSpPr>
          <p:nvPr>
            <p:ph type="pic" sz="quarter" idx="18" hasCustomPrompt="1"/>
          </p:nvPr>
        </p:nvSpPr>
        <p:spPr>
          <a:xfrm>
            <a:off x="6092454" y="923051"/>
            <a:ext cx="6101952" cy="5934795"/>
          </a:xfrm>
          <a:custGeom>
            <a:avLst/>
            <a:gdLst>
              <a:gd name="connsiteX0" fmla="*/ 0 w 5187576"/>
              <a:gd name="connsiteY0" fmla="*/ 0 h 5919694"/>
              <a:gd name="connsiteX1" fmla="*/ 5187576 w 5187576"/>
              <a:gd name="connsiteY1" fmla="*/ 0 h 5919694"/>
              <a:gd name="connsiteX2" fmla="*/ 5187576 w 5187576"/>
              <a:gd name="connsiteY2" fmla="*/ 5919694 h 5919694"/>
              <a:gd name="connsiteX3" fmla="*/ 0 w 5187576"/>
              <a:gd name="connsiteY3" fmla="*/ 5919694 h 5919694"/>
              <a:gd name="connsiteX4" fmla="*/ 0 w 5187576"/>
              <a:gd name="connsiteY4" fmla="*/ 0 h 5919694"/>
              <a:gd name="connsiteX0" fmla="*/ 5977 w 5193553"/>
              <a:gd name="connsiteY0" fmla="*/ 0 h 5919694"/>
              <a:gd name="connsiteX1" fmla="*/ 5193553 w 5193553"/>
              <a:gd name="connsiteY1" fmla="*/ 0 h 5919694"/>
              <a:gd name="connsiteX2" fmla="*/ 5193553 w 5193553"/>
              <a:gd name="connsiteY2" fmla="*/ 5919694 h 5919694"/>
              <a:gd name="connsiteX3" fmla="*/ 5977 w 5193553"/>
              <a:gd name="connsiteY3" fmla="*/ 5919694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5977 w 5193553"/>
              <a:gd name="connsiteY4" fmla="*/ 5919694 h 5919694"/>
              <a:gd name="connsiteX5" fmla="*/ 0 w 5193553"/>
              <a:gd name="connsiteY5" fmla="*/ 3609788 h 5919694"/>
              <a:gd name="connsiteX6" fmla="*/ 5977 w 5193553"/>
              <a:gd name="connsiteY6"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5977 w 5193553"/>
              <a:gd name="connsiteY4" fmla="*/ 5919694 h 5919694"/>
              <a:gd name="connsiteX5" fmla="*/ 0 w 5193553"/>
              <a:gd name="connsiteY5" fmla="*/ 3609788 h 5919694"/>
              <a:gd name="connsiteX6" fmla="*/ 5977 w 5193553"/>
              <a:gd name="connsiteY6"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002119 w 5193553"/>
              <a:gd name="connsiteY3" fmla="*/ 5916706 h 5919694"/>
              <a:gd name="connsiteX4" fmla="*/ 0 w 5193553"/>
              <a:gd name="connsiteY4" fmla="*/ 3609788 h 5919694"/>
              <a:gd name="connsiteX5" fmla="*/ 5977 w 5193553"/>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002121 w 5193555"/>
              <a:gd name="connsiteY3" fmla="*/ 5916706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687921 w 5193555"/>
              <a:gd name="connsiteY3" fmla="*/ 5101592 h 5919694"/>
              <a:gd name="connsiteX4" fmla="*/ 2 w 5193555"/>
              <a:gd name="connsiteY4" fmla="*/ 3609788 h 5919694"/>
              <a:gd name="connsiteX5" fmla="*/ 5979 w 5193555"/>
              <a:gd name="connsiteY5" fmla="*/ 0 h 5919694"/>
              <a:gd name="connsiteX0" fmla="*/ 5979 w 5193555"/>
              <a:gd name="connsiteY0" fmla="*/ 0 h 5919694"/>
              <a:gd name="connsiteX1" fmla="*/ 5193555 w 5193555"/>
              <a:gd name="connsiteY1" fmla="*/ 0 h 5919694"/>
              <a:gd name="connsiteX2" fmla="*/ 5193555 w 5193555"/>
              <a:gd name="connsiteY2" fmla="*/ 5919694 h 5919694"/>
              <a:gd name="connsiteX3" fmla="*/ 2537903 w 5193555"/>
              <a:gd name="connsiteY3" fmla="*/ 5916707 h 5919694"/>
              <a:gd name="connsiteX4" fmla="*/ 2 w 5193555"/>
              <a:gd name="connsiteY4" fmla="*/ 3609788 h 5919694"/>
              <a:gd name="connsiteX5" fmla="*/ 5979 w 5193555"/>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537901 w 5193553"/>
              <a:gd name="connsiteY3" fmla="*/ 5916707 h 5919694"/>
              <a:gd name="connsiteX4" fmla="*/ 0 w 5193553"/>
              <a:gd name="connsiteY4" fmla="*/ 3609788 h 5919694"/>
              <a:gd name="connsiteX5" fmla="*/ 5977 w 5193553"/>
              <a:gd name="connsiteY5" fmla="*/ 0 h 5919694"/>
              <a:gd name="connsiteX0" fmla="*/ 5977 w 5193553"/>
              <a:gd name="connsiteY0" fmla="*/ 0 h 5919694"/>
              <a:gd name="connsiteX1" fmla="*/ 5193553 w 5193553"/>
              <a:gd name="connsiteY1" fmla="*/ 0 h 5919694"/>
              <a:gd name="connsiteX2" fmla="*/ 5193553 w 5193553"/>
              <a:gd name="connsiteY2" fmla="*/ 5919694 h 5919694"/>
              <a:gd name="connsiteX3" fmla="*/ 2537901 w 5193553"/>
              <a:gd name="connsiteY3" fmla="*/ 5916707 h 5919694"/>
              <a:gd name="connsiteX4" fmla="*/ 0 w 5193553"/>
              <a:gd name="connsiteY4" fmla="*/ 3609788 h 5919694"/>
              <a:gd name="connsiteX5" fmla="*/ 5977 w 5193553"/>
              <a:gd name="connsiteY5" fmla="*/ 0 h 5919694"/>
              <a:gd name="connsiteX0" fmla="*/ 16692 w 5204268"/>
              <a:gd name="connsiteY0" fmla="*/ 0 h 5919694"/>
              <a:gd name="connsiteX1" fmla="*/ 5204268 w 5204268"/>
              <a:gd name="connsiteY1" fmla="*/ 0 h 5919694"/>
              <a:gd name="connsiteX2" fmla="*/ 5204268 w 5204268"/>
              <a:gd name="connsiteY2" fmla="*/ 5919694 h 5919694"/>
              <a:gd name="connsiteX3" fmla="*/ 2548616 w 5204268"/>
              <a:gd name="connsiteY3" fmla="*/ 5916707 h 5919694"/>
              <a:gd name="connsiteX4" fmla="*/ 0 w 5204268"/>
              <a:gd name="connsiteY4" fmla="*/ 3438185 h 5919694"/>
              <a:gd name="connsiteX5" fmla="*/ 16692 w 5204268"/>
              <a:gd name="connsiteY5" fmla="*/ 0 h 5919694"/>
              <a:gd name="connsiteX0" fmla="*/ 16692 w 5204268"/>
              <a:gd name="connsiteY0" fmla="*/ 0 h 5919694"/>
              <a:gd name="connsiteX1" fmla="*/ 5204268 w 5204268"/>
              <a:gd name="connsiteY1" fmla="*/ 0 h 5919694"/>
              <a:gd name="connsiteX2" fmla="*/ 5204268 w 5204268"/>
              <a:gd name="connsiteY2" fmla="*/ 5919694 h 5919694"/>
              <a:gd name="connsiteX3" fmla="*/ 2548616 w 5204268"/>
              <a:gd name="connsiteY3" fmla="*/ 5916707 h 5919694"/>
              <a:gd name="connsiteX4" fmla="*/ 0 w 5204268"/>
              <a:gd name="connsiteY4" fmla="*/ 3438185 h 5919694"/>
              <a:gd name="connsiteX5" fmla="*/ 16692 w 5204268"/>
              <a:gd name="connsiteY5" fmla="*/ 0 h 5919694"/>
              <a:gd name="connsiteX0" fmla="*/ 112 w 5187688"/>
              <a:gd name="connsiteY0" fmla="*/ 0 h 5919694"/>
              <a:gd name="connsiteX1" fmla="*/ 5187688 w 5187688"/>
              <a:gd name="connsiteY1" fmla="*/ 0 h 5919694"/>
              <a:gd name="connsiteX2" fmla="*/ 5187688 w 5187688"/>
              <a:gd name="connsiteY2" fmla="*/ 5919694 h 5919694"/>
              <a:gd name="connsiteX3" fmla="*/ 2532036 w 5187688"/>
              <a:gd name="connsiteY3" fmla="*/ 5916707 h 5919694"/>
              <a:gd name="connsiteX4" fmla="*/ 21520 w 5187688"/>
              <a:gd name="connsiteY4" fmla="*/ 3298360 h 5919694"/>
              <a:gd name="connsiteX5" fmla="*/ 112 w 5187688"/>
              <a:gd name="connsiteY5" fmla="*/ 0 h 5919694"/>
              <a:gd name="connsiteX0" fmla="*/ 2405 w 5189981"/>
              <a:gd name="connsiteY0" fmla="*/ 0 h 5919694"/>
              <a:gd name="connsiteX1" fmla="*/ 5189981 w 5189981"/>
              <a:gd name="connsiteY1" fmla="*/ 0 h 5919694"/>
              <a:gd name="connsiteX2" fmla="*/ 5189981 w 5189981"/>
              <a:gd name="connsiteY2" fmla="*/ 5919694 h 5919694"/>
              <a:gd name="connsiteX3" fmla="*/ 2534329 w 5189981"/>
              <a:gd name="connsiteY3" fmla="*/ 5916707 h 5919694"/>
              <a:gd name="connsiteX4" fmla="*/ 0 w 5189981"/>
              <a:gd name="connsiteY4" fmla="*/ 3164891 h 5919694"/>
              <a:gd name="connsiteX5" fmla="*/ 2405 w 5189981"/>
              <a:gd name="connsiteY5" fmla="*/ 0 h 5919694"/>
              <a:gd name="connsiteX0" fmla="*/ 2532 w 5190108"/>
              <a:gd name="connsiteY0" fmla="*/ 0 h 5919694"/>
              <a:gd name="connsiteX1" fmla="*/ 5190108 w 5190108"/>
              <a:gd name="connsiteY1" fmla="*/ 0 h 5919694"/>
              <a:gd name="connsiteX2" fmla="*/ 5190108 w 5190108"/>
              <a:gd name="connsiteY2" fmla="*/ 5919694 h 5919694"/>
              <a:gd name="connsiteX3" fmla="*/ 2534456 w 5190108"/>
              <a:gd name="connsiteY3" fmla="*/ 5916707 h 5919694"/>
              <a:gd name="connsiteX4" fmla="*/ 127 w 5190108"/>
              <a:gd name="connsiteY4" fmla="*/ 3164891 h 5919694"/>
              <a:gd name="connsiteX5" fmla="*/ 2532 w 5190108"/>
              <a:gd name="connsiteY5" fmla="*/ 0 h 5919694"/>
              <a:gd name="connsiteX0" fmla="*/ 2464 w 5190040"/>
              <a:gd name="connsiteY0" fmla="*/ 0 h 5919694"/>
              <a:gd name="connsiteX1" fmla="*/ 5190040 w 5190040"/>
              <a:gd name="connsiteY1" fmla="*/ 0 h 5919694"/>
              <a:gd name="connsiteX2" fmla="*/ 5190040 w 5190040"/>
              <a:gd name="connsiteY2" fmla="*/ 5919694 h 5919694"/>
              <a:gd name="connsiteX3" fmla="*/ 2534388 w 5190040"/>
              <a:gd name="connsiteY3" fmla="*/ 5916707 h 5919694"/>
              <a:gd name="connsiteX4" fmla="*/ 59 w 5190040"/>
              <a:gd name="connsiteY4" fmla="*/ 3164891 h 5919694"/>
              <a:gd name="connsiteX5" fmla="*/ 2464 w 5190040"/>
              <a:gd name="connsiteY5" fmla="*/ 0 h 5919694"/>
              <a:gd name="connsiteX0" fmla="*/ 2512 w 5190088"/>
              <a:gd name="connsiteY0" fmla="*/ 0 h 5919694"/>
              <a:gd name="connsiteX1" fmla="*/ 5190088 w 5190088"/>
              <a:gd name="connsiteY1" fmla="*/ 0 h 5919694"/>
              <a:gd name="connsiteX2" fmla="*/ 5190088 w 5190088"/>
              <a:gd name="connsiteY2" fmla="*/ 5919694 h 5919694"/>
              <a:gd name="connsiteX3" fmla="*/ 2534436 w 5190088"/>
              <a:gd name="connsiteY3" fmla="*/ 5916707 h 5919694"/>
              <a:gd name="connsiteX4" fmla="*/ 107 w 5190088"/>
              <a:gd name="connsiteY4" fmla="*/ 3164891 h 5919694"/>
              <a:gd name="connsiteX5" fmla="*/ 2512 w 5190088"/>
              <a:gd name="connsiteY5" fmla="*/ 0 h 5919694"/>
              <a:gd name="connsiteX0" fmla="*/ 2406 w 5189982"/>
              <a:gd name="connsiteY0" fmla="*/ 0 h 5919694"/>
              <a:gd name="connsiteX1" fmla="*/ 5189982 w 5189982"/>
              <a:gd name="connsiteY1" fmla="*/ 0 h 5919694"/>
              <a:gd name="connsiteX2" fmla="*/ 5189982 w 5189982"/>
              <a:gd name="connsiteY2" fmla="*/ 5919694 h 5919694"/>
              <a:gd name="connsiteX3" fmla="*/ 2534330 w 5189982"/>
              <a:gd name="connsiteY3" fmla="*/ 5916707 h 5919694"/>
              <a:gd name="connsiteX4" fmla="*/ 1 w 5189982"/>
              <a:gd name="connsiteY4" fmla="*/ 3164891 h 5919694"/>
              <a:gd name="connsiteX5" fmla="*/ 2406 w 5189982"/>
              <a:gd name="connsiteY5" fmla="*/ 0 h 5919694"/>
              <a:gd name="connsiteX0" fmla="*/ 216 w 5198678"/>
              <a:gd name="connsiteY0" fmla="*/ 333321 h 5919694"/>
              <a:gd name="connsiteX1" fmla="*/ 5198678 w 5198678"/>
              <a:gd name="connsiteY1" fmla="*/ 0 h 5919694"/>
              <a:gd name="connsiteX2" fmla="*/ 5198678 w 5198678"/>
              <a:gd name="connsiteY2" fmla="*/ 5919694 h 5919694"/>
              <a:gd name="connsiteX3" fmla="*/ 2543026 w 5198678"/>
              <a:gd name="connsiteY3" fmla="*/ 5916707 h 5919694"/>
              <a:gd name="connsiteX4" fmla="*/ 8697 w 5198678"/>
              <a:gd name="connsiteY4" fmla="*/ 3164891 h 5919694"/>
              <a:gd name="connsiteX5" fmla="*/ 216 w 5198678"/>
              <a:gd name="connsiteY5" fmla="*/ 333321 h 5919694"/>
              <a:gd name="connsiteX0" fmla="*/ 216 w 5198678"/>
              <a:gd name="connsiteY0" fmla="*/ 0 h 5586373"/>
              <a:gd name="connsiteX1" fmla="*/ 5198678 w 5198678"/>
              <a:gd name="connsiteY1" fmla="*/ 28985 h 5586373"/>
              <a:gd name="connsiteX2" fmla="*/ 5198678 w 5198678"/>
              <a:gd name="connsiteY2" fmla="*/ 5586373 h 5586373"/>
              <a:gd name="connsiteX3" fmla="*/ 2543026 w 5198678"/>
              <a:gd name="connsiteY3" fmla="*/ 5583386 h 5586373"/>
              <a:gd name="connsiteX4" fmla="*/ 8697 w 5198678"/>
              <a:gd name="connsiteY4" fmla="*/ 2831570 h 5586373"/>
              <a:gd name="connsiteX5" fmla="*/ 216 w 5198678"/>
              <a:gd name="connsiteY5" fmla="*/ 0 h 5586373"/>
              <a:gd name="connsiteX0" fmla="*/ 216 w 5198678"/>
              <a:gd name="connsiteY0" fmla="*/ 0 h 5571881"/>
              <a:gd name="connsiteX1" fmla="*/ 5198678 w 5198678"/>
              <a:gd name="connsiteY1" fmla="*/ 14493 h 5571881"/>
              <a:gd name="connsiteX2" fmla="*/ 5198678 w 5198678"/>
              <a:gd name="connsiteY2" fmla="*/ 5571881 h 5571881"/>
              <a:gd name="connsiteX3" fmla="*/ 2543026 w 5198678"/>
              <a:gd name="connsiteY3" fmla="*/ 5568894 h 5571881"/>
              <a:gd name="connsiteX4" fmla="*/ 8697 w 5198678"/>
              <a:gd name="connsiteY4" fmla="*/ 2817078 h 5571881"/>
              <a:gd name="connsiteX5" fmla="*/ 216 w 5198678"/>
              <a:gd name="connsiteY5" fmla="*/ 0 h 5571881"/>
              <a:gd name="connsiteX0" fmla="*/ 216 w 5198678"/>
              <a:gd name="connsiteY0" fmla="*/ 15941 h 5587822"/>
              <a:gd name="connsiteX1" fmla="*/ 5198678 w 5198678"/>
              <a:gd name="connsiteY1" fmla="*/ 0 h 5587822"/>
              <a:gd name="connsiteX2" fmla="*/ 5198678 w 5198678"/>
              <a:gd name="connsiteY2" fmla="*/ 5587822 h 5587822"/>
              <a:gd name="connsiteX3" fmla="*/ 2543026 w 5198678"/>
              <a:gd name="connsiteY3" fmla="*/ 5584835 h 5587822"/>
              <a:gd name="connsiteX4" fmla="*/ 8697 w 5198678"/>
              <a:gd name="connsiteY4" fmla="*/ 2833019 h 5587822"/>
              <a:gd name="connsiteX5" fmla="*/ 216 w 5198678"/>
              <a:gd name="connsiteY5" fmla="*/ 15941 h 5587822"/>
              <a:gd name="connsiteX0" fmla="*/ 216 w 5198678"/>
              <a:gd name="connsiteY0" fmla="*/ 629 h 5587822"/>
              <a:gd name="connsiteX1" fmla="*/ 5198678 w 5198678"/>
              <a:gd name="connsiteY1" fmla="*/ 0 h 5587822"/>
              <a:gd name="connsiteX2" fmla="*/ 5198678 w 5198678"/>
              <a:gd name="connsiteY2" fmla="*/ 5587822 h 5587822"/>
              <a:gd name="connsiteX3" fmla="*/ 2543026 w 5198678"/>
              <a:gd name="connsiteY3" fmla="*/ 5584835 h 5587822"/>
              <a:gd name="connsiteX4" fmla="*/ 8697 w 5198678"/>
              <a:gd name="connsiteY4" fmla="*/ 2833019 h 5587822"/>
              <a:gd name="connsiteX5" fmla="*/ 216 w 5198678"/>
              <a:gd name="connsiteY5" fmla="*/ 629 h 5587822"/>
              <a:gd name="connsiteX0" fmla="*/ 454 w 5198916"/>
              <a:gd name="connsiteY0" fmla="*/ 629 h 5587822"/>
              <a:gd name="connsiteX1" fmla="*/ 5198916 w 5198916"/>
              <a:gd name="connsiteY1" fmla="*/ 0 h 5587822"/>
              <a:gd name="connsiteX2" fmla="*/ 5198916 w 5198916"/>
              <a:gd name="connsiteY2" fmla="*/ 5587822 h 5587822"/>
              <a:gd name="connsiteX3" fmla="*/ 2543264 w 5198916"/>
              <a:gd name="connsiteY3" fmla="*/ 5584835 h 5587822"/>
              <a:gd name="connsiteX4" fmla="*/ 1791 w 5198916"/>
              <a:gd name="connsiteY4" fmla="*/ 3144946 h 5587822"/>
              <a:gd name="connsiteX5" fmla="*/ 454 w 5198916"/>
              <a:gd name="connsiteY5" fmla="*/ 629 h 5587822"/>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921758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5198916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5198916"/>
              <a:gd name="connsiteY0" fmla="*/ 629 h 5593381"/>
              <a:gd name="connsiteX1" fmla="*/ 4083303 w 5198916"/>
              <a:gd name="connsiteY1" fmla="*/ 0 h 5593381"/>
              <a:gd name="connsiteX2" fmla="*/ 5198916 w 5198916"/>
              <a:gd name="connsiteY2" fmla="*/ 5587822 h 5593381"/>
              <a:gd name="connsiteX3" fmla="*/ 1718207 w 5198916"/>
              <a:gd name="connsiteY3" fmla="*/ 5593381 h 5593381"/>
              <a:gd name="connsiteX4" fmla="*/ 1791 w 5198916"/>
              <a:gd name="connsiteY4" fmla="*/ 3144946 h 5593381"/>
              <a:gd name="connsiteX5" fmla="*/ 454 w 5198916"/>
              <a:gd name="connsiteY5" fmla="*/ 629 h 5593381"/>
              <a:gd name="connsiteX0" fmla="*/ 454 w 4089175"/>
              <a:gd name="connsiteY0" fmla="*/ 629 h 5595711"/>
              <a:gd name="connsiteX1" fmla="*/ 4083303 w 4089175"/>
              <a:gd name="connsiteY1" fmla="*/ 0 h 5595711"/>
              <a:gd name="connsiteX2" fmla="*/ 4089175 w 4089175"/>
              <a:gd name="connsiteY2" fmla="*/ 5595711 h 5595711"/>
              <a:gd name="connsiteX3" fmla="*/ 1718207 w 4089175"/>
              <a:gd name="connsiteY3" fmla="*/ 5593381 h 5595711"/>
              <a:gd name="connsiteX4" fmla="*/ 1791 w 4089175"/>
              <a:gd name="connsiteY4" fmla="*/ 3144946 h 5595711"/>
              <a:gd name="connsiteX5" fmla="*/ 454 w 4089175"/>
              <a:gd name="connsiteY5" fmla="*/ 629 h 5595711"/>
              <a:gd name="connsiteX0" fmla="*/ 454 w 4083340"/>
              <a:gd name="connsiteY0" fmla="*/ 629 h 5593381"/>
              <a:gd name="connsiteX1" fmla="*/ 4083303 w 4083340"/>
              <a:gd name="connsiteY1" fmla="*/ 0 h 5593381"/>
              <a:gd name="connsiteX2" fmla="*/ 4012844 w 4083340"/>
              <a:gd name="connsiteY2" fmla="*/ 5591438 h 5593381"/>
              <a:gd name="connsiteX3" fmla="*/ 1718207 w 4083340"/>
              <a:gd name="connsiteY3" fmla="*/ 5593381 h 5593381"/>
              <a:gd name="connsiteX4" fmla="*/ 1791 w 4083340"/>
              <a:gd name="connsiteY4" fmla="*/ 3144946 h 5593381"/>
              <a:gd name="connsiteX5" fmla="*/ 454 w 4083340"/>
              <a:gd name="connsiteY5" fmla="*/ 629 h 5593381"/>
              <a:gd name="connsiteX0" fmla="*/ 454 w 4083459"/>
              <a:gd name="connsiteY0" fmla="*/ 629 h 5593381"/>
              <a:gd name="connsiteX1" fmla="*/ 4083303 w 4083459"/>
              <a:gd name="connsiteY1" fmla="*/ 0 h 5593381"/>
              <a:gd name="connsiteX2" fmla="*/ 4070093 w 4083459"/>
              <a:gd name="connsiteY2" fmla="*/ 5591439 h 5593381"/>
              <a:gd name="connsiteX3" fmla="*/ 1718207 w 4083459"/>
              <a:gd name="connsiteY3" fmla="*/ 5593381 h 5593381"/>
              <a:gd name="connsiteX4" fmla="*/ 1791 w 4083459"/>
              <a:gd name="connsiteY4" fmla="*/ 3144946 h 5593381"/>
              <a:gd name="connsiteX5" fmla="*/ 454 w 4083459"/>
              <a:gd name="connsiteY5" fmla="*/ 629 h 5593381"/>
              <a:gd name="connsiteX0" fmla="*/ 454 w 4071095"/>
              <a:gd name="connsiteY0" fmla="*/ 0 h 5592752"/>
              <a:gd name="connsiteX1" fmla="*/ 4070582 w 4071095"/>
              <a:gd name="connsiteY1" fmla="*/ 3644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0 h 5592752"/>
              <a:gd name="connsiteX1" fmla="*/ 4070582 w 4071095"/>
              <a:gd name="connsiteY1" fmla="*/ 3644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10030 h 5602782"/>
              <a:gd name="connsiteX1" fmla="*/ 4070582 w 4071095"/>
              <a:gd name="connsiteY1" fmla="*/ 0 h 5602782"/>
              <a:gd name="connsiteX2" fmla="*/ 4070093 w 4071095"/>
              <a:gd name="connsiteY2" fmla="*/ 5600840 h 5602782"/>
              <a:gd name="connsiteX3" fmla="*/ 1718207 w 4071095"/>
              <a:gd name="connsiteY3" fmla="*/ 5602782 h 5602782"/>
              <a:gd name="connsiteX4" fmla="*/ 1791 w 4071095"/>
              <a:gd name="connsiteY4" fmla="*/ 3154347 h 5602782"/>
              <a:gd name="connsiteX5" fmla="*/ 454 w 4071095"/>
              <a:gd name="connsiteY5" fmla="*/ 10030 h 5602782"/>
              <a:gd name="connsiteX0" fmla="*/ 454 w 4070093"/>
              <a:gd name="connsiteY0" fmla="*/ 0 h 5592752"/>
              <a:gd name="connsiteX1" fmla="*/ 3943363 w 4070093"/>
              <a:gd name="connsiteY1" fmla="*/ 324970 h 5592752"/>
              <a:gd name="connsiteX2" fmla="*/ 4070093 w 4070093"/>
              <a:gd name="connsiteY2" fmla="*/ 5590810 h 5592752"/>
              <a:gd name="connsiteX3" fmla="*/ 1718207 w 4070093"/>
              <a:gd name="connsiteY3" fmla="*/ 5592752 h 5592752"/>
              <a:gd name="connsiteX4" fmla="*/ 1791 w 4070093"/>
              <a:gd name="connsiteY4" fmla="*/ 3144317 h 5592752"/>
              <a:gd name="connsiteX5" fmla="*/ 454 w 4070093"/>
              <a:gd name="connsiteY5" fmla="*/ 0 h 5592752"/>
              <a:gd name="connsiteX0" fmla="*/ 454 w 4071095"/>
              <a:gd name="connsiteY0" fmla="*/ 0 h 5592752"/>
              <a:gd name="connsiteX1" fmla="*/ 4070582 w 4071095"/>
              <a:gd name="connsiteY1" fmla="*/ 3644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0 h 5592752"/>
              <a:gd name="connsiteX1" fmla="*/ 4070582 w 4071095"/>
              <a:gd name="connsiteY1" fmla="*/ 3644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0 h 5592752"/>
              <a:gd name="connsiteX1" fmla="*/ 4070582 w 4071095"/>
              <a:gd name="connsiteY1" fmla="*/ 10480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0 h 5592752"/>
              <a:gd name="connsiteX1" fmla="*/ 4070582 w 4071095"/>
              <a:gd name="connsiteY1" fmla="*/ 51501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10030 h 5602782"/>
              <a:gd name="connsiteX1" fmla="*/ 4070582 w 4071095"/>
              <a:gd name="connsiteY1" fmla="*/ 0 h 5602782"/>
              <a:gd name="connsiteX2" fmla="*/ 4070093 w 4071095"/>
              <a:gd name="connsiteY2" fmla="*/ 5600840 h 5602782"/>
              <a:gd name="connsiteX3" fmla="*/ 1718207 w 4071095"/>
              <a:gd name="connsiteY3" fmla="*/ 5602782 h 5602782"/>
              <a:gd name="connsiteX4" fmla="*/ 1791 w 4071095"/>
              <a:gd name="connsiteY4" fmla="*/ 3154347 h 5602782"/>
              <a:gd name="connsiteX5" fmla="*/ 454 w 4071095"/>
              <a:gd name="connsiteY5" fmla="*/ 10030 h 5602782"/>
              <a:gd name="connsiteX0" fmla="*/ 14049 w 4069424"/>
              <a:gd name="connsiteY0" fmla="*/ 174112 h 5602782"/>
              <a:gd name="connsiteX1" fmla="*/ 4068911 w 4069424"/>
              <a:gd name="connsiteY1" fmla="*/ 0 h 5602782"/>
              <a:gd name="connsiteX2" fmla="*/ 4068422 w 4069424"/>
              <a:gd name="connsiteY2" fmla="*/ 5600840 h 5602782"/>
              <a:gd name="connsiteX3" fmla="*/ 1716536 w 4069424"/>
              <a:gd name="connsiteY3" fmla="*/ 5602782 h 5602782"/>
              <a:gd name="connsiteX4" fmla="*/ 120 w 4069424"/>
              <a:gd name="connsiteY4" fmla="*/ 3154347 h 5602782"/>
              <a:gd name="connsiteX5" fmla="*/ 14049 w 4069424"/>
              <a:gd name="connsiteY5" fmla="*/ 174112 h 5602782"/>
              <a:gd name="connsiteX0" fmla="*/ 454 w 4071095"/>
              <a:gd name="connsiteY0" fmla="*/ 10030 h 5602782"/>
              <a:gd name="connsiteX1" fmla="*/ 4070582 w 4071095"/>
              <a:gd name="connsiteY1" fmla="*/ 0 h 5602782"/>
              <a:gd name="connsiteX2" fmla="*/ 4070093 w 4071095"/>
              <a:gd name="connsiteY2" fmla="*/ 5600840 h 5602782"/>
              <a:gd name="connsiteX3" fmla="*/ 1718207 w 4071095"/>
              <a:gd name="connsiteY3" fmla="*/ 5602782 h 5602782"/>
              <a:gd name="connsiteX4" fmla="*/ 1791 w 4071095"/>
              <a:gd name="connsiteY4" fmla="*/ 3154347 h 5602782"/>
              <a:gd name="connsiteX5" fmla="*/ 454 w 4071095"/>
              <a:gd name="connsiteY5" fmla="*/ 10030 h 5602782"/>
              <a:gd name="connsiteX0" fmla="*/ 454 w 4070093"/>
              <a:gd name="connsiteY0" fmla="*/ 0 h 5592752"/>
              <a:gd name="connsiteX1" fmla="*/ 4065493 w 4070093"/>
              <a:gd name="connsiteY1" fmla="*/ 51501 h 5592752"/>
              <a:gd name="connsiteX2" fmla="*/ 4070093 w 4070093"/>
              <a:gd name="connsiteY2" fmla="*/ 5590810 h 5592752"/>
              <a:gd name="connsiteX3" fmla="*/ 1718207 w 4070093"/>
              <a:gd name="connsiteY3" fmla="*/ 5592752 h 5592752"/>
              <a:gd name="connsiteX4" fmla="*/ 1791 w 4070093"/>
              <a:gd name="connsiteY4" fmla="*/ 3144317 h 5592752"/>
              <a:gd name="connsiteX5" fmla="*/ 454 w 4070093"/>
              <a:gd name="connsiteY5" fmla="*/ 0 h 5592752"/>
              <a:gd name="connsiteX0" fmla="*/ 454 w 4071095"/>
              <a:gd name="connsiteY0" fmla="*/ 0 h 5592752"/>
              <a:gd name="connsiteX1" fmla="*/ 4070582 w 4071095"/>
              <a:gd name="connsiteY1" fmla="*/ 3644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0 h 5592752"/>
              <a:gd name="connsiteX1" fmla="*/ 4070582 w 4071095"/>
              <a:gd name="connsiteY1" fmla="*/ 9341 h 5592752"/>
              <a:gd name="connsiteX2" fmla="*/ 4070093 w 4071095"/>
              <a:gd name="connsiteY2" fmla="*/ 5590810 h 5592752"/>
              <a:gd name="connsiteX3" fmla="*/ 1718207 w 4071095"/>
              <a:gd name="connsiteY3" fmla="*/ 5592752 h 5592752"/>
              <a:gd name="connsiteX4" fmla="*/ 1791 w 4071095"/>
              <a:gd name="connsiteY4" fmla="*/ 3144317 h 5592752"/>
              <a:gd name="connsiteX5" fmla="*/ 454 w 4071095"/>
              <a:gd name="connsiteY5" fmla="*/ 0 h 5592752"/>
              <a:gd name="connsiteX0" fmla="*/ 454 w 4071095"/>
              <a:gd name="connsiteY0" fmla="*/ 4333 h 5597085"/>
              <a:gd name="connsiteX1" fmla="*/ 4070582 w 4071095"/>
              <a:gd name="connsiteY1" fmla="*/ 0 h 5597085"/>
              <a:gd name="connsiteX2" fmla="*/ 4070093 w 4071095"/>
              <a:gd name="connsiteY2" fmla="*/ 5595143 h 5597085"/>
              <a:gd name="connsiteX3" fmla="*/ 1718207 w 4071095"/>
              <a:gd name="connsiteY3" fmla="*/ 5597085 h 5597085"/>
              <a:gd name="connsiteX4" fmla="*/ 1791 w 4071095"/>
              <a:gd name="connsiteY4" fmla="*/ 3148650 h 5597085"/>
              <a:gd name="connsiteX5" fmla="*/ 454 w 4071095"/>
              <a:gd name="connsiteY5" fmla="*/ 4333 h 5597085"/>
              <a:gd name="connsiteX0" fmla="*/ 254 w 4075984"/>
              <a:gd name="connsiteY0" fmla="*/ 250455 h 5597085"/>
              <a:gd name="connsiteX1" fmla="*/ 4075471 w 4075984"/>
              <a:gd name="connsiteY1" fmla="*/ 0 h 5597085"/>
              <a:gd name="connsiteX2" fmla="*/ 4074982 w 4075984"/>
              <a:gd name="connsiteY2" fmla="*/ 5595143 h 5597085"/>
              <a:gd name="connsiteX3" fmla="*/ 1723096 w 4075984"/>
              <a:gd name="connsiteY3" fmla="*/ 5597085 h 5597085"/>
              <a:gd name="connsiteX4" fmla="*/ 6680 w 4075984"/>
              <a:gd name="connsiteY4" fmla="*/ 3148650 h 5597085"/>
              <a:gd name="connsiteX5" fmla="*/ 254 w 4075984"/>
              <a:gd name="connsiteY5" fmla="*/ 250455 h 5597085"/>
              <a:gd name="connsiteX0" fmla="*/ 254 w 4080827"/>
              <a:gd name="connsiteY0" fmla="*/ 29 h 5346659"/>
              <a:gd name="connsiteX1" fmla="*/ 4080560 w 4080827"/>
              <a:gd name="connsiteY1" fmla="*/ 50390 h 5346659"/>
              <a:gd name="connsiteX2" fmla="*/ 4074982 w 4080827"/>
              <a:gd name="connsiteY2" fmla="*/ 5344717 h 5346659"/>
              <a:gd name="connsiteX3" fmla="*/ 1723096 w 4080827"/>
              <a:gd name="connsiteY3" fmla="*/ 5346659 h 5346659"/>
              <a:gd name="connsiteX4" fmla="*/ 6680 w 4080827"/>
              <a:gd name="connsiteY4" fmla="*/ 2898224 h 5346659"/>
              <a:gd name="connsiteX5" fmla="*/ 254 w 4080827"/>
              <a:gd name="connsiteY5" fmla="*/ 29 h 5346659"/>
              <a:gd name="connsiteX0" fmla="*/ 254 w 4080827"/>
              <a:gd name="connsiteY0" fmla="*/ 0 h 5346630"/>
              <a:gd name="connsiteX1" fmla="*/ 4080560 w 4080827"/>
              <a:gd name="connsiteY1" fmla="*/ 16177 h 5346630"/>
              <a:gd name="connsiteX2" fmla="*/ 4074982 w 4080827"/>
              <a:gd name="connsiteY2" fmla="*/ 5344688 h 5346630"/>
              <a:gd name="connsiteX3" fmla="*/ 1723096 w 4080827"/>
              <a:gd name="connsiteY3" fmla="*/ 5346630 h 5346630"/>
              <a:gd name="connsiteX4" fmla="*/ 6680 w 4080827"/>
              <a:gd name="connsiteY4" fmla="*/ 2898195 h 5346630"/>
              <a:gd name="connsiteX5" fmla="*/ 254 w 4080827"/>
              <a:gd name="connsiteY5" fmla="*/ 0 h 5346630"/>
              <a:gd name="connsiteX0" fmla="*/ 254 w 4080827"/>
              <a:gd name="connsiteY0" fmla="*/ 0 h 5332957"/>
              <a:gd name="connsiteX1" fmla="*/ 4080560 w 4080827"/>
              <a:gd name="connsiteY1" fmla="*/ 2504 h 5332957"/>
              <a:gd name="connsiteX2" fmla="*/ 4074982 w 4080827"/>
              <a:gd name="connsiteY2" fmla="*/ 5331015 h 5332957"/>
              <a:gd name="connsiteX3" fmla="*/ 1723096 w 4080827"/>
              <a:gd name="connsiteY3" fmla="*/ 5332957 h 5332957"/>
              <a:gd name="connsiteX4" fmla="*/ 6680 w 4080827"/>
              <a:gd name="connsiteY4" fmla="*/ 2884522 h 5332957"/>
              <a:gd name="connsiteX5" fmla="*/ 254 w 4080827"/>
              <a:gd name="connsiteY5" fmla="*/ 0 h 5332957"/>
              <a:gd name="connsiteX0" fmla="*/ 254 w 4080827"/>
              <a:gd name="connsiteY0" fmla="*/ 8891 h 5330453"/>
              <a:gd name="connsiteX1" fmla="*/ 4080560 w 4080827"/>
              <a:gd name="connsiteY1" fmla="*/ 0 h 5330453"/>
              <a:gd name="connsiteX2" fmla="*/ 4074982 w 4080827"/>
              <a:gd name="connsiteY2" fmla="*/ 5328511 h 5330453"/>
              <a:gd name="connsiteX3" fmla="*/ 1723096 w 4080827"/>
              <a:gd name="connsiteY3" fmla="*/ 5330453 h 5330453"/>
              <a:gd name="connsiteX4" fmla="*/ 6680 w 4080827"/>
              <a:gd name="connsiteY4" fmla="*/ 2882018 h 5330453"/>
              <a:gd name="connsiteX5" fmla="*/ 254 w 4080827"/>
              <a:gd name="connsiteY5" fmla="*/ 8891 h 5330453"/>
              <a:gd name="connsiteX0" fmla="*/ 254 w 4080827"/>
              <a:gd name="connsiteY0" fmla="*/ 0 h 5321562"/>
              <a:gd name="connsiteX1" fmla="*/ 4080560 w 4080827"/>
              <a:gd name="connsiteY1" fmla="*/ 8201 h 5321562"/>
              <a:gd name="connsiteX2" fmla="*/ 4074982 w 4080827"/>
              <a:gd name="connsiteY2" fmla="*/ 5319620 h 5321562"/>
              <a:gd name="connsiteX3" fmla="*/ 1723096 w 4080827"/>
              <a:gd name="connsiteY3" fmla="*/ 5321562 h 5321562"/>
              <a:gd name="connsiteX4" fmla="*/ 6680 w 4080827"/>
              <a:gd name="connsiteY4" fmla="*/ 2873127 h 5321562"/>
              <a:gd name="connsiteX5" fmla="*/ 254 w 4080827"/>
              <a:gd name="connsiteY5" fmla="*/ 0 h 5321562"/>
              <a:gd name="connsiteX0" fmla="*/ 254 w 4076763"/>
              <a:gd name="connsiteY0" fmla="*/ 0 h 5321562"/>
              <a:gd name="connsiteX1" fmla="*/ 4076319 w 4076763"/>
              <a:gd name="connsiteY1" fmla="*/ 8201 h 5321562"/>
              <a:gd name="connsiteX2" fmla="*/ 4074982 w 4076763"/>
              <a:gd name="connsiteY2" fmla="*/ 5319620 h 5321562"/>
              <a:gd name="connsiteX3" fmla="*/ 1723096 w 4076763"/>
              <a:gd name="connsiteY3" fmla="*/ 5321562 h 5321562"/>
              <a:gd name="connsiteX4" fmla="*/ 6680 w 4076763"/>
              <a:gd name="connsiteY4" fmla="*/ 2873127 h 5321562"/>
              <a:gd name="connsiteX5" fmla="*/ 254 w 4076763"/>
              <a:gd name="connsiteY5" fmla="*/ 0 h 5321562"/>
              <a:gd name="connsiteX0" fmla="*/ 254 w 4076763"/>
              <a:gd name="connsiteY0" fmla="*/ 0 h 5321562"/>
              <a:gd name="connsiteX1" fmla="*/ 4076319 w 4076763"/>
              <a:gd name="connsiteY1" fmla="*/ 2504 h 5321562"/>
              <a:gd name="connsiteX2" fmla="*/ 4074982 w 4076763"/>
              <a:gd name="connsiteY2" fmla="*/ 5319620 h 5321562"/>
              <a:gd name="connsiteX3" fmla="*/ 1723096 w 4076763"/>
              <a:gd name="connsiteY3" fmla="*/ 5321562 h 5321562"/>
              <a:gd name="connsiteX4" fmla="*/ 6680 w 4076763"/>
              <a:gd name="connsiteY4" fmla="*/ 2873127 h 5321562"/>
              <a:gd name="connsiteX5" fmla="*/ 254 w 4076763"/>
              <a:gd name="connsiteY5" fmla="*/ 0 h 5321562"/>
              <a:gd name="connsiteX0" fmla="*/ 254 w 4076763"/>
              <a:gd name="connsiteY0" fmla="*/ 0 h 5321562"/>
              <a:gd name="connsiteX1" fmla="*/ 4076319 w 4076763"/>
              <a:gd name="connsiteY1" fmla="*/ 8201 h 5321562"/>
              <a:gd name="connsiteX2" fmla="*/ 4074982 w 4076763"/>
              <a:gd name="connsiteY2" fmla="*/ 5319620 h 5321562"/>
              <a:gd name="connsiteX3" fmla="*/ 1723096 w 4076763"/>
              <a:gd name="connsiteY3" fmla="*/ 5321562 h 5321562"/>
              <a:gd name="connsiteX4" fmla="*/ 6680 w 4076763"/>
              <a:gd name="connsiteY4" fmla="*/ 2873127 h 5321562"/>
              <a:gd name="connsiteX5" fmla="*/ 254 w 4076763"/>
              <a:gd name="connsiteY5" fmla="*/ 0 h 5321562"/>
              <a:gd name="connsiteX0" fmla="*/ 254 w 4074982"/>
              <a:gd name="connsiteY0" fmla="*/ 0 h 5321562"/>
              <a:gd name="connsiteX1" fmla="*/ 4050875 w 4074982"/>
              <a:gd name="connsiteY1" fmla="*/ 207606 h 5321562"/>
              <a:gd name="connsiteX2" fmla="*/ 4074982 w 4074982"/>
              <a:gd name="connsiteY2" fmla="*/ 5319620 h 5321562"/>
              <a:gd name="connsiteX3" fmla="*/ 1723096 w 4074982"/>
              <a:gd name="connsiteY3" fmla="*/ 5321562 h 5321562"/>
              <a:gd name="connsiteX4" fmla="*/ 6680 w 4074982"/>
              <a:gd name="connsiteY4" fmla="*/ 2873127 h 5321562"/>
              <a:gd name="connsiteX5" fmla="*/ 254 w 4074982"/>
              <a:gd name="connsiteY5" fmla="*/ 0 h 5321562"/>
              <a:gd name="connsiteX0" fmla="*/ 254 w 4074982"/>
              <a:gd name="connsiteY0" fmla="*/ 3193 h 5324755"/>
              <a:gd name="connsiteX1" fmla="*/ 4072078 w 4074982"/>
              <a:gd name="connsiteY1" fmla="*/ 0 h 5324755"/>
              <a:gd name="connsiteX2" fmla="*/ 4074982 w 4074982"/>
              <a:gd name="connsiteY2" fmla="*/ 5322813 h 5324755"/>
              <a:gd name="connsiteX3" fmla="*/ 1723096 w 4074982"/>
              <a:gd name="connsiteY3" fmla="*/ 5324755 h 5324755"/>
              <a:gd name="connsiteX4" fmla="*/ 6680 w 4074982"/>
              <a:gd name="connsiteY4" fmla="*/ 2876320 h 5324755"/>
              <a:gd name="connsiteX5" fmla="*/ 254 w 4074982"/>
              <a:gd name="connsiteY5" fmla="*/ 3193 h 5324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982" h="5324755">
                <a:moveTo>
                  <a:pt x="254" y="3193"/>
                </a:moveTo>
                <a:lnTo>
                  <a:pt x="4072078" y="0"/>
                </a:lnTo>
                <a:cubicBezTo>
                  <a:pt x="4074035" y="1865237"/>
                  <a:pt x="4073025" y="3457576"/>
                  <a:pt x="4074982" y="5322813"/>
                </a:cubicBezTo>
                <a:lnTo>
                  <a:pt x="1723096" y="5324755"/>
                </a:lnTo>
                <a:cubicBezTo>
                  <a:pt x="693982" y="5014623"/>
                  <a:pt x="-3932" y="3729991"/>
                  <a:pt x="6680" y="2876320"/>
                </a:cubicBezTo>
                <a:cubicBezTo>
                  <a:pt x="8672" y="1673057"/>
                  <a:pt x="-1738" y="1206456"/>
                  <a:pt x="254" y="3193"/>
                </a:cubicBezTo>
                <a:close/>
              </a:path>
            </a:pathLst>
          </a:custGeom>
          <a:solidFill>
            <a:schemeClr val="bg2"/>
          </a:solidFill>
        </p:spPr>
        <p:txBody>
          <a:bodyPr anchor="ctr"/>
          <a:lstStyle>
            <a:lvl1pPr algn="ctr">
              <a:defRPr sz="1200"/>
            </a:lvl1pPr>
          </a:lstStyle>
          <a:p>
            <a:r>
              <a:rPr lang="en-AU" dirty="0"/>
              <a:t> Click icon to insert picture</a:t>
            </a:r>
          </a:p>
          <a:p>
            <a:endParaRPr lang="en-AU" dirty="0"/>
          </a:p>
        </p:txBody>
      </p:sp>
      <p:pic>
        <p:nvPicPr>
          <p:cNvPr id="12" name="Picture 11">
            <a:extLst>
              <a:ext uri="{FF2B5EF4-FFF2-40B4-BE49-F238E27FC236}">
                <a16:creationId xmlns:a16="http://schemas.microsoft.com/office/drawing/2014/main" id="{B83753C3-AD71-41CF-A0E3-EDC40D8596D3}"/>
              </a:ext>
            </a:extLst>
          </p:cNvPr>
          <p:cNvPicPr>
            <a:picLocks noChangeAspect="1"/>
          </p:cNvPicPr>
          <p:nvPr userDrawn="1"/>
        </p:nvPicPr>
        <p:blipFill>
          <a:blip r:embed="rId2"/>
          <a:stretch>
            <a:fillRect/>
          </a:stretch>
        </p:blipFill>
        <p:spPr>
          <a:xfrm>
            <a:off x="695325" y="207631"/>
            <a:ext cx="3204000" cy="472463"/>
          </a:xfrm>
          <a:prstGeom prst="rect">
            <a:avLst/>
          </a:prstGeom>
        </p:spPr>
      </p:pic>
      <p:sp>
        <p:nvSpPr>
          <p:cNvPr id="14" name="TextBox 13">
            <a:extLst>
              <a:ext uri="{FF2B5EF4-FFF2-40B4-BE49-F238E27FC236}">
                <a16:creationId xmlns:a16="http://schemas.microsoft.com/office/drawing/2014/main" id="{678D7F9E-C12F-47F1-B536-38EB7D688E56}"/>
              </a:ext>
            </a:extLst>
          </p:cNvPr>
          <p:cNvSpPr txBox="1"/>
          <p:nvPr userDrawn="1"/>
        </p:nvSpPr>
        <p:spPr>
          <a:xfrm>
            <a:off x="694800" y="4545136"/>
            <a:ext cx="2391677" cy="108000"/>
          </a:xfrm>
          <a:prstGeom prst="rect">
            <a:avLst/>
          </a:prstGeom>
          <a:noFill/>
        </p:spPr>
        <p:txBody>
          <a:bodyPr wrap="square" lIns="0" tIns="0" rIns="0" bIns="0" rtlCol="0" anchor="ctr">
            <a:noAutofit/>
          </a:bodyPr>
          <a:lstStyle/>
          <a:p>
            <a:r>
              <a:rPr lang="en-AU" sz="650" dirty="0">
                <a:solidFill>
                  <a:schemeClr val="tx1"/>
                </a:solidFill>
              </a:rPr>
              <a:t>CRICOS code 00025B</a:t>
            </a:r>
          </a:p>
        </p:txBody>
      </p:sp>
    </p:spTree>
    <p:extLst>
      <p:ext uri="{BB962C8B-B14F-4D97-AF65-F5344CB8AC3E}">
        <p14:creationId xmlns:p14="http://schemas.microsoft.com/office/powerpoint/2010/main" val="1221778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1A2C22-D4CF-4FE0-AF06-038EB2ACB6D9}"/>
              </a:ext>
            </a:extLst>
          </p:cNvPr>
          <p:cNvSpPr/>
          <p:nvPr userDrawn="1"/>
        </p:nvSpPr>
        <p:spPr bwMode="invGray">
          <a:xfrm>
            <a:off x="0" y="0"/>
            <a:ext cx="12192000" cy="6858000"/>
          </a:xfrm>
          <a:prstGeom prst="rect">
            <a:avLst/>
          </a:prstGeom>
          <a:gradFill flip="none" rotWithShape="1">
            <a:gsLst>
              <a:gs pos="75000">
                <a:schemeClr val="accent1"/>
              </a:gs>
              <a:gs pos="100000">
                <a:srgbClr val="962A8B"/>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10" name="Picture 9">
            <a:extLst>
              <a:ext uri="{FF2B5EF4-FFF2-40B4-BE49-F238E27FC236}">
                <a16:creationId xmlns:a16="http://schemas.microsoft.com/office/drawing/2014/main" id="{DD751603-5D6A-462B-B9E7-98413BF2CB36}"/>
              </a:ext>
            </a:extLst>
          </p:cNvPr>
          <p:cNvPicPr>
            <a:picLocks noChangeAspect="1"/>
          </p:cNvPicPr>
          <p:nvPr userDrawn="1"/>
        </p:nvPicPr>
        <p:blipFill>
          <a:blip r:embed="rId2"/>
          <a:stretch>
            <a:fillRect/>
          </a:stretch>
        </p:blipFill>
        <p:spPr>
          <a:xfrm>
            <a:off x="8309692" y="275999"/>
            <a:ext cx="3204000" cy="472463"/>
          </a:xfrm>
          <a:prstGeom prst="rect">
            <a:avLst/>
          </a:prstGeom>
        </p:spPr>
      </p:pic>
      <p:sp>
        <p:nvSpPr>
          <p:cNvPr id="2" name="Title 1"/>
          <p:cNvSpPr>
            <a:spLocks noGrp="1"/>
          </p:cNvSpPr>
          <p:nvPr>
            <p:ph type="title" hasCustomPrompt="1"/>
          </p:nvPr>
        </p:nvSpPr>
        <p:spPr bwMode="white">
          <a:xfrm>
            <a:off x="695326" y="1700811"/>
            <a:ext cx="10768680" cy="1224137"/>
          </a:xfrm>
        </p:spPr>
        <p:txBody>
          <a:bodyPr anchor="b">
            <a:noAutofit/>
          </a:bodyPr>
          <a:lstStyle>
            <a:lvl1pPr>
              <a:lnSpc>
                <a:spcPts val="5040"/>
              </a:lnSpc>
              <a:defRPr sz="4200">
                <a:solidFill>
                  <a:schemeClr val="bg1"/>
                </a:solidFill>
              </a:defRPr>
            </a:lvl1pPr>
          </a:lstStyle>
          <a:p>
            <a:r>
              <a:rPr lang="en-US" dirty="0"/>
              <a:t>[Title]</a:t>
            </a:r>
            <a:endParaRPr lang="en-AU" dirty="0"/>
          </a:p>
        </p:txBody>
      </p:sp>
      <p:sp>
        <p:nvSpPr>
          <p:cNvPr id="7" name="Text Placeholder 6"/>
          <p:cNvSpPr>
            <a:spLocks noGrp="1"/>
          </p:cNvSpPr>
          <p:nvPr>
            <p:ph type="body" sz="quarter" idx="10" hasCustomPrompt="1"/>
          </p:nvPr>
        </p:nvSpPr>
        <p:spPr bwMode="white">
          <a:xfrm>
            <a:off x="695326" y="3113744"/>
            <a:ext cx="10768680" cy="2043451"/>
          </a:xfrm>
          <a:prstGeom prst="rect">
            <a:avLst/>
          </a:prstGeom>
        </p:spPr>
        <p:txBody>
          <a:bodyPr>
            <a:normAutofit/>
          </a:bodyPr>
          <a:lstStyle>
            <a:lvl1pPr marL="0" indent="0">
              <a:lnSpc>
                <a:spcPts val="3240"/>
              </a:lnSpc>
              <a:buNone/>
              <a:defRPr sz="2700">
                <a:solidFill>
                  <a:schemeClr val="bg1"/>
                </a:solidFill>
              </a:defRPr>
            </a:lvl1pPr>
          </a:lstStyle>
          <a:p>
            <a:pPr lvl="0"/>
            <a:r>
              <a:rPr lang="en-US" dirty="0"/>
              <a:t>[Subtitle]</a:t>
            </a:r>
          </a:p>
        </p:txBody>
      </p:sp>
      <p:sp>
        <p:nvSpPr>
          <p:cNvPr id="11" name="Right Triangle 3">
            <a:extLst>
              <a:ext uri="{FF2B5EF4-FFF2-40B4-BE49-F238E27FC236}">
                <a16:creationId xmlns:a16="http://schemas.microsoft.com/office/drawing/2014/main" id="{DBA991DB-C059-4DB2-8D91-33D3F3951887}"/>
              </a:ext>
            </a:extLst>
          </p:cNvPr>
          <p:cNvSpPr/>
          <p:nvPr userDrawn="1"/>
        </p:nvSpPr>
        <p:spPr bwMode="white">
          <a:xfrm>
            <a:off x="1" y="4076700"/>
            <a:ext cx="2555875" cy="2781300"/>
          </a:xfrm>
          <a:custGeom>
            <a:avLst/>
            <a:gdLst>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Lst>
            <a:ahLst/>
            <a:cxnLst>
              <a:cxn ang="0">
                <a:pos x="connsiteX0" y="connsiteY0"/>
              </a:cxn>
              <a:cxn ang="0">
                <a:pos x="connsiteX1" y="connsiteY1"/>
              </a:cxn>
              <a:cxn ang="0">
                <a:pos x="connsiteX2" y="connsiteY2"/>
              </a:cxn>
              <a:cxn ang="0">
                <a:pos x="connsiteX3" y="connsiteY3"/>
              </a:cxn>
            </a:cxnLst>
            <a:rect l="l" t="t" r="r" b="b"/>
            <a:pathLst>
              <a:path w="2555875" h="2781300">
                <a:moveTo>
                  <a:pt x="0" y="2781300"/>
                </a:moveTo>
                <a:lnTo>
                  <a:pt x="0" y="0"/>
                </a:lnTo>
                <a:cubicBezTo>
                  <a:pt x="158687" y="1674158"/>
                  <a:pt x="1584388" y="2511611"/>
                  <a:pt x="2555875" y="2781300"/>
                </a:cubicBezTo>
                <a:lnTo>
                  <a:pt x="0" y="27813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8" name="Graphic 1">
            <a:extLst>
              <a:ext uri="{FF2B5EF4-FFF2-40B4-BE49-F238E27FC236}">
                <a16:creationId xmlns:a16="http://schemas.microsoft.com/office/drawing/2014/main" id="{F070BDDD-4427-48C1-9206-C4CC3FAE8AD1}"/>
              </a:ext>
            </a:extLst>
          </p:cNvPr>
          <p:cNvSpPr/>
          <p:nvPr userDrawn="1"/>
        </p:nvSpPr>
        <p:spPr bwMode="white">
          <a:xfrm>
            <a:off x="9912424" y="5571759"/>
            <a:ext cx="2279576" cy="1286241"/>
          </a:xfrm>
          <a:custGeom>
            <a:avLst/>
            <a:gdLst>
              <a:gd name="connsiteX0" fmla="*/ 1704499 w 1704975"/>
              <a:gd name="connsiteY0" fmla="*/ 961382 h 962025"/>
              <a:gd name="connsiteX1" fmla="*/ 1172051 w 1704975"/>
              <a:gd name="connsiteY1" fmla="*/ 803267 h 962025"/>
              <a:gd name="connsiteX2" fmla="*/ 589121 w 1704975"/>
              <a:gd name="connsiteY2" fmla="*/ 611815 h 962025"/>
              <a:gd name="connsiteX3" fmla="*/ 7144 w 1704975"/>
              <a:gd name="connsiteY3" fmla="*/ 768977 h 962025"/>
              <a:gd name="connsiteX4" fmla="*/ 764381 w 1704975"/>
              <a:gd name="connsiteY4" fmla="*/ 128897 h 962025"/>
              <a:gd name="connsiteX5" fmla="*/ 1614011 w 1704975"/>
              <a:gd name="connsiteY5" fmla="*/ 72700 h 962025"/>
              <a:gd name="connsiteX6" fmla="*/ 1705451 w 1704975"/>
              <a:gd name="connsiteY6" fmla="*/ 104132 h 962025"/>
              <a:gd name="connsiteX7" fmla="*/ 1704499 w 1704975"/>
              <a:gd name="connsiteY7" fmla="*/ 961382 h 96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04975" h="962025">
                <a:moveTo>
                  <a:pt x="1704499" y="961382"/>
                </a:moveTo>
                <a:cubicBezTo>
                  <a:pt x="1523524" y="935665"/>
                  <a:pt x="1348264" y="859465"/>
                  <a:pt x="1172051" y="803267"/>
                </a:cubicBezTo>
                <a:cubicBezTo>
                  <a:pt x="976789" y="741355"/>
                  <a:pt x="788194" y="654677"/>
                  <a:pt x="589121" y="611815"/>
                </a:cubicBezTo>
                <a:cubicBezTo>
                  <a:pt x="301466" y="550855"/>
                  <a:pt x="224314" y="585145"/>
                  <a:pt x="7144" y="768977"/>
                </a:cubicBezTo>
                <a:cubicBezTo>
                  <a:pt x="50006" y="717542"/>
                  <a:pt x="525304" y="253675"/>
                  <a:pt x="764381" y="128897"/>
                </a:cubicBezTo>
                <a:cubicBezTo>
                  <a:pt x="1040606" y="-14930"/>
                  <a:pt x="1321594" y="-28265"/>
                  <a:pt x="1614011" y="72700"/>
                </a:cubicBezTo>
                <a:cubicBezTo>
                  <a:pt x="1644491" y="83177"/>
                  <a:pt x="1674971" y="93655"/>
                  <a:pt x="1705451" y="104132"/>
                </a:cubicBezTo>
                <a:lnTo>
                  <a:pt x="1704499" y="961382"/>
                </a:lnTo>
                <a:close/>
              </a:path>
            </a:pathLst>
          </a:custGeom>
          <a:solidFill>
            <a:schemeClr val="bg1"/>
          </a:solidFill>
          <a:ln w="9525" cap="flat">
            <a:noFill/>
            <a:prstDash val="solid"/>
            <a:miter/>
          </a:ln>
        </p:spPr>
        <p:txBody>
          <a:bodyPr rtlCol="0" anchor="ctr"/>
          <a:lstStyle/>
          <a:p>
            <a:endParaRPr lang="en-AU"/>
          </a:p>
        </p:txBody>
      </p:sp>
    </p:spTree>
    <p:extLst>
      <p:ext uri="{BB962C8B-B14F-4D97-AF65-F5344CB8AC3E}">
        <p14:creationId xmlns:p14="http://schemas.microsoft.com/office/powerpoint/2010/main" val="4192163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Editabl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95326" y="1700811"/>
            <a:ext cx="10768680" cy="1224137"/>
          </a:xfrm>
        </p:spPr>
        <p:txBody>
          <a:bodyPr anchor="b">
            <a:noAutofit/>
          </a:bodyPr>
          <a:lstStyle>
            <a:lvl1pPr>
              <a:lnSpc>
                <a:spcPts val="5040"/>
              </a:lnSpc>
              <a:defRPr sz="4200">
                <a:solidFill>
                  <a:schemeClr val="bg1"/>
                </a:solidFill>
              </a:defRPr>
            </a:lvl1pPr>
          </a:lstStyle>
          <a:p>
            <a:r>
              <a:rPr lang="en-US" dirty="0"/>
              <a:t>[Divider title]</a:t>
            </a:r>
            <a:endParaRPr lang="en-AU" dirty="0"/>
          </a:p>
        </p:txBody>
      </p:sp>
      <p:sp>
        <p:nvSpPr>
          <p:cNvPr id="7" name="Text Placeholder 6"/>
          <p:cNvSpPr>
            <a:spLocks noGrp="1"/>
          </p:cNvSpPr>
          <p:nvPr>
            <p:ph type="body" sz="quarter" idx="10" hasCustomPrompt="1"/>
          </p:nvPr>
        </p:nvSpPr>
        <p:spPr>
          <a:xfrm>
            <a:off x="695326" y="3113744"/>
            <a:ext cx="10768680" cy="2043451"/>
          </a:xfrm>
          <a:prstGeom prst="rect">
            <a:avLst/>
          </a:prstGeom>
        </p:spPr>
        <p:txBody>
          <a:bodyPr>
            <a:normAutofit/>
          </a:bodyPr>
          <a:lstStyle>
            <a:lvl1pPr marL="0" indent="0">
              <a:lnSpc>
                <a:spcPts val="3240"/>
              </a:lnSpc>
              <a:buNone/>
              <a:defRPr sz="2700">
                <a:solidFill>
                  <a:schemeClr val="bg1"/>
                </a:solidFill>
              </a:defRPr>
            </a:lvl1pPr>
          </a:lstStyle>
          <a:p>
            <a:pPr lvl="0"/>
            <a:r>
              <a:rPr lang="en-US" dirty="0"/>
              <a:t>[Divider subtitle]</a:t>
            </a:r>
          </a:p>
        </p:txBody>
      </p:sp>
      <p:sp>
        <p:nvSpPr>
          <p:cNvPr id="8" name="TextBox 7">
            <a:extLst>
              <a:ext uri="{FF2B5EF4-FFF2-40B4-BE49-F238E27FC236}">
                <a16:creationId xmlns:a16="http://schemas.microsoft.com/office/drawing/2014/main" id="{57A07765-DB77-44E5-9420-D56F1378074A}"/>
              </a:ext>
            </a:extLst>
          </p:cNvPr>
          <p:cNvSpPr txBox="1"/>
          <p:nvPr userDrawn="1"/>
        </p:nvSpPr>
        <p:spPr>
          <a:xfrm>
            <a:off x="1" y="-1053499"/>
            <a:ext cx="7632171" cy="954107"/>
          </a:xfrm>
          <a:prstGeom prst="rect">
            <a:avLst/>
          </a:prstGeom>
          <a:solidFill>
            <a:schemeClr val="accent1"/>
          </a:solidFill>
        </p:spPr>
        <p:txBody>
          <a:bodyPr wrap="square" rtlCol="0">
            <a:spAutoFit/>
          </a:bodyPr>
          <a:lstStyle/>
          <a:p>
            <a:r>
              <a:rPr lang="en-AU" sz="1400" dirty="0">
                <a:solidFill>
                  <a:schemeClr val="bg1"/>
                </a:solidFill>
              </a:rPr>
              <a:t>For this slide design, you can change the background colour</a:t>
            </a:r>
          </a:p>
          <a:p>
            <a:r>
              <a:rPr lang="en-AU" sz="1400" dirty="0">
                <a:solidFill>
                  <a:schemeClr val="bg1"/>
                </a:solidFill>
              </a:rPr>
              <a:t>by right-clicking somewhere on the slide, not in a content placeholder.</a:t>
            </a:r>
          </a:p>
          <a:p>
            <a:r>
              <a:rPr lang="en-US" sz="1400" dirty="0">
                <a:solidFill>
                  <a:schemeClr val="bg1"/>
                </a:solidFill>
              </a:rPr>
              <a:t>‘Format Background</a:t>
            </a:r>
          </a:p>
          <a:p>
            <a:r>
              <a:rPr lang="en-US" sz="1400" dirty="0">
                <a:solidFill>
                  <a:schemeClr val="bg1"/>
                </a:solidFill>
              </a:rPr>
              <a:t>Under the ‘Fill’ menu, ‘change ‘Solid fill’ to a </a:t>
            </a:r>
            <a:r>
              <a:rPr lang="en-US" sz="1400" dirty="0" err="1">
                <a:solidFill>
                  <a:schemeClr val="bg1"/>
                </a:solidFill>
              </a:rPr>
              <a:t>colour</a:t>
            </a:r>
            <a:r>
              <a:rPr lang="en-US" sz="1400" dirty="0">
                <a:solidFill>
                  <a:schemeClr val="bg1"/>
                </a:solidFill>
              </a:rPr>
              <a:t> from the palette</a:t>
            </a:r>
            <a:endParaRPr lang="en-AU" sz="1400" dirty="0">
              <a:solidFill>
                <a:schemeClr val="bg1"/>
              </a:solidFill>
            </a:endParaRPr>
          </a:p>
        </p:txBody>
      </p:sp>
      <p:pic>
        <p:nvPicPr>
          <p:cNvPr id="6" name="Picture 5">
            <a:extLst>
              <a:ext uri="{FF2B5EF4-FFF2-40B4-BE49-F238E27FC236}">
                <a16:creationId xmlns:a16="http://schemas.microsoft.com/office/drawing/2014/main" id="{2CBE33C2-B581-422F-9FF5-AF660C79D3B0}"/>
              </a:ext>
            </a:extLst>
          </p:cNvPr>
          <p:cNvPicPr>
            <a:picLocks noChangeAspect="1"/>
          </p:cNvPicPr>
          <p:nvPr userDrawn="1"/>
        </p:nvPicPr>
        <p:blipFill>
          <a:blip r:embed="rId2"/>
          <a:stretch>
            <a:fillRect/>
          </a:stretch>
        </p:blipFill>
        <p:spPr>
          <a:xfrm>
            <a:off x="8309692" y="275999"/>
            <a:ext cx="3204000" cy="472463"/>
          </a:xfrm>
          <a:prstGeom prst="rect">
            <a:avLst/>
          </a:prstGeom>
        </p:spPr>
      </p:pic>
    </p:spTree>
    <p:extLst>
      <p:ext uri="{BB962C8B-B14F-4D97-AF65-F5344CB8AC3E}">
        <p14:creationId xmlns:p14="http://schemas.microsoft.com/office/powerpoint/2010/main" val="28191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2">
    <p:spTree>
      <p:nvGrpSpPr>
        <p:cNvPr id="1" name=""/>
        <p:cNvGrpSpPr/>
        <p:nvPr/>
      </p:nvGrpSpPr>
      <p:grpSpPr>
        <a:xfrm>
          <a:off x="0" y="0"/>
          <a:ext cx="0" cy="0"/>
          <a:chOff x="0" y="0"/>
          <a:chExt cx="0" cy="0"/>
        </a:xfrm>
      </p:grpSpPr>
      <p:sp>
        <p:nvSpPr>
          <p:cNvPr id="9" name="Right Triangle 3">
            <a:extLst>
              <a:ext uri="{FF2B5EF4-FFF2-40B4-BE49-F238E27FC236}">
                <a16:creationId xmlns:a16="http://schemas.microsoft.com/office/drawing/2014/main" id="{5E92F574-51E7-47B2-86D2-94DAE288E822}"/>
              </a:ext>
            </a:extLst>
          </p:cNvPr>
          <p:cNvSpPr/>
          <p:nvPr userDrawn="1"/>
        </p:nvSpPr>
        <p:spPr bwMode="invGray">
          <a:xfrm>
            <a:off x="2" y="4076700"/>
            <a:ext cx="3407833" cy="2781300"/>
          </a:xfrm>
          <a:custGeom>
            <a:avLst/>
            <a:gdLst>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 name="connsiteX0" fmla="*/ 0 w 2555875"/>
              <a:gd name="connsiteY0" fmla="*/ 2781300 h 2781300"/>
              <a:gd name="connsiteX1" fmla="*/ 0 w 2555875"/>
              <a:gd name="connsiteY1" fmla="*/ 0 h 2781300"/>
              <a:gd name="connsiteX2" fmla="*/ 2555875 w 2555875"/>
              <a:gd name="connsiteY2" fmla="*/ 2781300 h 2781300"/>
              <a:gd name="connsiteX3" fmla="*/ 0 w 2555875"/>
              <a:gd name="connsiteY3" fmla="*/ 2781300 h 2781300"/>
            </a:gdLst>
            <a:ahLst/>
            <a:cxnLst>
              <a:cxn ang="0">
                <a:pos x="connsiteX0" y="connsiteY0"/>
              </a:cxn>
              <a:cxn ang="0">
                <a:pos x="connsiteX1" y="connsiteY1"/>
              </a:cxn>
              <a:cxn ang="0">
                <a:pos x="connsiteX2" y="connsiteY2"/>
              </a:cxn>
              <a:cxn ang="0">
                <a:pos x="connsiteX3" y="connsiteY3"/>
              </a:cxn>
            </a:cxnLst>
            <a:rect l="l" t="t" r="r" b="b"/>
            <a:pathLst>
              <a:path w="2555875" h="2781300">
                <a:moveTo>
                  <a:pt x="0" y="2781300"/>
                </a:moveTo>
                <a:lnTo>
                  <a:pt x="0" y="0"/>
                </a:lnTo>
                <a:cubicBezTo>
                  <a:pt x="158687" y="1674158"/>
                  <a:pt x="1584388" y="2511611"/>
                  <a:pt x="2555875" y="2781300"/>
                </a:cubicBezTo>
                <a:lnTo>
                  <a:pt x="0" y="27813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11" name="Rectangle 8">
            <a:extLst>
              <a:ext uri="{FF2B5EF4-FFF2-40B4-BE49-F238E27FC236}">
                <a16:creationId xmlns:a16="http://schemas.microsoft.com/office/drawing/2014/main" id="{C31ECE3F-0C43-444E-9F0C-B23F8D3935D2}"/>
              </a:ext>
            </a:extLst>
          </p:cNvPr>
          <p:cNvSpPr/>
          <p:nvPr userDrawn="1"/>
        </p:nvSpPr>
        <p:spPr bwMode="invGray">
          <a:xfrm>
            <a:off x="9192249" y="5584173"/>
            <a:ext cx="2999415" cy="1273828"/>
          </a:xfrm>
          <a:custGeom>
            <a:avLst/>
            <a:gdLst>
              <a:gd name="connsiteX0" fmla="*/ 0 w 2267490"/>
              <a:gd name="connsiteY0" fmla="*/ 0 h 1132541"/>
              <a:gd name="connsiteX1" fmla="*/ 2267490 w 2267490"/>
              <a:gd name="connsiteY1" fmla="*/ 0 h 1132541"/>
              <a:gd name="connsiteX2" fmla="*/ 2267490 w 2267490"/>
              <a:gd name="connsiteY2" fmla="*/ 1132541 h 1132541"/>
              <a:gd name="connsiteX3" fmla="*/ 0 w 2267490"/>
              <a:gd name="connsiteY3" fmla="*/ 1132541 h 1132541"/>
              <a:gd name="connsiteX4" fmla="*/ 0 w 2267490"/>
              <a:gd name="connsiteY4" fmla="*/ 0 h 1132541"/>
              <a:gd name="connsiteX0" fmla="*/ 0 w 2267490"/>
              <a:gd name="connsiteY0" fmla="*/ 1132541 h 1132541"/>
              <a:gd name="connsiteX1" fmla="*/ 2267490 w 2267490"/>
              <a:gd name="connsiteY1" fmla="*/ 0 h 1132541"/>
              <a:gd name="connsiteX2" fmla="*/ 2267490 w 2267490"/>
              <a:gd name="connsiteY2" fmla="*/ 1132541 h 1132541"/>
              <a:gd name="connsiteX3" fmla="*/ 0 w 2267490"/>
              <a:gd name="connsiteY3" fmla="*/ 1132541 h 1132541"/>
              <a:gd name="connsiteX0" fmla="*/ 0 w 2291396"/>
              <a:gd name="connsiteY0" fmla="*/ 857623 h 1132541"/>
              <a:gd name="connsiteX1" fmla="*/ 2291396 w 2291396"/>
              <a:gd name="connsiteY1" fmla="*/ 0 h 1132541"/>
              <a:gd name="connsiteX2" fmla="*/ 2291396 w 2291396"/>
              <a:gd name="connsiteY2" fmla="*/ 1132541 h 1132541"/>
              <a:gd name="connsiteX3" fmla="*/ 0 w 2291396"/>
              <a:gd name="connsiteY3" fmla="*/ 857623 h 1132541"/>
              <a:gd name="connsiteX0" fmla="*/ 0 w 2249561"/>
              <a:gd name="connsiteY0" fmla="*/ 845670 h 1132541"/>
              <a:gd name="connsiteX1" fmla="*/ 2249561 w 2249561"/>
              <a:gd name="connsiteY1" fmla="*/ 0 h 1132541"/>
              <a:gd name="connsiteX2" fmla="*/ 2249561 w 2249561"/>
              <a:gd name="connsiteY2" fmla="*/ 1132541 h 1132541"/>
              <a:gd name="connsiteX3" fmla="*/ 0 w 2249561"/>
              <a:gd name="connsiteY3" fmla="*/ 845670 h 1132541"/>
              <a:gd name="connsiteX0" fmla="*/ 0 w 2249561"/>
              <a:gd name="connsiteY0" fmla="*/ 944560 h 1231431"/>
              <a:gd name="connsiteX1" fmla="*/ 2249561 w 2249561"/>
              <a:gd name="connsiteY1" fmla="*/ 98890 h 1231431"/>
              <a:gd name="connsiteX2" fmla="*/ 2249561 w 2249561"/>
              <a:gd name="connsiteY2" fmla="*/ 1231431 h 1231431"/>
              <a:gd name="connsiteX3" fmla="*/ 0 w 2249561"/>
              <a:gd name="connsiteY3" fmla="*/ 944560 h 1231431"/>
              <a:gd name="connsiteX0" fmla="*/ 0 w 2249561"/>
              <a:gd name="connsiteY0" fmla="*/ 1212084 h 1498955"/>
              <a:gd name="connsiteX1" fmla="*/ 2249561 w 2249561"/>
              <a:gd name="connsiteY1" fmla="*/ 366414 h 1498955"/>
              <a:gd name="connsiteX2" fmla="*/ 2249561 w 2249561"/>
              <a:gd name="connsiteY2" fmla="*/ 1498955 h 1498955"/>
              <a:gd name="connsiteX3" fmla="*/ 0 w 2249561"/>
              <a:gd name="connsiteY3" fmla="*/ 1212084 h 1498955"/>
              <a:gd name="connsiteX0" fmla="*/ 0 w 2249561"/>
              <a:gd name="connsiteY0" fmla="*/ 1016618 h 1303489"/>
              <a:gd name="connsiteX1" fmla="*/ 2249561 w 2249561"/>
              <a:gd name="connsiteY1" fmla="*/ 170948 h 1303489"/>
              <a:gd name="connsiteX2" fmla="*/ 2249561 w 2249561"/>
              <a:gd name="connsiteY2" fmla="*/ 1303489 h 1303489"/>
              <a:gd name="connsiteX3" fmla="*/ 0 w 2249561"/>
              <a:gd name="connsiteY3" fmla="*/ 1016618 h 1303489"/>
              <a:gd name="connsiteX0" fmla="*/ 0 w 2249561"/>
              <a:gd name="connsiteY0" fmla="*/ 1002505 h 1289376"/>
              <a:gd name="connsiteX1" fmla="*/ 2249561 w 2249561"/>
              <a:gd name="connsiteY1" fmla="*/ 156835 h 1289376"/>
              <a:gd name="connsiteX2" fmla="*/ 2249561 w 2249561"/>
              <a:gd name="connsiteY2" fmla="*/ 1289376 h 1289376"/>
              <a:gd name="connsiteX3" fmla="*/ 0 w 2249561"/>
              <a:gd name="connsiteY3" fmla="*/ 1002505 h 1289376"/>
              <a:gd name="connsiteX0" fmla="*/ 0 w 2249561"/>
              <a:gd name="connsiteY0" fmla="*/ 985444 h 1272315"/>
              <a:gd name="connsiteX1" fmla="*/ 2249561 w 2249561"/>
              <a:gd name="connsiteY1" fmla="*/ 139774 h 1272315"/>
              <a:gd name="connsiteX2" fmla="*/ 2249561 w 2249561"/>
              <a:gd name="connsiteY2" fmla="*/ 1272315 h 1272315"/>
              <a:gd name="connsiteX3" fmla="*/ 0 w 2249561"/>
              <a:gd name="connsiteY3" fmla="*/ 985444 h 1272315"/>
              <a:gd name="connsiteX0" fmla="*/ 0 w 2249561"/>
              <a:gd name="connsiteY0" fmla="*/ 979690 h 1266561"/>
              <a:gd name="connsiteX1" fmla="*/ 2249561 w 2249561"/>
              <a:gd name="connsiteY1" fmla="*/ 134020 h 1266561"/>
              <a:gd name="connsiteX2" fmla="*/ 2249561 w 2249561"/>
              <a:gd name="connsiteY2" fmla="*/ 1266561 h 1266561"/>
              <a:gd name="connsiteX3" fmla="*/ 0 w 2249561"/>
              <a:gd name="connsiteY3" fmla="*/ 979690 h 1266561"/>
              <a:gd name="connsiteX0" fmla="*/ 0 w 2249561"/>
              <a:gd name="connsiteY0" fmla="*/ 986957 h 1273828"/>
              <a:gd name="connsiteX1" fmla="*/ 2249561 w 2249561"/>
              <a:gd name="connsiteY1" fmla="*/ 141287 h 1273828"/>
              <a:gd name="connsiteX2" fmla="*/ 2249561 w 2249561"/>
              <a:gd name="connsiteY2" fmla="*/ 1273828 h 1273828"/>
              <a:gd name="connsiteX3" fmla="*/ 0 w 2249561"/>
              <a:gd name="connsiteY3" fmla="*/ 986957 h 1273828"/>
              <a:gd name="connsiteX0" fmla="*/ 0 w 2249561"/>
              <a:gd name="connsiteY0" fmla="*/ 986957 h 1273828"/>
              <a:gd name="connsiteX1" fmla="*/ 2249561 w 2249561"/>
              <a:gd name="connsiteY1" fmla="*/ 141287 h 1273828"/>
              <a:gd name="connsiteX2" fmla="*/ 2249561 w 2249561"/>
              <a:gd name="connsiteY2" fmla="*/ 1273828 h 1273828"/>
              <a:gd name="connsiteX3" fmla="*/ 0 w 2249561"/>
              <a:gd name="connsiteY3" fmla="*/ 986957 h 1273828"/>
              <a:gd name="connsiteX0" fmla="*/ 0 w 2249561"/>
              <a:gd name="connsiteY0" fmla="*/ 986957 h 1273828"/>
              <a:gd name="connsiteX1" fmla="*/ 2249561 w 2249561"/>
              <a:gd name="connsiteY1" fmla="*/ 141287 h 1273828"/>
              <a:gd name="connsiteX2" fmla="*/ 2249561 w 2249561"/>
              <a:gd name="connsiteY2" fmla="*/ 1273828 h 1273828"/>
              <a:gd name="connsiteX3" fmla="*/ 0 w 2249561"/>
              <a:gd name="connsiteY3" fmla="*/ 986957 h 1273828"/>
              <a:gd name="connsiteX0" fmla="*/ 0 w 2249561"/>
              <a:gd name="connsiteY0" fmla="*/ 986957 h 1273828"/>
              <a:gd name="connsiteX1" fmla="*/ 2249561 w 2249561"/>
              <a:gd name="connsiteY1" fmla="*/ 141287 h 1273828"/>
              <a:gd name="connsiteX2" fmla="*/ 2249561 w 2249561"/>
              <a:gd name="connsiteY2" fmla="*/ 1273828 h 1273828"/>
              <a:gd name="connsiteX3" fmla="*/ 0 w 2249561"/>
              <a:gd name="connsiteY3" fmla="*/ 986957 h 1273828"/>
              <a:gd name="connsiteX0" fmla="*/ 0 w 2249561"/>
              <a:gd name="connsiteY0" fmla="*/ 986957 h 1273828"/>
              <a:gd name="connsiteX1" fmla="*/ 2249561 w 2249561"/>
              <a:gd name="connsiteY1" fmla="*/ 141287 h 1273828"/>
              <a:gd name="connsiteX2" fmla="*/ 2249561 w 2249561"/>
              <a:gd name="connsiteY2" fmla="*/ 1273828 h 1273828"/>
              <a:gd name="connsiteX3" fmla="*/ 0 w 2249561"/>
              <a:gd name="connsiteY3" fmla="*/ 986957 h 1273828"/>
              <a:gd name="connsiteX0" fmla="*/ 0 w 2249561"/>
              <a:gd name="connsiteY0" fmla="*/ 986957 h 1273828"/>
              <a:gd name="connsiteX1" fmla="*/ 2249561 w 2249561"/>
              <a:gd name="connsiteY1" fmla="*/ 141287 h 1273828"/>
              <a:gd name="connsiteX2" fmla="*/ 2249561 w 2249561"/>
              <a:gd name="connsiteY2" fmla="*/ 1273828 h 1273828"/>
              <a:gd name="connsiteX3" fmla="*/ 0 w 2249561"/>
              <a:gd name="connsiteY3" fmla="*/ 986957 h 1273828"/>
              <a:gd name="connsiteX0" fmla="*/ 0 w 2249561"/>
              <a:gd name="connsiteY0" fmla="*/ 986957 h 1273828"/>
              <a:gd name="connsiteX1" fmla="*/ 2249561 w 2249561"/>
              <a:gd name="connsiteY1" fmla="*/ 141287 h 1273828"/>
              <a:gd name="connsiteX2" fmla="*/ 2249561 w 2249561"/>
              <a:gd name="connsiteY2" fmla="*/ 1273828 h 1273828"/>
              <a:gd name="connsiteX3" fmla="*/ 0 w 2249561"/>
              <a:gd name="connsiteY3" fmla="*/ 986957 h 1273828"/>
              <a:gd name="connsiteX0" fmla="*/ 0 w 2249561"/>
              <a:gd name="connsiteY0" fmla="*/ 986957 h 1273828"/>
              <a:gd name="connsiteX1" fmla="*/ 2249561 w 2249561"/>
              <a:gd name="connsiteY1" fmla="*/ 141287 h 1273828"/>
              <a:gd name="connsiteX2" fmla="*/ 2249561 w 2249561"/>
              <a:gd name="connsiteY2" fmla="*/ 1273828 h 1273828"/>
              <a:gd name="connsiteX3" fmla="*/ 0 w 2249561"/>
              <a:gd name="connsiteY3" fmla="*/ 986957 h 1273828"/>
              <a:gd name="connsiteX0" fmla="*/ 0 w 2249561"/>
              <a:gd name="connsiteY0" fmla="*/ 986957 h 1273828"/>
              <a:gd name="connsiteX1" fmla="*/ 2249561 w 2249561"/>
              <a:gd name="connsiteY1" fmla="*/ 141287 h 1273828"/>
              <a:gd name="connsiteX2" fmla="*/ 2249561 w 2249561"/>
              <a:gd name="connsiteY2" fmla="*/ 1273828 h 1273828"/>
              <a:gd name="connsiteX3" fmla="*/ 0 w 2249561"/>
              <a:gd name="connsiteY3" fmla="*/ 986957 h 1273828"/>
              <a:gd name="connsiteX0" fmla="*/ 0 w 2249561"/>
              <a:gd name="connsiteY0" fmla="*/ 986957 h 1273828"/>
              <a:gd name="connsiteX1" fmla="*/ 2249561 w 2249561"/>
              <a:gd name="connsiteY1" fmla="*/ 141287 h 1273828"/>
              <a:gd name="connsiteX2" fmla="*/ 2249561 w 2249561"/>
              <a:gd name="connsiteY2" fmla="*/ 1273828 h 1273828"/>
              <a:gd name="connsiteX3" fmla="*/ 0 w 2249561"/>
              <a:gd name="connsiteY3" fmla="*/ 986957 h 1273828"/>
              <a:gd name="connsiteX0" fmla="*/ 0 w 2249561"/>
              <a:gd name="connsiteY0" fmla="*/ 986957 h 1273828"/>
              <a:gd name="connsiteX1" fmla="*/ 2249561 w 2249561"/>
              <a:gd name="connsiteY1" fmla="*/ 141287 h 1273828"/>
              <a:gd name="connsiteX2" fmla="*/ 2249561 w 2249561"/>
              <a:gd name="connsiteY2" fmla="*/ 1273828 h 1273828"/>
              <a:gd name="connsiteX3" fmla="*/ 0 w 2249561"/>
              <a:gd name="connsiteY3" fmla="*/ 986957 h 1273828"/>
              <a:gd name="connsiteX0" fmla="*/ 0 w 2249561"/>
              <a:gd name="connsiteY0" fmla="*/ 986957 h 1273828"/>
              <a:gd name="connsiteX1" fmla="*/ 2249561 w 2249561"/>
              <a:gd name="connsiteY1" fmla="*/ 141287 h 1273828"/>
              <a:gd name="connsiteX2" fmla="*/ 2249561 w 2249561"/>
              <a:gd name="connsiteY2" fmla="*/ 1273828 h 1273828"/>
              <a:gd name="connsiteX3" fmla="*/ 0 w 2249561"/>
              <a:gd name="connsiteY3" fmla="*/ 986957 h 1273828"/>
              <a:gd name="connsiteX0" fmla="*/ 0 w 2249561"/>
              <a:gd name="connsiteY0" fmla="*/ 986957 h 1273828"/>
              <a:gd name="connsiteX1" fmla="*/ 2249561 w 2249561"/>
              <a:gd name="connsiteY1" fmla="*/ 141287 h 1273828"/>
              <a:gd name="connsiteX2" fmla="*/ 2249561 w 2249561"/>
              <a:gd name="connsiteY2" fmla="*/ 1273828 h 1273828"/>
              <a:gd name="connsiteX3" fmla="*/ 0 w 2249561"/>
              <a:gd name="connsiteY3" fmla="*/ 986957 h 1273828"/>
              <a:gd name="connsiteX0" fmla="*/ 0 w 2249561"/>
              <a:gd name="connsiteY0" fmla="*/ 986957 h 1273828"/>
              <a:gd name="connsiteX1" fmla="*/ 2249561 w 2249561"/>
              <a:gd name="connsiteY1" fmla="*/ 141287 h 1273828"/>
              <a:gd name="connsiteX2" fmla="*/ 2249561 w 2249561"/>
              <a:gd name="connsiteY2" fmla="*/ 1273828 h 1273828"/>
              <a:gd name="connsiteX3" fmla="*/ 0 w 2249561"/>
              <a:gd name="connsiteY3" fmla="*/ 986957 h 1273828"/>
              <a:gd name="connsiteX0" fmla="*/ 0 w 2249561"/>
              <a:gd name="connsiteY0" fmla="*/ 986957 h 1273828"/>
              <a:gd name="connsiteX1" fmla="*/ 2249561 w 2249561"/>
              <a:gd name="connsiteY1" fmla="*/ 141287 h 1273828"/>
              <a:gd name="connsiteX2" fmla="*/ 2249561 w 2249561"/>
              <a:gd name="connsiteY2" fmla="*/ 1273828 h 1273828"/>
              <a:gd name="connsiteX3" fmla="*/ 0 w 2249561"/>
              <a:gd name="connsiteY3" fmla="*/ 986957 h 1273828"/>
              <a:gd name="connsiteX0" fmla="*/ 0 w 2249561"/>
              <a:gd name="connsiteY0" fmla="*/ 986957 h 1273828"/>
              <a:gd name="connsiteX1" fmla="*/ 2249561 w 2249561"/>
              <a:gd name="connsiteY1" fmla="*/ 141287 h 1273828"/>
              <a:gd name="connsiteX2" fmla="*/ 2249561 w 2249561"/>
              <a:gd name="connsiteY2" fmla="*/ 1273828 h 1273828"/>
              <a:gd name="connsiteX3" fmla="*/ 0 w 2249561"/>
              <a:gd name="connsiteY3" fmla="*/ 986957 h 1273828"/>
              <a:gd name="connsiteX0" fmla="*/ 0 w 2249561"/>
              <a:gd name="connsiteY0" fmla="*/ 986957 h 1273828"/>
              <a:gd name="connsiteX1" fmla="*/ 2249561 w 2249561"/>
              <a:gd name="connsiteY1" fmla="*/ 141287 h 1273828"/>
              <a:gd name="connsiteX2" fmla="*/ 2249561 w 2249561"/>
              <a:gd name="connsiteY2" fmla="*/ 1273828 h 1273828"/>
              <a:gd name="connsiteX3" fmla="*/ 0 w 2249561"/>
              <a:gd name="connsiteY3" fmla="*/ 986957 h 1273828"/>
              <a:gd name="connsiteX0" fmla="*/ 0 w 2249561"/>
              <a:gd name="connsiteY0" fmla="*/ 986957 h 1273828"/>
              <a:gd name="connsiteX1" fmla="*/ 2249561 w 2249561"/>
              <a:gd name="connsiteY1" fmla="*/ 141287 h 1273828"/>
              <a:gd name="connsiteX2" fmla="*/ 2249561 w 2249561"/>
              <a:gd name="connsiteY2" fmla="*/ 1273828 h 1273828"/>
              <a:gd name="connsiteX3" fmla="*/ 0 w 2249561"/>
              <a:gd name="connsiteY3" fmla="*/ 986957 h 1273828"/>
            </a:gdLst>
            <a:ahLst/>
            <a:cxnLst>
              <a:cxn ang="0">
                <a:pos x="connsiteX0" y="connsiteY0"/>
              </a:cxn>
              <a:cxn ang="0">
                <a:pos x="connsiteX1" y="connsiteY1"/>
              </a:cxn>
              <a:cxn ang="0">
                <a:pos x="connsiteX2" y="connsiteY2"/>
              </a:cxn>
              <a:cxn ang="0">
                <a:pos x="connsiteX3" y="connsiteY3"/>
              </a:cxn>
            </a:cxnLst>
            <a:rect l="l" t="t" r="r" b="b"/>
            <a:pathLst>
              <a:path w="2249561" h="1273828">
                <a:moveTo>
                  <a:pt x="0" y="986957"/>
                </a:moveTo>
                <a:cubicBezTo>
                  <a:pt x="690087" y="358432"/>
                  <a:pt x="1188931" y="-294000"/>
                  <a:pt x="2249561" y="141287"/>
                </a:cubicBezTo>
                <a:lnTo>
                  <a:pt x="2249561" y="1273828"/>
                </a:lnTo>
                <a:cubicBezTo>
                  <a:pt x="1762671" y="1220039"/>
                  <a:pt x="570560" y="550676"/>
                  <a:pt x="0" y="98695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800" dirty="0">
                <a:noFill/>
              </a:rPr>
              <a:t> </a:t>
            </a:r>
          </a:p>
        </p:txBody>
      </p:sp>
      <p:sp>
        <p:nvSpPr>
          <p:cNvPr id="5" name="Title 1">
            <a:extLst>
              <a:ext uri="{FF2B5EF4-FFF2-40B4-BE49-F238E27FC236}">
                <a16:creationId xmlns:a16="http://schemas.microsoft.com/office/drawing/2014/main" id="{B506B291-BD26-4DBD-A912-E9396BA1828C}"/>
              </a:ext>
            </a:extLst>
          </p:cNvPr>
          <p:cNvSpPr>
            <a:spLocks noGrp="1"/>
          </p:cNvSpPr>
          <p:nvPr>
            <p:ph type="title"/>
          </p:nvPr>
        </p:nvSpPr>
        <p:spPr>
          <a:xfrm>
            <a:off x="695326" y="1700811"/>
            <a:ext cx="10768680" cy="1224137"/>
          </a:xfrm>
        </p:spPr>
        <p:txBody>
          <a:bodyPr anchor="b">
            <a:noAutofit/>
          </a:bodyPr>
          <a:lstStyle>
            <a:lvl1pPr>
              <a:lnSpc>
                <a:spcPts val="5040"/>
              </a:lnSpc>
              <a:defRPr sz="4200">
                <a:solidFill>
                  <a:schemeClr val="accent1"/>
                </a:solidFill>
              </a:defRPr>
            </a:lvl1pPr>
          </a:lstStyle>
          <a:p>
            <a:r>
              <a:rPr lang="en-US"/>
              <a:t>Click to edit Master title style</a:t>
            </a:r>
            <a:endParaRPr lang="en-AU" dirty="0"/>
          </a:p>
        </p:txBody>
      </p:sp>
      <p:sp>
        <p:nvSpPr>
          <p:cNvPr id="6" name="Text Placeholder 6">
            <a:extLst>
              <a:ext uri="{FF2B5EF4-FFF2-40B4-BE49-F238E27FC236}">
                <a16:creationId xmlns:a16="http://schemas.microsoft.com/office/drawing/2014/main" id="{72AC3715-D94B-4A73-8E94-CAC9D5806F46}"/>
              </a:ext>
            </a:extLst>
          </p:cNvPr>
          <p:cNvSpPr>
            <a:spLocks noGrp="1"/>
          </p:cNvSpPr>
          <p:nvPr>
            <p:ph type="body" sz="quarter" idx="10"/>
          </p:nvPr>
        </p:nvSpPr>
        <p:spPr>
          <a:xfrm>
            <a:off x="695326" y="3113744"/>
            <a:ext cx="10768680" cy="2043451"/>
          </a:xfrm>
          <a:prstGeom prst="rect">
            <a:avLst/>
          </a:prstGeom>
        </p:spPr>
        <p:txBody>
          <a:bodyPr>
            <a:normAutofit/>
          </a:bodyPr>
          <a:lstStyle>
            <a:lvl1pPr marL="0" indent="0">
              <a:lnSpc>
                <a:spcPts val="3240"/>
              </a:lnSpc>
              <a:buNone/>
              <a:defRPr sz="2700">
                <a:solidFill>
                  <a:schemeClr val="accent1"/>
                </a:solidFill>
              </a:defRPr>
            </a:lvl1pPr>
          </a:lstStyle>
          <a:p>
            <a:pPr lvl="0"/>
            <a:r>
              <a:rPr lang="en-US"/>
              <a:t>Edit Master text styles</a:t>
            </a:r>
          </a:p>
        </p:txBody>
      </p:sp>
      <p:sp>
        <p:nvSpPr>
          <p:cNvPr id="7" name="Rectangle 6">
            <a:extLst>
              <a:ext uri="{FF2B5EF4-FFF2-40B4-BE49-F238E27FC236}">
                <a16:creationId xmlns:a16="http://schemas.microsoft.com/office/drawing/2014/main" id="{8CAE7FD6-C4AB-456C-8186-F8E8B285CBBD}"/>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10" name="Picture 9">
            <a:extLst>
              <a:ext uri="{FF2B5EF4-FFF2-40B4-BE49-F238E27FC236}">
                <a16:creationId xmlns:a16="http://schemas.microsoft.com/office/drawing/2014/main" id="{49CEDD3B-B2C6-4C8F-88C7-30EB2A949233}"/>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13" name="Slide Number Placeholder 12">
            <a:extLst>
              <a:ext uri="{FF2B5EF4-FFF2-40B4-BE49-F238E27FC236}">
                <a16:creationId xmlns:a16="http://schemas.microsoft.com/office/drawing/2014/main" id="{E4BE4F66-8978-4B9A-B365-ABFD2A461631}"/>
              </a:ext>
            </a:extLst>
          </p:cNvPr>
          <p:cNvSpPr>
            <a:spLocks noGrp="1"/>
          </p:cNvSpPr>
          <p:nvPr>
            <p:ph type="sldNum" sz="quarter" idx="13"/>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597899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4DB10F3-61E9-4E77-9DC7-82D405E3EBBB}"/>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sp>
        <p:nvSpPr>
          <p:cNvPr id="10" name="Content Placeholder 9">
            <a:extLst>
              <a:ext uri="{FF2B5EF4-FFF2-40B4-BE49-F238E27FC236}">
                <a16:creationId xmlns:a16="http://schemas.microsoft.com/office/drawing/2014/main" id="{2DB2C94B-2557-442B-9A14-97C40CD6AB85}"/>
              </a:ext>
            </a:extLst>
          </p:cNvPr>
          <p:cNvSpPr>
            <a:spLocks noGrp="1"/>
          </p:cNvSpPr>
          <p:nvPr>
            <p:ph sz="quarter" idx="10"/>
          </p:nvPr>
        </p:nvSpPr>
        <p:spPr>
          <a:xfrm>
            <a:off x="695326" y="1700213"/>
            <a:ext cx="10801350" cy="4608512"/>
          </a:xfrm>
          <a:prstGeom prst="rect">
            <a:avLst/>
          </a:prstGeom>
        </p:spPr>
        <p:txBody>
          <a:bodyPr/>
          <a:lstStyle>
            <a:lvl1pPr>
              <a:defRPr lang="en-US" dirty="0"/>
            </a:lvl1pPr>
            <a:lvl2pPr>
              <a:defRPr lang="en-US" dirty="0"/>
            </a:lvl2pPr>
            <a:lvl3pPr>
              <a:defRPr lang="en-US" dirty="0"/>
            </a:lvl3pPr>
            <a:lvl4pPr>
              <a:defRPr lang="en-US" dirty="0"/>
            </a:lvl4pPr>
            <a:lvl5pPr>
              <a:spcBef>
                <a:spcPts val="1200"/>
              </a:spcBef>
              <a:defRPr lang="en-US" dirty="0"/>
            </a:lvl5pPr>
            <a:lvl6pPr>
              <a:defRPr lang="en-AU" dirty="0"/>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a:extLst>
              <a:ext uri="{FF2B5EF4-FFF2-40B4-BE49-F238E27FC236}">
                <a16:creationId xmlns:a16="http://schemas.microsoft.com/office/drawing/2014/main" id="{5184708F-CDEB-4FFB-9113-878D6AE04045}"/>
              </a:ext>
            </a:extLst>
          </p:cNvPr>
          <p:cNvSpPr>
            <a:spLocks noGrp="1"/>
          </p:cNvSpPr>
          <p:nvPr>
            <p:ph type="title"/>
          </p:nvPr>
        </p:nvSpPr>
        <p:spPr/>
        <p:txBody>
          <a:bodyPr/>
          <a:lstStyle/>
          <a:p>
            <a:r>
              <a:rPr lang="en-US"/>
              <a:t>Click to edit Master title style</a:t>
            </a:r>
            <a:endParaRPr lang="en-AU" dirty="0"/>
          </a:p>
        </p:txBody>
      </p:sp>
      <p:sp>
        <p:nvSpPr>
          <p:cNvPr id="8" name="Text Placeholder 5">
            <a:extLst>
              <a:ext uri="{FF2B5EF4-FFF2-40B4-BE49-F238E27FC236}">
                <a16:creationId xmlns:a16="http://schemas.microsoft.com/office/drawing/2014/main" id="{766B75CD-5CD6-4D07-B08A-ACCB61480F59}"/>
              </a:ext>
            </a:extLst>
          </p:cNvPr>
          <p:cNvSpPr>
            <a:spLocks noGrp="1"/>
          </p:cNvSpPr>
          <p:nvPr>
            <p:ph type="body" sz="quarter" idx="15"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
        <p:nvSpPr>
          <p:cNvPr id="5" name="Footer Placeholder 4">
            <a:extLst>
              <a:ext uri="{FF2B5EF4-FFF2-40B4-BE49-F238E27FC236}">
                <a16:creationId xmlns:a16="http://schemas.microsoft.com/office/drawing/2014/main" id="{246DB8A7-6976-473B-BF64-0813975EEBBB}"/>
              </a:ext>
            </a:extLst>
          </p:cNvPr>
          <p:cNvSpPr>
            <a:spLocks noGrp="1"/>
          </p:cNvSpPr>
          <p:nvPr>
            <p:ph type="ftr" sz="quarter" idx="17"/>
          </p:nvPr>
        </p:nvSpPr>
        <p:spPr/>
        <p:txBody>
          <a:bodyPr/>
          <a:lstStyle/>
          <a:p>
            <a:r>
              <a:rPr lang="en-AU"/>
              <a:t>SLAT7806 Research Methods</a:t>
            </a:r>
            <a:endParaRPr lang="en-AU" dirty="0"/>
          </a:p>
        </p:txBody>
      </p:sp>
      <p:sp>
        <p:nvSpPr>
          <p:cNvPr id="7" name="Slide Number Placeholder 6">
            <a:extLst>
              <a:ext uri="{FF2B5EF4-FFF2-40B4-BE49-F238E27FC236}">
                <a16:creationId xmlns:a16="http://schemas.microsoft.com/office/drawing/2014/main" id="{C50E6DF7-2887-45E5-8CD1-2FCDFD70911D}"/>
              </a:ext>
            </a:extLst>
          </p:cNvPr>
          <p:cNvSpPr>
            <a:spLocks noGrp="1"/>
          </p:cNvSpPr>
          <p:nvPr>
            <p:ph type="sldNum" sz="quarter" idx="18"/>
          </p:nvPr>
        </p:nvSpPr>
        <p:spPr/>
        <p:txBody>
          <a:bodyPr/>
          <a:lstStyle/>
          <a:p>
            <a:fld id="{E917DE0E-AFB1-41FD-BC35-27DB61CA125F}" type="slidenum">
              <a:rPr lang="en-AU" smtClean="0"/>
              <a:pPr/>
              <a:t>‹#›</a:t>
            </a:fld>
            <a:endParaRPr lang="en-AU" dirty="0"/>
          </a:p>
        </p:txBody>
      </p:sp>
      <p:pic>
        <p:nvPicPr>
          <p:cNvPr id="12" name="Picture 11">
            <a:extLst>
              <a:ext uri="{FF2B5EF4-FFF2-40B4-BE49-F238E27FC236}">
                <a16:creationId xmlns:a16="http://schemas.microsoft.com/office/drawing/2014/main" id="{65099731-84D7-49CC-91E0-CE4B0734675A}"/>
              </a:ext>
            </a:extLst>
          </p:cNvPr>
          <p:cNvPicPr>
            <a:picLocks noChangeAspect="1"/>
          </p:cNvPicPr>
          <p:nvPr userDrawn="1"/>
        </p:nvPicPr>
        <p:blipFill>
          <a:blip r:embed="rId2"/>
          <a:stretch>
            <a:fillRect/>
          </a:stretch>
        </p:blipFill>
        <p:spPr>
          <a:xfrm>
            <a:off x="10297935" y="152896"/>
            <a:ext cx="1210684" cy="324000"/>
          </a:xfrm>
          <a:prstGeom prst="rect">
            <a:avLst/>
          </a:prstGeom>
        </p:spPr>
      </p:pic>
    </p:spTree>
    <p:extLst>
      <p:ext uri="{BB962C8B-B14F-4D97-AF65-F5344CB8AC3E}">
        <p14:creationId xmlns:p14="http://schemas.microsoft.com/office/powerpoint/2010/main" val="1740759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E617285-D1B4-4CCD-B438-9B032C51AF79}"/>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sp>
        <p:nvSpPr>
          <p:cNvPr id="3" name="Content Placeholder 2"/>
          <p:cNvSpPr>
            <a:spLocks noGrp="1"/>
          </p:cNvSpPr>
          <p:nvPr>
            <p:ph sz="half" idx="1"/>
          </p:nvPr>
        </p:nvSpPr>
        <p:spPr>
          <a:xfrm>
            <a:off x="695325" y="1700213"/>
            <a:ext cx="5218859" cy="4608515"/>
          </a:xfrm>
          <a:prstGeom prst="rect">
            <a:avLst/>
          </a:prstGeom>
        </p:spPr>
        <p:txBody>
          <a:bodyPr>
            <a:normAutofit/>
          </a:bodyPr>
          <a:lstStyle>
            <a:lvl1pPr>
              <a:defRPr lang="en-US" dirty="0"/>
            </a:lvl1pPr>
            <a:lvl2pPr>
              <a:defRPr lang="en-US" dirty="0"/>
            </a:lvl2pPr>
            <a:lvl3pPr>
              <a:defRPr lang="en-US" dirty="0"/>
            </a:lvl3pPr>
            <a:lvl4pPr>
              <a:defRPr lang="en-US" dirty="0"/>
            </a:lvl4pPr>
            <a:lvl5pPr>
              <a:defRPr lang="en-US" sz="2400" dirty="0"/>
            </a:lvl5pPr>
            <a:lvl6pPr>
              <a:defRPr lang="en-AU" sz="2000" dirty="0"/>
            </a:lvl6pPr>
            <a:lvl7pPr>
              <a:defRPr lang="en-AU" dirty="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88619" y="1700213"/>
            <a:ext cx="5220000" cy="4608515"/>
          </a:xfrm>
          <a:prstGeom prst="rect">
            <a:avLst/>
          </a:prstGeom>
        </p:spPr>
        <p:txBody>
          <a:bodyPr>
            <a:normAutofit/>
          </a:bodyPr>
          <a:lstStyle>
            <a:lvl1pPr>
              <a:defRPr lang="en-US" dirty="0"/>
            </a:lvl1pPr>
            <a:lvl2pPr>
              <a:defRPr lang="en-US" dirty="0"/>
            </a:lvl2pPr>
            <a:lvl3pPr>
              <a:defRPr lang="en-US" dirty="0"/>
            </a:lvl3pPr>
            <a:lvl4pPr>
              <a:defRPr lang="en-US" dirty="0"/>
            </a:lvl4pPr>
            <a:lvl5pPr>
              <a:defRPr lang="en-AU" dirty="0"/>
            </a:lvl5pPr>
            <a:lvl6pPr>
              <a:defRPr lang="en-AU" dirty="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Title 7">
            <a:extLst>
              <a:ext uri="{FF2B5EF4-FFF2-40B4-BE49-F238E27FC236}">
                <a16:creationId xmlns:a16="http://schemas.microsoft.com/office/drawing/2014/main" id="{E9C4661F-54FC-4886-BD67-853118646F4D}"/>
              </a:ext>
            </a:extLst>
          </p:cNvPr>
          <p:cNvSpPr>
            <a:spLocks noGrp="1"/>
          </p:cNvSpPr>
          <p:nvPr>
            <p:ph type="title"/>
          </p:nvPr>
        </p:nvSpPr>
        <p:spPr/>
        <p:txBody>
          <a:bodyPr/>
          <a:lstStyle/>
          <a:p>
            <a:r>
              <a:rPr lang="en-US"/>
              <a:t>Click to edit Master title style</a:t>
            </a:r>
            <a:endParaRPr lang="en-AU" dirty="0"/>
          </a:p>
        </p:txBody>
      </p:sp>
      <p:sp>
        <p:nvSpPr>
          <p:cNvPr id="10" name="Text Placeholder 5">
            <a:extLst>
              <a:ext uri="{FF2B5EF4-FFF2-40B4-BE49-F238E27FC236}">
                <a16:creationId xmlns:a16="http://schemas.microsoft.com/office/drawing/2014/main" id="{B8CF3B12-4A8B-4A18-B3B1-784A4DEDEF2B}"/>
              </a:ext>
            </a:extLst>
          </p:cNvPr>
          <p:cNvSpPr>
            <a:spLocks noGrp="1"/>
          </p:cNvSpPr>
          <p:nvPr>
            <p:ph type="body" sz="quarter" idx="15"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pic>
        <p:nvPicPr>
          <p:cNvPr id="11" name="Picture 10">
            <a:extLst>
              <a:ext uri="{FF2B5EF4-FFF2-40B4-BE49-F238E27FC236}">
                <a16:creationId xmlns:a16="http://schemas.microsoft.com/office/drawing/2014/main" id="{E3275DB1-C9CB-4BE5-B284-7833AD902813}"/>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9" name="Footer Placeholder 8">
            <a:extLst>
              <a:ext uri="{FF2B5EF4-FFF2-40B4-BE49-F238E27FC236}">
                <a16:creationId xmlns:a16="http://schemas.microsoft.com/office/drawing/2014/main" id="{F8BF24CA-767B-442B-A672-6C630273E4EA}"/>
              </a:ext>
            </a:extLst>
          </p:cNvPr>
          <p:cNvSpPr>
            <a:spLocks noGrp="1"/>
          </p:cNvSpPr>
          <p:nvPr>
            <p:ph type="ftr" sz="quarter" idx="17"/>
          </p:nvPr>
        </p:nvSpPr>
        <p:spPr/>
        <p:txBody>
          <a:bodyPr/>
          <a:lstStyle/>
          <a:p>
            <a:r>
              <a:rPr lang="en-AU"/>
              <a:t>SLAT7806 Research Methods</a:t>
            </a:r>
            <a:endParaRPr lang="en-AU" dirty="0"/>
          </a:p>
        </p:txBody>
      </p:sp>
      <p:sp>
        <p:nvSpPr>
          <p:cNvPr id="13" name="Slide Number Placeholder 12">
            <a:extLst>
              <a:ext uri="{FF2B5EF4-FFF2-40B4-BE49-F238E27FC236}">
                <a16:creationId xmlns:a16="http://schemas.microsoft.com/office/drawing/2014/main" id="{85B269D8-1308-43E9-B2BF-264F017F03A8}"/>
              </a:ext>
            </a:extLst>
          </p:cNvPr>
          <p:cNvSpPr>
            <a:spLocks noGrp="1"/>
          </p:cNvSpPr>
          <p:nvPr>
            <p:ph type="sldNum" sz="quarter" idx="18"/>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68781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ubtitle &amp; Content">
    <p:spTree>
      <p:nvGrpSpPr>
        <p:cNvPr id="1" name=""/>
        <p:cNvGrpSpPr/>
        <p:nvPr/>
      </p:nvGrpSpPr>
      <p:grpSpPr>
        <a:xfrm>
          <a:off x="0" y="0"/>
          <a:ext cx="0" cy="0"/>
          <a:chOff x="0" y="0"/>
          <a:chExt cx="0" cy="0"/>
        </a:xfrm>
      </p:grpSpPr>
      <p:sp>
        <p:nvSpPr>
          <p:cNvPr id="12" name="Content Placeholder 9">
            <a:extLst>
              <a:ext uri="{FF2B5EF4-FFF2-40B4-BE49-F238E27FC236}">
                <a16:creationId xmlns:a16="http://schemas.microsoft.com/office/drawing/2014/main" id="{7DE9F9C2-C2B0-4B19-9F8F-A1280EA275C0}"/>
              </a:ext>
            </a:extLst>
          </p:cNvPr>
          <p:cNvSpPr>
            <a:spLocks noGrp="1"/>
          </p:cNvSpPr>
          <p:nvPr>
            <p:ph sz="quarter" idx="10"/>
          </p:nvPr>
        </p:nvSpPr>
        <p:spPr>
          <a:xfrm>
            <a:off x="695326" y="2276872"/>
            <a:ext cx="10801350" cy="4031853"/>
          </a:xfrm>
          <a:prstGeom prst="rect">
            <a:avLst/>
          </a:prstGeom>
        </p:spPr>
        <p:txBody>
          <a:bodyPr/>
          <a:lstStyle>
            <a:lvl1pPr>
              <a:defRPr lang="en-US" dirty="0"/>
            </a:lvl1pPr>
            <a:lvl2pPr>
              <a:defRPr lang="en-US" dirty="0"/>
            </a:lvl2pPr>
            <a:lvl3pPr>
              <a:defRPr lang="en-US" dirty="0"/>
            </a:lvl3pPr>
            <a:lvl4pPr>
              <a:defRPr lang="en-US" dirty="0"/>
            </a:lvl4pPr>
            <a:lvl5pPr>
              <a:spcBef>
                <a:spcPts val="1200"/>
              </a:spcBef>
              <a:defRPr lang="en-AU" dirty="0"/>
            </a:lvl5pPr>
            <a:lvl6pPr>
              <a:defRPr/>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Text Placeholder 5">
            <a:extLst>
              <a:ext uri="{FF2B5EF4-FFF2-40B4-BE49-F238E27FC236}">
                <a16:creationId xmlns:a16="http://schemas.microsoft.com/office/drawing/2014/main" id="{41D6D02D-851A-425B-9382-05F6C6A21AE0}"/>
              </a:ext>
            </a:extLst>
          </p:cNvPr>
          <p:cNvSpPr>
            <a:spLocks noGrp="1"/>
          </p:cNvSpPr>
          <p:nvPr>
            <p:ph type="body" sz="quarter" idx="14" hasCustomPrompt="1"/>
          </p:nvPr>
        </p:nvSpPr>
        <p:spPr>
          <a:xfrm>
            <a:off x="695325" y="1700808"/>
            <a:ext cx="10801350" cy="504825"/>
          </a:xfrm>
        </p:spPr>
        <p:txBody>
          <a:bodyPr>
            <a:normAutofit/>
          </a:bodyPr>
          <a:lstStyle>
            <a:lvl1pPr>
              <a:defRPr sz="2000" b="1">
                <a:solidFill>
                  <a:schemeClr val="accent1"/>
                </a:solidFill>
              </a:defRPr>
            </a:lvl1pPr>
            <a:lvl2pPr marL="612" indent="0">
              <a:buNone/>
              <a:defRPr/>
            </a:lvl2pPr>
          </a:lstStyle>
          <a:p>
            <a:pPr lvl="0"/>
            <a:r>
              <a:rPr lang="en-US" dirty="0"/>
              <a:t>[Subtitle]</a:t>
            </a:r>
          </a:p>
        </p:txBody>
      </p:sp>
      <p:sp>
        <p:nvSpPr>
          <p:cNvPr id="13" name="Text Placeholder 5">
            <a:extLst>
              <a:ext uri="{FF2B5EF4-FFF2-40B4-BE49-F238E27FC236}">
                <a16:creationId xmlns:a16="http://schemas.microsoft.com/office/drawing/2014/main" id="{47739A71-8D07-4132-9F5A-AE8E3A1B32C3}"/>
              </a:ext>
            </a:extLst>
          </p:cNvPr>
          <p:cNvSpPr>
            <a:spLocks noGrp="1"/>
          </p:cNvSpPr>
          <p:nvPr>
            <p:ph type="body" sz="quarter" idx="15" hasCustomPrompt="1"/>
          </p:nvPr>
        </p:nvSpPr>
        <p:spPr>
          <a:xfrm>
            <a:off x="4400550" y="6524625"/>
            <a:ext cx="3384667" cy="241300"/>
          </a:xfrm>
        </p:spPr>
        <p:txBody>
          <a:bodyPr anchor="ctr">
            <a:normAutofit/>
          </a:bodyPr>
          <a:lstStyle>
            <a:lvl1pPr algn="ctr">
              <a:defRPr sz="1000" b="1">
                <a:solidFill>
                  <a:schemeClr val="accent1"/>
                </a:solidFill>
              </a:defRPr>
            </a:lvl1pPr>
          </a:lstStyle>
          <a:p>
            <a:pPr lvl="0"/>
            <a:r>
              <a:rPr lang="en-US" dirty="0"/>
              <a:t>#[Hashtag text]</a:t>
            </a:r>
          </a:p>
        </p:txBody>
      </p:sp>
      <p:sp>
        <p:nvSpPr>
          <p:cNvPr id="10" name="Rectangle 9">
            <a:extLst>
              <a:ext uri="{FF2B5EF4-FFF2-40B4-BE49-F238E27FC236}">
                <a16:creationId xmlns:a16="http://schemas.microsoft.com/office/drawing/2014/main" id="{D58DC2F2-9186-47D8-9B5E-AD01B90E6DDD}"/>
              </a:ext>
            </a:extLst>
          </p:cNvPr>
          <p:cNvSpPr/>
          <p:nvPr userDrawn="1"/>
        </p:nvSpPr>
        <p:spPr bwMode="invGray">
          <a:xfrm flipH="1">
            <a:off x="0" y="0"/>
            <a:ext cx="12192000" cy="630000"/>
          </a:xfrm>
          <a:prstGeom prst="rect">
            <a:avLst/>
          </a:prstGeom>
          <a:gradFill flip="none" rotWithShape="1">
            <a:gsLst>
              <a:gs pos="75000">
                <a:schemeClr val="accent1"/>
              </a:gs>
              <a:gs pos="100000">
                <a:srgbClr val="962A8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800"/>
          </a:p>
        </p:txBody>
      </p:sp>
      <p:pic>
        <p:nvPicPr>
          <p:cNvPr id="15" name="Picture 14">
            <a:extLst>
              <a:ext uri="{FF2B5EF4-FFF2-40B4-BE49-F238E27FC236}">
                <a16:creationId xmlns:a16="http://schemas.microsoft.com/office/drawing/2014/main" id="{EFCDB56B-4EE8-4A95-A470-557D6FBBEB41}"/>
              </a:ext>
            </a:extLst>
          </p:cNvPr>
          <p:cNvPicPr>
            <a:picLocks noChangeAspect="1"/>
          </p:cNvPicPr>
          <p:nvPr userDrawn="1"/>
        </p:nvPicPr>
        <p:blipFill>
          <a:blip r:embed="rId2"/>
          <a:stretch>
            <a:fillRect/>
          </a:stretch>
        </p:blipFill>
        <p:spPr>
          <a:xfrm>
            <a:off x="10297935" y="152896"/>
            <a:ext cx="1210684" cy="324000"/>
          </a:xfrm>
          <a:prstGeom prst="rect">
            <a:avLst/>
          </a:prstGeom>
        </p:spPr>
      </p:pic>
      <p:sp>
        <p:nvSpPr>
          <p:cNvPr id="3" name="Title 2">
            <a:extLst>
              <a:ext uri="{FF2B5EF4-FFF2-40B4-BE49-F238E27FC236}">
                <a16:creationId xmlns:a16="http://schemas.microsoft.com/office/drawing/2014/main" id="{FC6DF2CA-8642-47E7-98D3-A7019416AF60}"/>
              </a:ext>
            </a:extLst>
          </p:cNvPr>
          <p:cNvSpPr>
            <a:spLocks noGrp="1"/>
          </p:cNvSpPr>
          <p:nvPr>
            <p:ph type="title"/>
          </p:nvPr>
        </p:nvSpPr>
        <p:spPr/>
        <p:txBody>
          <a:bodyPr/>
          <a:lstStyle/>
          <a:p>
            <a:r>
              <a:rPr lang="en-US"/>
              <a:t>Click to edit Master title style</a:t>
            </a:r>
            <a:endParaRPr lang="en-AU" dirty="0"/>
          </a:p>
        </p:txBody>
      </p:sp>
      <p:sp>
        <p:nvSpPr>
          <p:cNvPr id="4" name="Footer Placeholder 3">
            <a:extLst>
              <a:ext uri="{FF2B5EF4-FFF2-40B4-BE49-F238E27FC236}">
                <a16:creationId xmlns:a16="http://schemas.microsoft.com/office/drawing/2014/main" id="{6EBC9286-B8FB-4658-B210-6BC87EB1E2EB}"/>
              </a:ext>
            </a:extLst>
          </p:cNvPr>
          <p:cNvSpPr>
            <a:spLocks noGrp="1"/>
          </p:cNvSpPr>
          <p:nvPr>
            <p:ph type="ftr" sz="quarter" idx="17"/>
          </p:nvPr>
        </p:nvSpPr>
        <p:spPr/>
        <p:txBody>
          <a:bodyPr/>
          <a:lstStyle/>
          <a:p>
            <a:r>
              <a:rPr lang="en-AU"/>
              <a:t>SLAT7806 Research Methods</a:t>
            </a:r>
            <a:endParaRPr lang="en-AU" dirty="0"/>
          </a:p>
        </p:txBody>
      </p:sp>
      <p:sp>
        <p:nvSpPr>
          <p:cNvPr id="5" name="Slide Number Placeholder 4">
            <a:extLst>
              <a:ext uri="{FF2B5EF4-FFF2-40B4-BE49-F238E27FC236}">
                <a16:creationId xmlns:a16="http://schemas.microsoft.com/office/drawing/2014/main" id="{D8026DBB-B46A-4BB1-A99E-4F99BBBFE3FF}"/>
              </a:ext>
            </a:extLst>
          </p:cNvPr>
          <p:cNvSpPr>
            <a:spLocks noGrp="1"/>
          </p:cNvSpPr>
          <p:nvPr>
            <p:ph type="sldNum" sz="quarter" idx="18"/>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1717606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5326" y="1052736"/>
            <a:ext cx="10801350" cy="469056"/>
          </a:xfrm>
          <a:prstGeom prst="rect">
            <a:avLst/>
          </a:prstGeom>
        </p:spPr>
        <p:txBody>
          <a:bodyPr vert="horz" lIns="0" tIns="0" rIns="0" bIns="0" rtlCol="0" anchor="ctr">
            <a:normAutofit/>
          </a:bodyPr>
          <a:lstStyle/>
          <a:p>
            <a:r>
              <a:rPr lang="en-US" dirty="0"/>
              <a:t>[Title]</a:t>
            </a:r>
            <a:endParaRPr lang="en-AU" dirty="0"/>
          </a:p>
        </p:txBody>
      </p:sp>
      <p:sp>
        <p:nvSpPr>
          <p:cNvPr id="6" name="Footer Placeholder 4"/>
          <p:cNvSpPr>
            <a:spLocks noGrp="1"/>
          </p:cNvSpPr>
          <p:nvPr>
            <p:ph type="ftr" sz="quarter" idx="3"/>
          </p:nvPr>
        </p:nvSpPr>
        <p:spPr>
          <a:xfrm>
            <a:off x="695326" y="6519171"/>
            <a:ext cx="3360109" cy="240219"/>
          </a:xfrm>
          <a:prstGeom prst="rect">
            <a:avLst/>
          </a:prstGeom>
        </p:spPr>
        <p:txBody>
          <a:bodyPr vert="horz" lIns="0" tIns="0" rIns="0" bIns="0" rtlCol="0" anchor="ctr"/>
          <a:lstStyle>
            <a:lvl1pPr algn="l">
              <a:defRPr sz="800" b="0">
                <a:solidFill>
                  <a:schemeClr val="tx1"/>
                </a:solidFill>
              </a:defRPr>
            </a:lvl1pPr>
          </a:lstStyle>
          <a:p>
            <a:r>
              <a:rPr lang="en-AU"/>
              <a:t>SLAT7806 Research Methods</a:t>
            </a:r>
            <a:endParaRPr lang="en-AU" dirty="0"/>
          </a:p>
        </p:txBody>
      </p:sp>
      <p:sp>
        <p:nvSpPr>
          <p:cNvPr id="7" name="Slide Number Placeholder 5"/>
          <p:cNvSpPr>
            <a:spLocks noGrp="1"/>
          </p:cNvSpPr>
          <p:nvPr>
            <p:ph type="sldNum" sz="quarter" idx="4"/>
          </p:nvPr>
        </p:nvSpPr>
        <p:spPr>
          <a:xfrm>
            <a:off x="11208568" y="6519171"/>
            <a:ext cx="288032" cy="240219"/>
          </a:xfrm>
          <a:prstGeom prst="rect">
            <a:avLst/>
          </a:prstGeom>
        </p:spPr>
        <p:txBody>
          <a:bodyPr vert="horz" lIns="0" tIns="0" rIns="0" bIns="0" rtlCol="0" anchor="ctr"/>
          <a:lstStyle>
            <a:lvl1pPr algn="r">
              <a:defRPr sz="800">
                <a:solidFill>
                  <a:schemeClr val="tx1"/>
                </a:solidFill>
              </a:defRPr>
            </a:lvl1pPr>
          </a:lstStyle>
          <a:p>
            <a:fld id="{E917DE0E-AFB1-41FD-BC35-27DB61CA125F}" type="slidenum">
              <a:rPr lang="en-AU" smtClean="0"/>
              <a:pPr/>
              <a:t>‹#›</a:t>
            </a:fld>
            <a:endParaRPr lang="en-AU" dirty="0"/>
          </a:p>
        </p:txBody>
      </p:sp>
      <p:sp>
        <p:nvSpPr>
          <p:cNvPr id="4" name="Text Placeholder 3">
            <a:extLst>
              <a:ext uri="{FF2B5EF4-FFF2-40B4-BE49-F238E27FC236}">
                <a16:creationId xmlns:a16="http://schemas.microsoft.com/office/drawing/2014/main" id="{BDF8D2AE-3583-4708-BD46-43C743300E11}"/>
              </a:ext>
            </a:extLst>
          </p:cNvPr>
          <p:cNvSpPr>
            <a:spLocks noGrp="1"/>
          </p:cNvSpPr>
          <p:nvPr>
            <p:ph type="body" idx="1"/>
          </p:nvPr>
        </p:nvSpPr>
        <p:spPr>
          <a:xfrm>
            <a:off x="695326" y="1700213"/>
            <a:ext cx="10801349" cy="4608515"/>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Tree>
    <p:extLst>
      <p:ext uri="{BB962C8B-B14F-4D97-AF65-F5344CB8AC3E}">
        <p14:creationId xmlns:p14="http://schemas.microsoft.com/office/powerpoint/2010/main" val="3786833112"/>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83" r:id="rId3"/>
    <p:sldLayoutId id="2147483774" r:id="rId4"/>
    <p:sldLayoutId id="2147483792" r:id="rId5"/>
    <p:sldLayoutId id="2147483775" r:id="rId6"/>
    <p:sldLayoutId id="2147483650" r:id="rId7"/>
    <p:sldLayoutId id="2147483652" r:id="rId8"/>
    <p:sldLayoutId id="2147483778" r:id="rId9"/>
    <p:sldLayoutId id="2147483779" r:id="rId10"/>
    <p:sldLayoutId id="2147483728" r:id="rId11"/>
    <p:sldLayoutId id="2147483784" r:id="rId12"/>
    <p:sldLayoutId id="2147483656" r:id="rId13"/>
    <p:sldLayoutId id="2147483732" r:id="rId14"/>
    <p:sldLayoutId id="2147483793" r:id="rId15"/>
    <p:sldLayoutId id="2147483657" r:id="rId16"/>
    <p:sldLayoutId id="2147483765" r:id="rId17"/>
    <p:sldLayoutId id="2147483787" r:id="rId18"/>
    <p:sldLayoutId id="2147483788" r:id="rId19"/>
    <p:sldLayoutId id="2147483794" r:id="rId20"/>
    <p:sldLayoutId id="2147483795" r:id="rId21"/>
    <p:sldLayoutId id="2147483796" r:id="rId22"/>
    <p:sldLayoutId id="2147483791" r:id="rId23"/>
    <p:sldLayoutId id="2147483797" r:id="rId24"/>
    <p:sldLayoutId id="2147483790" r:id="rId25"/>
    <p:sldLayoutId id="2147483798" r:id="rId26"/>
    <p:sldLayoutId id="2147483768" r:id="rId27"/>
    <p:sldLayoutId id="2147483769" r:id="rId28"/>
    <p:sldLayoutId id="2147483770" r:id="rId29"/>
    <p:sldLayoutId id="2147483771" r:id="rId30"/>
    <p:sldLayoutId id="2147483789" r:id="rId31"/>
    <p:sldLayoutId id="2147483776" r:id="rId32"/>
    <p:sldLayoutId id="2147483777" r:id="rId33"/>
    <p:sldLayoutId id="2147483654" r:id="rId34"/>
    <p:sldLayoutId id="2147483785" r:id="rId35"/>
    <p:sldLayoutId id="2147483780" r:id="rId36"/>
    <p:sldLayoutId id="2147483782" r:id="rId3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3400" b="0" kern="1200">
          <a:solidFill>
            <a:schemeClr val="accent1"/>
          </a:solidFill>
          <a:latin typeface="+mj-lt"/>
          <a:ea typeface="+mj-ea"/>
          <a:cs typeface="+mj-cs"/>
        </a:defRPr>
      </a:lvl1pPr>
    </p:titleStyle>
    <p:bodyStyle>
      <a:lvl1pPr marL="0" indent="0" algn="l" defTabSz="914400" rtl="0" eaLnBrk="1" latinLnBrk="0" hangingPunct="1">
        <a:lnSpc>
          <a:spcPct val="110000"/>
        </a:lnSpc>
        <a:spcBef>
          <a:spcPts val="300"/>
        </a:spcBef>
        <a:spcAft>
          <a:spcPts val="300"/>
        </a:spcAft>
        <a:buClr>
          <a:schemeClr val="tx1"/>
        </a:buClr>
        <a:buFont typeface="Arial" panose="020B0604020202020204" pitchFamily="34" charset="0"/>
        <a:buNone/>
        <a:defRPr lang="en-US" sz="1800" kern="1200" dirty="0">
          <a:solidFill>
            <a:schemeClr val="tx1"/>
          </a:solidFill>
          <a:latin typeface="+mn-lt"/>
          <a:ea typeface="+mn-ea"/>
          <a:cs typeface="+mn-cs"/>
        </a:defRPr>
      </a:lvl1pPr>
      <a:lvl2pPr marL="180000" indent="-179388" algn="l" defTabSz="914400" rtl="0" eaLnBrk="1" latinLnBrk="0" hangingPunct="1">
        <a:lnSpc>
          <a:spcPct val="110000"/>
        </a:lnSpc>
        <a:spcBef>
          <a:spcPts val="300"/>
        </a:spcBef>
        <a:spcAft>
          <a:spcPts val="300"/>
        </a:spcAft>
        <a:buClr>
          <a:schemeClr val="tx1"/>
        </a:buClr>
        <a:buFont typeface="Arial" panose="020B0604020202020204" pitchFamily="34" charset="0"/>
        <a:buChar char="•"/>
        <a:defRPr lang="en-US" sz="1800" kern="1200" dirty="0">
          <a:solidFill>
            <a:schemeClr val="tx1"/>
          </a:solidFill>
          <a:latin typeface="+mn-lt"/>
          <a:ea typeface="+mn-ea"/>
          <a:cs typeface="+mn-cs"/>
        </a:defRPr>
      </a:lvl2pPr>
      <a:lvl3pPr marL="360000" indent="-179388" algn="l" defTabSz="914400" rtl="0" eaLnBrk="1" latinLnBrk="0" hangingPunct="1">
        <a:lnSpc>
          <a:spcPct val="110000"/>
        </a:lnSpc>
        <a:spcBef>
          <a:spcPts val="200"/>
        </a:spcBef>
        <a:spcAft>
          <a:spcPts val="200"/>
        </a:spcAft>
        <a:buClr>
          <a:schemeClr val="accent1"/>
        </a:buClr>
        <a:buFont typeface="Arial" panose="020B0604020202020204" pitchFamily="34" charset="0"/>
        <a:buChar char="­"/>
        <a:defRPr lang="en-US" sz="1800" kern="1200" baseline="0" dirty="0">
          <a:solidFill>
            <a:schemeClr val="tx1"/>
          </a:solidFill>
          <a:latin typeface="+mn-lt"/>
          <a:ea typeface="+mn-ea"/>
          <a:cs typeface="+mn-cs"/>
        </a:defRPr>
      </a:lvl3pPr>
      <a:lvl4pPr marL="540000" indent="-179388" algn="l" defTabSz="914400" rtl="0" eaLnBrk="1" latinLnBrk="0" hangingPunct="1">
        <a:lnSpc>
          <a:spcPct val="110000"/>
        </a:lnSpc>
        <a:spcBef>
          <a:spcPts val="100"/>
        </a:spcBef>
        <a:spcAft>
          <a:spcPts val="100"/>
        </a:spcAft>
        <a:buFont typeface="Wingdings" panose="05000000000000000000" pitchFamily="2" charset="2"/>
        <a:buChar char=""/>
        <a:defRPr lang="en-US" sz="1800" kern="1200" baseline="0" dirty="0">
          <a:solidFill>
            <a:schemeClr val="tx1"/>
          </a:solidFill>
          <a:latin typeface="+mn-lt"/>
          <a:ea typeface="+mn-ea"/>
          <a:cs typeface="+mn-cs"/>
        </a:defRPr>
      </a:lvl4pPr>
      <a:lvl5pPr marL="0" indent="0" algn="l" defTabSz="914400" rtl="0" eaLnBrk="1" latinLnBrk="0" hangingPunct="1">
        <a:lnSpc>
          <a:spcPct val="100000"/>
        </a:lnSpc>
        <a:spcBef>
          <a:spcPts val="1200"/>
        </a:spcBef>
        <a:spcAft>
          <a:spcPts val="600"/>
        </a:spcAft>
        <a:buFont typeface="Arial" panose="020B0604020202020204" pitchFamily="34" charset="0"/>
        <a:buNone/>
        <a:defRPr lang="en-US" sz="2400" kern="1200" baseline="0" dirty="0">
          <a:solidFill>
            <a:schemeClr val="accent1"/>
          </a:solidFill>
          <a:latin typeface="+mn-lt"/>
          <a:ea typeface="+mn-ea"/>
          <a:cs typeface="+mn-cs"/>
        </a:defRPr>
      </a:lvl5pPr>
      <a:lvl6pPr marL="0" indent="0" algn="l" defTabSz="914400" rtl="0" eaLnBrk="1" latinLnBrk="0" hangingPunct="1">
        <a:spcBef>
          <a:spcPts val="600"/>
        </a:spcBef>
        <a:spcAft>
          <a:spcPts val="300"/>
        </a:spcAft>
        <a:buFont typeface="Arial" pitchFamily="34" charset="0"/>
        <a:buNone/>
        <a:defRPr lang="en-AU" sz="2000" b="1" kern="1200" baseline="0" dirty="0">
          <a:solidFill>
            <a:schemeClr val="accen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438" userDrawn="1">
          <p15:clr>
            <a:srgbClr val="F26B43"/>
          </p15:clr>
        </p15:guide>
        <p15:guide id="6" orient="horz" pos="3974" userDrawn="1">
          <p15:clr>
            <a:srgbClr val="F26B43"/>
          </p15:clr>
        </p15:guide>
        <p15:guide id="7" orient="horz" pos="663" userDrawn="1">
          <p15:clr>
            <a:srgbClr val="F26B43"/>
          </p15:clr>
        </p15:guide>
        <p15:guide id="9" pos="3961" userDrawn="1">
          <p15:clr>
            <a:srgbClr val="F26B43"/>
          </p15:clr>
        </p15:guide>
        <p15:guide id="10" pos="3719" userDrawn="1">
          <p15:clr>
            <a:srgbClr val="F26B43"/>
          </p15:clr>
        </p15:guide>
        <p15:guide id="11" orient="horz" pos="4110" userDrawn="1">
          <p15:clr>
            <a:srgbClr val="F26B43"/>
          </p15:clr>
        </p15:guide>
        <p15:guide id="13" pos="7242" userDrawn="1">
          <p15:clr>
            <a:srgbClr val="F26B43"/>
          </p15:clr>
        </p15:guide>
        <p15:guide id="14" orient="horz" pos="981" userDrawn="1">
          <p15:clr>
            <a:srgbClr val="F26B43"/>
          </p15:clr>
        </p15:guide>
        <p15:guide id="15" pos="2772" userDrawn="1">
          <p15:clr>
            <a:srgbClr val="F26B43"/>
          </p15:clr>
        </p15:guide>
        <p15:guide id="16" pos="2570" userDrawn="1">
          <p15:clr>
            <a:srgbClr val="F26B43"/>
          </p15:clr>
        </p15:guide>
        <p15:guide id="17" pos="5110" userDrawn="1">
          <p15:clr>
            <a:srgbClr val="F26B43"/>
          </p15:clr>
        </p15:guide>
        <p15:guide id="18" pos="4908" userDrawn="1">
          <p15:clr>
            <a:srgbClr val="F26B43"/>
          </p15:clr>
        </p15:guide>
        <p15:guide id="19" orient="horz" pos="107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www.martinschweinberger.de/" TargetMode="External"/><Relationship Id="rId7" Type="http://schemas.openxmlformats.org/officeDocument/2006/relationships/image" Target="../media/image8.png"/><Relationship Id="rId2" Type="http://schemas.openxmlformats.org/officeDocument/2006/relationships/hyperlink" Target="mailto:m.schweinberger@uq.edu.au" TargetMode="Externa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hyperlink" Target="https://doi.org/10.3565/kq2v-9g52" TargetMode="Externa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bin"/><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instagram.com/reel/DKApuXxtp1V/" TargetMode="Externa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jpe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fna&amp;_nc_gid=x_m7tv2y4H4-p5JrZcYoRA&amp;_nc_ss=7a22e&amp;oh=00_AQGyNkglH3fvp8rS6kuIDcDpGjW35lZgME9hziYDyRvXGg&amp;oe=6A7CCDAB"/><Relationship Id="rId9" Type="http://schemas.openxmlformats.org/officeDocument/2006/relationships/image" Target="../media/image44.jpg"/></Relationships>
</file>

<file path=ppt/slides/_rels/slide4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51.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g"/><Relationship Id="rId1" Type="http://schemas.openxmlformats.org/officeDocument/2006/relationships/slideLayout" Target="../slideLayouts/slideLayout7.xml"/><Relationship Id="rId4" Type="http://schemas.openxmlformats.org/officeDocument/2006/relationships/image" Target="../media/image50.jpg"/></Relationships>
</file>

<file path=ppt/slides/_rels/slide5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hyperlink" Target="https://doi.org/10.1016/j.lingua.2025.103931" TargetMode="External"/><Relationship Id="rId2" Type="http://schemas.openxmlformats.org/officeDocument/2006/relationships/hyperlink" Target="https://doi.org/10.1111/j.1745-6924.2009.01115.x" TargetMode="Externa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hyperlink" Target="https://www.r-project.org/" TargetMode="External"/><Relationship Id="rId7" Type="http://schemas.openxmlformats.org/officeDocument/2006/relationships/hyperlink" Target="https://doi.org/10.1097/WNR.0b013e32832e64b1" TargetMode="External"/><Relationship Id="rId2" Type="http://schemas.openxmlformats.org/officeDocument/2006/relationships/hyperlink" Target="http://www.posit.co/" TargetMode="External"/><Relationship Id="rId1" Type="http://schemas.openxmlformats.org/officeDocument/2006/relationships/slideLayout" Target="../slideLayouts/slideLayout7.xml"/><Relationship Id="rId6" Type="http://schemas.openxmlformats.org/officeDocument/2006/relationships/hyperlink" Target="https://doi.org/10.1016/j.lingua.2025.103946" TargetMode="External"/><Relationship Id="rId5" Type="http://schemas.openxmlformats.org/officeDocument/2006/relationships/hyperlink" Target="https://doi.org/10.1177/14614456241293895" TargetMode="External"/><Relationship Id="rId4" Type="http://schemas.openxmlformats.org/officeDocument/2006/relationships/hyperlink" Target="https://doi.org/10.1016/j.lingua.2018.03.008"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www.martinschweinberger.de/" TargetMode="External"/><Relationship Id="rId7" Type="http://schemas.openxmlformats.org/officeDocument/2006/relationships/image" Target="../media/image8.png"/><Relationship Id="rId2" Type="http://schemas.openxmlformats.org/officeDocument/2006/relationships/hyperlink" Target="mailto:m.schweinberger@uq.edu.au" TargetMode="Externa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hyperlink" Target="https://doi.org/10.3565/kq2v-9g52" TargetMode="Externa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E5C33-FDD3-8BE1-EAF2-5704044C68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06ACDD-1FAD-FF2B-DE30-865C473AF284}"/>
              </a:ext>
            </a:extLst>
          </p:cNvPr>
          <p:cNvSpPr>
            <a:spLocks noGrp="1"/>
          </p:cNvSpPr>
          <p:nvPr>
            <p:ph type="title"/>
          </p:nvPr>
        </p:nvSpPr>
        <p:spPr>
          <a:xfrm>
            <a:off x="695325" y="1143404"/>
            <a:ext cx="10738247" cy="2285596"/>
          </a:xfrm>
        </p:spPr>
        <p:txBody>
          <a:bodyPr/>
          <a:lstStyle/>
          <a:p>
            <a:r>
              <a:rPr lang="en-AU" sz="4800" b="1" dirty="0"/>
              <a:t>The Serious Business </a:t>
            </a:r>
            <a:br>
              <a:rPr lang="en-AU" sz="4800" b="1" dirty="0"/>
            </a:br>
            <a:r>
              <a:rPr lang="en-AU" sz="4800" b="1" dirty="0"/>
              <a:t>of “Bad” Language in English</a:t>
            </a:r>
            <a:br>
              <a:rPr lang="en-AU" sz="3600" dirty="0"/>
            </a:br>
            <a:r>
              <a:rPr lang="en-AU" sz="2000" dirty="0"/>
              <a:t>Why F%#$ Matters (and So Does “Like”)</a:t>
            </a:r>
            <a:endParaRPr lang="en-AU" sz="3600" dirty="0"/>
          </a:p>
        </p:txBody>
      </p:sp>
      <p:sp>
        <p:nvSpPr>
          <p:cNvPr id="4" name="Text Placeholder 3">
            <a:extLst>
              <a:ext uri="{FF2B5EF4-FFF2-40B4-BE49-F238E27FC236}">
                <a16:creationId xmlns:a16="http://schemas.microsoft.com/office/drawing/2014/main" id="{D05DF66D-5B54-985B-02EB-5FE619CB3D1B}"/>
              </a:ext>
            </a:extLst>
          </p:cNvPr>
          <p:cNvSpPr>
            <a:spLocks noGrp="1"/>
          </p:cNvSpPr>
          <p:nvPr>
            <p:ph type="body" sz="quarter" idx="10"/>
          </p:nvPr>
        </p:nvSpPr>
        <p:spPr>
          <a:xfrm>
            <a:off x="695298" y="3861048"/>
            <a:ext cx="10747200" cy="1368155"/>
          </a:xfrm>
        </p:spPr>
        <p:txBody>
          <a:bodyPr/>
          <a:lstStyle/>
          <a:p>
            <a:pPr>
              <a:lnSpc>
                <a:spcPct val="100000"/>
              </a:lnSpc>
              <a:spcBef>
                <a:spcPts val="0"/>
              </a:spcBef>
              <a:spcAft>
                <a:spcPts val="0"/>
              </a:spcAft>
            </a:pPr>
            <a:r>
              <a:rPr lang="de-DE" sz="2000" dirty="0">
                <a:latin typeface="+mj-lt"/>
                <a:ea typeface="+mj-ea"/>
                <a:cs typeface="+mj-cs"/>
              </a:rPr>
              <a:t>Martin Schweinberger</a:t>
            </a:r>
            <a:r>
              <a:rPr lang="de-DE" dirty="0"/>
              <a:t>	</a:t>
            </a:r>
            <a:br>
              <a:rPr lang="de-DE" dirty="0"/>
            </a:br>
            <a:r>
              <a:rPr lang="de-DE" sz="1200" dirty="0">
                <a:hlinkClick r:id="rId2"/>
              </a:rPr>
              <a:t>m.schweinberger@uq.edu.au</a:t>
            </a:r>
            <a:r>
              <a:rPr lang="de-DE" sz="1200" dirty="0"/>
              <a:t> materials and slides available at </a:t>
            </a:r>
            <a:r>
              <a:rPr lang="de-DE" sz="1200" dirty="0">
                <a:hlinkClick r:id="rId3"/>
              </a:rPr>
              <a:t>www.martinschweinberger.de</a:t>
            </a:r>
            <a:endParaRPr lang="en-AU" sz="1200" dirty="0"/>
          </a:p>
        </p:txBody>
      </p:sp>
      <p:pic>
        <p:nvPicPr>
          <p:cNvPr id="8" name="Picture 7">
            <a:extLst>
              <a:ext uri="{FF2B5EF4-FFF2-40B4-BE49-F238E27FC236}">
                <a16:creationId xmlns:a16="http://schemas.microsoft.com/office/drawing/2014/main" id="{F6D54C14-3E3A-0BF6-B86E-D870EF558A2B}"/>
              </a:ext>
            </a:extLst>
          </p:cNvPr>
          <p:cNvPicPr>
            <a:picLocks noChangeAspect="1"/>
          </p:cNvPicPr>
          <p:nvPr/>
        </p:nvPicPr>
        <p:blipFill>
          <a:blip r:embed="rId4"/>
          <a:stretch>
            <a:fillRect/>
          </a:stretch>
        </p:blipFill>
        <p:spPr>
          <a:xfrm>
            <a:off x="7680176" y="-7143"/>
            <a:ext cx="4511824" cy="1002702"/>
          </a:xfrm>
          <a:prstGeom prst="rect">
            <a:avLst/>
          </a:prstGeom>
        </p:spPr>
      </p:pic>
      <p:sp>
        <p:nvSpPr>
          <p:cNvPr id="9" name="TextBox 8">
            <a:extLst>
              <a:ext uri="{FF2B5EF4-FFF2-40B4-BE49-F238E27FC236}">
                <a16:creationId xmlns:a16="http://schemas.microsoft.com/office/drawing/2014/main" id="{B77D695D-461D-6E54-DFC9-F83269C05000}"/>
              </a:ext>
            </a:extLst>
          </p:cNvPr>
          <p:cNvSpPr txBox="1"/>
          <p:nvPr/>
        </p:nvSpPr>
        <p:spPr>
          <a:xfrm>
            <a:off x="7320136" y="5090408"/>
            <a:ext cx="4864668" cy="1754326"/>
          </a:xfrm>
          <a:prstGeom prst="rect">
            <a:avLst/>
          </a:prstGeom>
          <a:noFill/>
        </p:spPr>
        <p:txBody>
          <a:bodyPr wrap="square" rtlCol="0">
            <a:spAutoFit/>
          </a:bodyPr>
          <a:lstStyle/>
          <a:p>
            <a:pPr algn="r"/>
            <a:r>
              <a:rPr lang="en-US" sz="1200" dirty="0">
                <a:solidFill>
                  <a:schemeClr val="bg1">
                    <a:lumMod val="65000"/>
                  </a:schemeClr>
                </a:solidFill>
              </a:rPr>
              <a:t>This research was partially funded by the </a:t>
            </a:r>
            <a:r>
              <a:rPr lang="en-US" sz="1200" b="1" dirty="0">
                <a:solidFill>
                  <a:schemeClr val="bg1">
                    <a:lumMod val="65000"/>
                  </a:schemeClr>
                </a:solidFill>
              </a:rPr>
              <a:t>Language Data Commons of Australia </a:t>
            </a:r>
            <a:r>
              <a:rPr lang="en-US" sz="1200" dirty="0">
                <a:solidFill>
                  <a:schemeClr val="bg1">
                    <a:lumMod val="65000"/>
                  </a:schemeClr>
                </a:solidFill>
              </a:rPr>
              <a:t>(LDaCA). </a:t>
            </a:r>
            <a:r>
              <a:rPr lang="en-AU" sz="1200" dirty="0">
                <a:solidFill>
                  <a:schemeClr val="bg1">
                    <a:lumMod val="65000"/>
                  </a:schemeClr>
                </a:solidFill>
              </a:rPr>
              <a:t>Language Data Commons of Australia (LDaCA) (DOI: </a:t>
            </a:r>
            <a:r>
              <a:rPr lang="en-AU" sz="1200" u="sng" dirty="0">
                <a:solidFill>
                  <a:schemeClr val="bg1">
                    <a:lumMod val="65000"/>
                  </a:schemeClr>
                </a:solidFill>
                <a:hlinkClick r:id="rId5">
                  <a:extLst>
                    <a:ext uri="{A12FA001-AC4F-418D-AE19-62706E023703}">
                      <ahyp:hlinkClr xmlns:ahyp="http://schemas.microsoft.com/office/drawing/2018/hyperlinkcolor" val="tx"/>
                    </a:ext>
                  </a:extLst>
                </a:hlinkClick>
              </a:rPr>
              <a:t>10.3565/kq2v-9g52</a:t>
            </a:r>
            <a:r>
              <a:rPr lang="en-AU" sz="1200" dirty="0">
                <a:solidFill>
                  <a:schemeClr val="bg1">
                    <a:lumMod val="65000"/>
                  </a:schemeClr>
                </a:solidFill>
              </a:rPr>
              <a:t>) is a co-investment partnership with the </a:t>
            </a:r>
            <a:r>
              <a:rPr lang="en-AU" sz="1200" b="1" dirty="0">
                <a:solidFill>
                  <a:schemeClr val="bg1">
                    <a:lumMod val="65000"/>
                  </a:schemeClr>
                </a:solidFill>
              </a:rPr>
              <a:t>Australian Research Data Commons </a:t>
            </a:r>
            <a:r>
              <a:rPr lang="en-AU" sz="1200" dirty="0">
                <a:solidFill>
                  <a:schemeClr val="bg1">
                    <a:lumMod val="65000"/>
                  </a:schemeClr>
                </a:solidFill>
              </a:rPr>
              <a:t>(ARDC) through the HASS and Indigenous Research Data Commons. The ARDC is enabled by the Australian Government’s </a:t>
            </a:r>
            <a:r>
              <a:rPr lang="en-AU" sz="1200" b="1" dirty="0">
                <a:solidFill>
                  <a:schemeClr val="bg1">
                    <a:lumMod val="65000"/>
                  </a:schemeClr>
                </a:solidFill>
              </a:rPr>
              <a:t>National Collaborative Research Infrastructure Strategy</a:t>
            </a:r>
            <a:r>
              <a:rPr lang="en-AU" sz="1200" dirty="0">
                <a:solidFill>
                  <a:schemeClr val="bg1">
                    <a:lumMod val="65000"/>
                  </a:schemeClr>
                </a:solidFill>
              </a:rPr>
              <a:t> (NCRIS)</a:t>
            </a:r>
            <a:r>
              <a:rPr lang="en-US" sz="1200" dirty="0">
                <a:solidFill>
                  <a:schemeClr val="bg1">
                    <a:lumMod val="65000"/>
                  </a:schemeClr>
                </a:solidFill>
              </a:rPr>
              <a:t>. In addition, this research was partially funded by the </a:t>
            </a:r>
            <a:r>
              <a:rPr lang="en-US" sz="1200" b="1" dirty="0">
                <a:solidFill>
                  <a:schemeClr val="bg1">
                    <a:lumMod val="65000"/>
                  </a:schemeClr>
                </a:solidFill>
              </a:rPr>
              <a:t>Centre for Digital Cultures and Societies</a:t>
            </a:r>
            <a:r>
              <a:rPr lang="en-US" sz="1200" dirty="0">
                <a:solidFill>
                  <a:schemeClr val="bg1">
                    <a:lumMod val="65000"/>
                  </a:schemeClr>
                </a:solidFill>
              </a:rPr>
              <a:t> at the </a:t>
            </a:r>
            <a:r>
              <a:rPr lang="en-US" sz="1200" b="1" dirty="0">
                <a:solidFill>
                  <a:schemeClr val="bg1">
                    <a:lumMod val="65000"/>
                  </a:schemeClr>
                </a:solidFill>
              </a:rPr>
              <a:t>University of Queensland.</a:t>
            </a:r>
            <a:endParaRPr lang="en-AU" sz="1200" b="1" dirty="0">
              <a:solidFill>
                <a:schemeClr val="bg1">
                  <a:lumMod val="65000"/>
                </a:schemeClr>
              </a:solidFill>
            </a:endParaRPr>
          </a:p>
        </p:txBody>
      </p:sp>
      <p:pic>
        <p:nvPicPr>
          <p:cNvPr id="11" name="Picture 10">
            <a:extLst>
              <a:ext uri="{FF2B5EF4-FFF2-40B4-BE49-F238E27FC236}">
                <a16:creationId xmlns:a16="http://schemas.microsoft.com/office/drawing/2014/main" id="{275C98DE-B3F5-604D-97D7-D1D9507D2999}"/>
              </a:ext>
            </a:extLst>
          </p:cNvPr>
          <p:cNvPicPr>
            <a:picLocks noChangeAspect="1"/>
          </p:cNvPicPr>
          <p:nvPr/>
        </p:nvPicPr>
        <p:blipFill>
          <a:blip r:embed="rId6"/>
          <a:stretch>
            <a:fillRect/>
          </a:stretch>
        </p:blipFill>
        <p:spPr>
          <a:xfrm>
            <a:off x="4454104" y="-5952"/>
            <a:ext cx="3215919" cy="1013548"/>
          </a:xfrm>
          <a:prstGeom prst="rect">
            <a:avLst/>
          </a:prstGeom>
        </p:spPr>
      </p:pic>
      <p:pic>
        <p:nvPicPr>
          <p:cNvPr id="5" name="Picture 4">
            <a:extLst>
              <a:ext uri="{FF2B5EF4-FFF2-40B4-BE49-F238E27FC236}">
                <a16:creationId xmlns:a16="http://schemas.microsoft.com/office/drawing/2014/main" id="{53B7A612-3C56-65D2-5801-3BEF506618A4}"/>
              </a:ext>
            </a:extLst>
          </p:cNvPr>
          <p:cNvPicPr>
            <a:picLocks noChangeAspect="1"/>
          </p:cNvPicPr>
          <p:nvPr/>
        </p:nvPicPr>
        <p:blipFill>
          <a:blip r:embed="rId7"/>
          <a:stretch>
            <a:fillRect/>
          </a:stretch>
        </p:blipFill>
        <p:spPr>
          <a:xfrm>
            <a:off x="-5712" y="5105962"/>
            <a:ext cx="5309624" cy="1750979"/>
          </a:xfrm>
          <a:prstGeom prst="rect">
            <a:avLst/>
          </a:prstGeom>
        </p:spPr>
      </p:pic>
      <p:cxnSp>
        <p:nvCxnSpPr>
          <p:cNvPr id="6" name="Straight Connector 5">
            <a:extLst>
              <a:ext uri="{FF2B5EF4-FFF2-40B4-BE49-F238E27FC236}">
                <a16:creationId xmlns:a16="http://schemas.microsoft.com/office/drawing/2014/main" id="{DFBF7186-B827-3160-69CD-A7799D6495B1}"/>
              </a:ext>
            </a:extLst>
          </p:cNvPr>
          <p:cNvCxnSpPr>
            <a:cxnSpLocks/>
          </p:cNvCxnSpPr>
          <p:nvPr/>
        </p:nvCxnSpPr>
        <p:spPr>
          <a:xfrm>
            <a:off x="695298" y="3717032"/>
            <a:ext cx="7056886"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3281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13D9E-2DA0-A035-97E6-ED295A4CB7DF}"/>
            </a:ext>
          </a:extLst>
        </p:cNvPr>
        <p:cNvGrpSpPr/>
        <p:nvPr/>
      </p:nvGrpSpPr>
      <p:grpSpPr>
        <a:xfrm>
          <a:off x="0" y="0"/>
          <a:ext cx="0" cy="0"/>
          <a:chOff x="0" y="0"/>
          <a:chExt cx="0" cy="0"/>
        </a:xfrm>
      </p:grpSpPr>
      <p:pic>
        <p:nvPicPr>
          <p:cNvPr id="7" name="Picture 6" descr="A person with a bird head and a kangaroo&#10;&#10;AI-generated content may be incorrect.">
            <a:extLst>
              <a:ext uri="{FF2B5EF4-FFF2-40B4-BE49-F238E27FC236}">
                <a16:creationId xmlns:a16="http://schemas.microsoft.com/office/drawing/2014/main" id="{EDCECE9D-A5E2-A410-EBAC-AE1E2E167D28}"/>
              </a:ext>
            </a:extLst>
          </p:cNvPr>
          <p:cNvPicPr>
            <a:picLocks noChangeAspect="1"/>
          </p:cNvPicPr>
          <p:nvPr/>
        </p:nvPicPr>
        <p:blipFill>
          <a:blip r:embed="rId2">
            <a:alphaModFix amt="10000"/>
          </a:blip>
          <a:stretch>
            <a:fillRect/>
          </a:stretch>
        </p:blipFill>
        <p:spPr>
          <a:xfrm>
            <a:off x="0" y="636294"/>
            <a:ext cx="12192000" cy="6221706"/>
          </a:xfrm>
          <a:prstGeom prst="rect">
            <a:avLst/>
          </a:prstGeom>
        </p:spPr>
      </p:pic>
      <p:sp>
        <p:nvSpPr>
          <p:cNvPr id="3" name="Title 2">
            <a:extLst>
              <a:ext uri="{FF2B5EF4-FFF2-40B4-BE49-F238E27FC236}">
                <a16:creationId xmlns:a16="http://schemas.microsoft.com/office/drawing/2014/main" id="{426DD2E1-4D95-6AB5-3E7F-FC4FEB7761F3}"/>
              </a:ext>
            </a:extLst>
          </p:cNvPr>
          <p:cNvSpPr>
            <a:spLocks noGrp="1"/>
          </p:cNvSpPr>
          <p:nvPr>
            <p:ph type="title"/>
          </p:nvPr>
        </p:nvSpPr>
        <p:spPr>
          <a:xfrm>
            <a:off x="695326" y="2564904"/>
            <a:ext cx="10801350" cy="2160240"/>
          </a:xfrm>
        </p:spPr>
        <p:txBody>
          <a:bodyPr>
            <a:normAutofit/>
          </a:bodyPr>
          <a:lstStyle/>
          <a:p>
            <a:r>
              <a:rPr lang="de-DE" sz="2200" dirty="0">
                <a:solidFill>
                  <a:schemeClr val="tx1">
                    <a:lumMod val="75000"/>
                    <a:lumOff val="25000"/>
                  </a:schemeClr>
                </a:solidFill>
              </a:rPr>
              <a:t>Part 2</a:t>
            </a:r>
            <a:br>
              <a:rPr lang="de-DE" dirty="0"/>
            </a:br>
            <a:r>
              <a:rPr lang="de-DE" sz="4000" b="1" dirty="0"/>
              <a:t>Small words, big consequences</a:t>
            </a:r>
            <a:br>
              <a:rPr lang="de-DE" dirty="0"/>
            </a:br>
            <a:r>
              <a:rPr lang="de-DE" sz="3100" dirty="0">
                <a:solidFill>
                  <a:srgbClr val="00A2C7"/>
                </a:solidFill>
              </a:rPr>
              <a:t>Discourse markers, </a:t>
            </a:r>
            <a:r>
              <a:rPr lang="de-DE" sz="3100" i="1" dirty="0">
                <a:solidFill>
                  <a:srgbClr val="00A2C7"/>
                </a:solidFill>
              </a:rPr>
              <a:t>like</a:t>
            </a:r>
            <a:r>
              <a:rPr lang="de-DE" sz="3100" dirty="0">
                <a:solidFill>
                  <a:srgbClr val="00A2C7"/>
                </a:solidFill>
              </a:rPr>
              <a:t>, and how listeners hear us</a:t>
            </a:r>
            <a:endParaRPr lang="en-AU" dirty="0">
              <a:solidFill>
                <a:srgbClr val="00A2C7"/>
              </a:solidFill>
            </a:endParaRPr>
          </a:p>
        </p:txBody>
      </p:sp>
      <p:sp>
        <p:nvSpPr>
          <p:cNvPr id="4" name="Text Placeholder 3">
            <a:extLst>
              <a:ext uri="{FF2B5EF4-FFF2-40B4-BE49-F238E27FC236}">
                <a16:creationId xmlns:a16="http://schemas.microsoft.com/office/drawing/2014/main" id="{C134AF50-3D23-A6BF-C307-E2BE9ADC41BD}"/>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4ED5C276-EE11-FB6E-D581-909EE48D3041}"/>
              </a:ext>
            </a:extLst>
          </p:cNvPr>
          <p:cNvSpPr>
            <a:spLocks noGrp="1"/>
          </p:cNvSpPr>
          <p:nvPr>
            <p:ph type="sldNum" sz="quarter" idx="18"/>
          </p:nvPr>
        </p:nvSpPr>
        <p:spPr/>
        <p:txBody>
          <a:bodyPr/>
          <a:lstStyle/>
          <a:p>
            <a:fld id="{E917DE0E-AFB1-41FD-BC35-27DB61CA125F}" type="slidenum">
              <a:rPr lang="en-AU" smtClean="0"/>
              <a:pPr/>
              <a:t>10</a:t>
            </a:fld>
            <a:endParaRPr lang="en-AU" dirty="0"/>
          </a:p>
        </p:txBody>
      </p:sp>
    </p:spTree>
    <p:extLst>
      <p:ext uri="{BB962C8B-B14F-4D97-AF65-F5344CB8AC3E}">
        <p14:creationId xmlns:p14="http://schemas.microsoft.com/office/powerpoint/2010/main" val="841995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8B231-63A2-4BB0-925D-E5014AE5271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0676E3B-D9F6-8FE8-8BF3-D41E7F7F2FCD}"/>
              </a:ext>
            </a:extLst>
          </p:cNvPr>
          <p:cNvSpPr>
            <a:spLocks noGrp="1"/>
          </p:cNvSpPr>
          <p:nvPr>
            <p:ph sz="quarter" idx="10"/>
          </p:nvPr>
        </p:nvSpPr>
        <p:spPr>
          <a:xfrm>
            <a:off x="695326" y="1700213"/>
            <a:ext cx="8569026" cy="4608512"/>
          </a:xfrm>
        </p:spPr>
        <p:txBody>
          <a:bodyPr>
            <a:normAutofit/>
          </a:bodyPr>
          <a:lstStyle/>
          <a:p>
            <a:r>
              <a:rPr lang="en-AU" b="1" dirty="0">
                <a:solidFill>
                  <a:srgbClr val="51247A"/>
                </a:solidFill>
              </a:rPr>
              <a:t>Definition</a:t>
            </a:r>
          </a:p>
          <a:p>
            <a:r>
              <a:rPr lang="en-AU" dirty="0">
                <a:solidFill>
                  <a:srgbClr val="51247A"/>
                </a:solidFill>
              </a:rPr>
              <a:t>Optional, meaning-light items with no clear grammatical function — but pragmatically loaded </a:t>
            </a:r>
            <a:br>
              <a:rPr lang="en-AU" dirty="0">
                <a:solidFill>
                  <a:srgbClr val="51247A"/>
                </a:solidFill>
              </a:rPr>
            </a:br>
            <a:r>
              <a:rPr lang="en-AU" sz="1100" dirty="0">
                <a:solidFill>
                  <a:schemeClr val="bg1">
                    <a:lumMod val="50000"/>
                  </a:schemeClr>
                </a:solidFill>
              </a:rPr>
              <a:t>(Schiffrin 1986; Brinton 1996).</a:t>
            </a:r>
          </a:p>
          <a:p>
            <a:endParaRPr lang="en-AU" b="1" dirty="0">
              <a:solidFill>
                <a:srgbClr val="51247A"/>
              </a:solidFill>
            </a:endParaRPr>
          </a:p>
          <a:p>
            <a:r>
              <a:rPr lang="en-AU" b="1" dirty="0">
                <a:solidFill>
                  <a:srgbClr val="51247A"/>
                </a:solidFill>
              </a:rPr>
              <a:t>Examples in English:</a:t>
            </a:r>
            <a:r>
              <a:rPr lang="en-AU" dirty="0">
                <a:solidFill>
                  <a:srgbClr val="51247A"/>
                </a:solidFill>
              </a:rPr>
              <a:t> </a:t>
            </a:r>
            <a:r>
              <a:rPr lang="en-AU" i="1" dirty="0">
                <a:solidFill>
                  <a:srgbClr val="51247A"/>
                </a:solidFill>
              </a:rPr>
              <a:t>like, you know, well, just, sort of, I mean, actually…</a:t>
            </a:r>
          </a:p>
          <a:p>
            <a:endParaRPr lang="en-AU" b="1" dirty="0">
              <a:solidFill>
                <a:srgbClr val="51247A"/>
              </a:solidFill>
            </a:endParaRPr>
          </a:p>
          <a:p>
            <a:r>
              <a:rPr lang="en-AU" b="1" dirty="0">
                <a:solidFill>
                  <a:srgbClr val="51247A"/>
                </a:solidFill>
              </a:rPr>
              <a:t>Functions include</a:t>
            </a:r>
            <a:endParaRPr lang="en-AU" dirty="0">
              <a:solidFill>
                <a:srgbClr val="51247A"/>
              </a:solidFill>
            </a:endParaRPr>
          </a:p>
          <a:p>
            <a:pPr marL="285750" lvl="0" indent="-285750">
              <a:buClr>
                <a:srgbClr val="51247A"/>
              </a:buClr>
              <a:buFont typeface="Courier New" panose="02070309020205020404" pitchFamily="49" charset="0"/>
              <a:buChar char="o"/>
            </a:pPr>
            <a:r>
              <a:rPr lang="en-AU" dirty="0">
                <a:solidFill>
                  <a:srgbClr val="51247A"/>
                </a:solidFill>
              </a:rPr>
              <a:t>Initiating, sustaining, or repairing discourse</a:t>
            </a:r>
          </a:p>
          <a:p>
            <a:pPr marL="285750" lvl="0" indent="-285750">
              <a:buClr>
                <a:srgbClr val="51247A"/>
              </a:buClr>
              <a:buFont typeface="Courier New" panose="02070309020205020404" pitchFamily="49" charset="0"/>
              <a:buChar char="o"/>
            </a:pPr>
            <a:r>
              <a:rPr lang="en-AU" dirty="0">
                <a:solidFill>
                  <a:srgbClr val="51247A"/>
                </a:solidFill>
              </a:rPr>
              <a:t>Marking boundaries or sequential dependence</a:t>
            </a:r>
          </a:p>
          <a:p>
            <a:pPr marL="285750" lvl="0" indent="-285750">
              <a:buClr>
                <a:srgbClr val="51247A"/>
              </a:buClr>
              <a:buFont typeface="Courier New" panose="02070309020205020404" pitchFamily="49" charset="0"/>
              <a:buChar char="o"/>
            </a:pPr>
            <a:r>
              <a:rPr lang="en-AU" dirty="0">
                <a:solidFill>
                  <a:srgbClr val="51247A"/>
                </a:solidFill>
              </a:rPr>
              <a:t>Signalling new or old information</a:t>
            </a:r>
          </a:p>
          <a:p>
            <a:pPr marL="285750" lvl="0" indent="-285750">
              <a:buClr>
                <a:srgbClr val="51247A"/>
              </a:buClr>
              <a:buFont typeface="Courier New" panose="02070309020205020404" pitchFamily="49" charset="0"/>
              <a:buChar char="o"/>
            </a:pPr>
            <a:r>
              <a:rPr lang="en-AU" dirty="0">
                <a:solidFill>
                  <a:srgbClr val="51247A"/>
                </a:solidFill>
              </a:rPr>
              <a:t>Managing information flow in informal speech </a:t>
            </a:r>
            <a:r>
              <a:rPr lang="en-AU" sz="1100" dirty="0">
                <a:solidFill>
                  <a:schemeClr val="bg1">
                    <a:lumMod val="50000"/>
                  </a:schemeClr>
                </a:solidFill>
              </a:rPr>
              <a:t>(Brinton 1996: 36–38)</a:t>
            </a:r>
          </a:p>
          <a:p>
            <a:endParaRPr lang="en-AU" dirty="0">
              <a:solidFill>
                <a:srgbClr val="51247A"/>
              </a:solidFill>
            </a:endParaRPr>
          </a:p>
        </p:txBody>
      </p:sp>
      <p:sp>
        <p:nvSpPr>
          <p:cNvPr id="3" name="Title 2">
            <a:extLst>
              <a:ext uri="{FF2B5EF4-FFF2-40B4-BE49-F238E27FC236}">
                <a16:creationId xmlns:a16="http://schemas.microsoft.com/office/drawing/2014/main" id="{4AC45CAE-AADE-183F-4C77-D4DCEEB5321D}"/>
              </a:ext>
            </a:extLst>
          </p:cNvPr>
          <p:cNvSpPr>
            <a:spLocks noGrp="1"/>
          </p:cNvSpPr>
          <p:nvPr>
            <p:ph type="title"/>
          </p:nvPr>
        </p:nvSpPr>
        <p:spPr/>
        <p:txBody>
          <a:bodyPr>
            <a:normAutofit/>
          </a:bodyPr>
          <a:lstStyle/>
          <a:p>
            <a:pPr>
              <a:buClr>
                <a:srgbClr val="51247A"/>
              </a:buClr>
            </a:pPr>
            <a:r>
              <a:rPr lang="en-US" b="1" dirty="0">
                <a:solidFill>
                  <a:srgbClr val="51247A"/>
                </a:solidFill>
              </a:rPr>
              <a:t>What are discourse particles?</a:t>
            </a:r>
            <a:endParaRPr lang="de-DE" dirty="0">
              <a:solidFill>
                <a:srgbClr val="51247A"/>
              </a:solidFill>
            </a:endParaRPr>
          </a:p>
        </p:txBody>
      </p:sp>
      <p:sp>
        <p:nvSpPr>
          <p:cNvPr id="4" name="Text Placeholder 3">
            <a:extLst>
              <a:ext uri="{FF2B5EF4-FFF2-40B4-BE49-F238E27FC236}">
                <a16:creationId xmlns:a16="http://schemas.microsoft.com/office/drawing/2014/main" id="{4EE0FB0E-961F-7257-D519-185DFC487DD5}"/>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F9CF7F15-E273-9E5E-B55A-11C52092A01F}"/>
              </a:ext>
            </a:extLst>
          </p:cNvPr>
          <p:cNvSpPr>
            <a:spLocks noGrp="1"/>
          </p:cNvSpPr>
          <p:nvPr>
            <p:ph type="sldNum" sz="quarter" idx="18"/>
          </p:nvPr>
        </p:nvSpPr>
        <p:spPr/>
        <p:txBody>
          <a:bodyPr/>
          <a:lstStyle/>
          <a:p>
            <a:fld id="{E917DE0E-AFB1-41FD-BC35-27DB61CA125F}" type="slidenum">
              <a:rPr lang="en-AU" smtClean="0"/>
              <a:pPr/>
              <a:t>11</a:t>
            </a:fld>
            <a:endParaRPr lang="en-AU" dirty="0"/>
          </a:p>
        </p:txBody>
      </p:sp>
      <p:pic>
        <p:nvPicPr>
          <p:cNvPr id="7" name="Picture 6" descr="Discourse-Pragmatic Variation in Context: Eight hundred years of LIKE (Studies in Language, 187, Band 187) : D'Arcy, Alexandra (University of Victoria): Amazon.de: Bücher">
            <a:extLst>
              <a:ext uri="{FF2B5EF4-FFF2-40B4-BE49-F238E27FC236}">
                <a16:creationId xmlns:a16="http://schemas.microsoft.com/office/drawing/2014/main" id="{2D467F81-605B-4B04-958F-1E0790CEBD1B}"/>
              </a:ext>
            </a:extLst>
          </p:cNvPr>
          <p:cNvPicPr>
            <a:picLocks noChangeAspect="1"/>
          </p:cNvPicPr>
          <p:nvPr/>
        </p:nvPicPr>
        <p:blipFill>
          <a:blip r:embed="rId2"/>
          <a:stretch>
            <a:fillRect/>
          </a:stretch>
        </p:blipFill>
        <p:spPr>
          <a:xfrm>
            <a:off x="9408368" y="1700213"/>
            <a:ext cx="2497635" cy="3935880"/>
          </a:xfrm>
          <a:prstGeom prst="rect">
            <a:avLst/>
          </a:prstGeom>
        </p:spPr>
      </p:pic>
    </p:spTree>
    <p:extLst>
      <p:ext uri="{BB962C8B-B14F-4D97-AF65-F5344CB8AC3E}">
        <p14:creationId xmlns:p14="http://schemas.microsoft.com/office/powerpoint/2010/main" val="3318585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2C7D1-5E1B-E56F-0879-DF68247BFEC5}"/>
            </a:ext>
          </a:extLst>
        </p:cNvPr>
        <p:cNvGrpSpPr/>
        <p:nvPr/>
      </p:nvGrpSpPr>
      <p:grpSpPr>
        <a:xfrm>
          <a:off x="0" y="0"/>
          <a:ext cx="0" cy="0"/>
          <a:chOff x="0" y="0"/>
          <a:chExt cx="0" cy="0"/>
        </a:xfrm>
      </p:grpSpPr>
      <p:pic>
        <p:nvPicPr>
          <p:cNvPr id="7" name="Picture 6" descr="A person with a bird head and a kangaroo&#10;&#10;AI-generated content may be incorrect.">
            <a:extLst>
              <a:ext uri="{FF2B5EF4-FFF2-40B4-BE49-F238E27FC236}">
                <a16:creationId xmlns:a16="http://schemas.microsoft.com/office/drawing/2014/main" id="{C372A892-334B-5DEA-BD6E-795E2655A571}"/>
              </a:ext>
            </a:extLst>
          </p:cNvPr>
          <p:cNvPicPr>
            <a:picLocks noChangeAspect="1"/>
          </p:cNvPicPr>
          <p:nvPr/>
        </p:nvPicPr>
        <p:blipFill>
          <a:blip r:embed="rId2">
            <a:alphaModFix amt="10000"/>
          </a:blip>
          <a:stretch>
            <a:fillRect/>
          </a:stretch>
        </p:blipFill>
        <p:spPr>
          <a:xfrm>
            <a:off x="0" y="636294"/>
            <a:ext cx="12192000" cy="6221706"/>
          </a:xfrm>
          <a:prstGeom prst="rect">
            <a:avLst/>
          </a:prstGeom>
        </p:spPr>
      </p:pic>
      <p:sp>
        <p:nvSpPr>
          <p:cNvPr id="3" name="Title 2">
            <a:extLst>
              <a:ext uri="{FF2B5EF4-FFF2-40B4-BE49-F238E27FC236}">
                <a16:creationId xmlns:a16="http://schemas.microsoft.com/office/drawing/2014/main" id="{20653A1F-38B4-93C9-2CF7-2302BEA0BAF9}"/>
              </a:ext>
            </a:extLst>
          </p:cNvPr>
          <p:cNvSpPr>
            <a:spLocks noGrp="1"/>
          </p:cNvSpPr>
          <p:nvPr>
            <p:ph type="title"/>
          </p:nvPr>
        </p:nvSpPr>
        <p:spPr>
          <a:xfrm>
            <a:off x="695326" y="3140968"/>
            <a:ext cx="10801350" cy="1008112"/>
          </a:xfrm>
        </p:spPr>
        <p:txBody>
          <a:bodyPr/>
          <a:lstStyle/>
          <a:p>
            <a:pPr algn="ctr"/>
            <a:r>
              <a:rPr lang="de-DE" b="1" dirty="0">
                <a:solidFill>
                  <a:srgbClr val="51247A"/>
                </a:solidFill>
              </a:rPr>
              <a:t>Study 1: </a:t>
            </a:r>
            <a:r>
              <a:rPr lang="en-AU" b="1" dirty="0"/>
              <a:t>Does “like” change how you are seen?</a:t>
            </a:r>
            <a:br>
              <a:rPr lang="de-DE" dirty="0">
                <a:solidFill>
                  <a:srgbClr val="51247A"/>
                </a:solidFill>
              </a:rPr>
            </a:br>
            <a:r>
              <a:rPr lang="en-AU" sz="1800" dirty="0">
                <a:solidFill>
                  <a:srgbClr val="00B0F0"/>
                </a:solidFill>
              </a:rPr>
              <a:t>(Dailey-O’Cain, 2000, 2025, </a:t>
            </a:r>
            <a:r>
              <a:rPr lang="en-AU" sz="1800" i="1" dirty="0">
                <a:solidFill>
                  <a:srgbClr val="00B0F0"/>
                </a:solidFill>
              </a:rPr>
              <a:t>Journal of Sociolinguistics 4</a:t>
            </a:r>
            <a:r>
              <a:rPr lang="en-AU" sz="1800" dirty="0">
                <a:solidFill>
                  <a:srgbClr val="00B0F0"/>
                </a:solidFill>
              </a:rPr>
              <a:t>(1): 60-80)</a:t>
            </a:r>
            <a:endParaRPr lang="de-DE" dirty="0">
              <a:solidFill>
                <a:srgbClr val="00B0F0"/>
              </a:solidFill>
            </a:endParaRPr>
          </a:p>
        </p:txBody>
      </p:sp>
      <p:sp>
        <p:nvSpPr>
          <p:cNvPr id="8" name="TextBox 7">
            <a:extLst>
              <a:ext uri="{FF2B5EF4-FFF2-40B4-BE49-F238E27FC236}">
                <a16:creationId xmlns:a16="http://schemas.microsoft.com/office/drawing/2014/main" id="{B3C26F16-A614-F154-0E01-4AF8DBB1D4B2}"/>
              </a:ext>
            </a:extLst>
          </p:cNvPr>
          <p:cNvSpPr txBox="1"/>
          <p:nvPr/>
        </p:nvSpPr>
        <p:spPr>
          <a:xfrm>
            <a:off x="0" y="6556965"/>
            <a:ext cx="12192000" cy="276999"/>
          </a:xfrm>
          <a:prstGeom prst="rect">
            <a:avLst/>
          </a:prstGeom>
          <a:noFill/>
        </p:spPr>
        <p:txBody>
          <a:bodyPr wrap="square" rtlCol="0">
            <a:spAutoFit/>
          </a:bodyPr>
          <a:lstStyle/>
          <a:p>
            <a:pPr algn="ctr"/>
            <a:r>
              <a:rPr lang="en-US" sz="1200" dirty="0">
                <a:solidFill>
                  <a:schemeClr val="accent1"/>
                </a:solidFill>
              </a:rPr>
              <a:t>Schweinberger, M., &amp; Burridge, K. (2025). Vulgarity in online discourse around the English-speaking world. </a:t>
            </a:r>
            <a:r>
              <a:rPr lang="en-US" sz="1200" i="1" dirty="0">
                <a:solidFill>
                  <a:schemeClr val="accent1"/>
                </a:solidFill>
              </a:rPr>
              <a:t>Lingua, 321</a:t>
            </a:r>
            <a:r>
              <a:rPr lang="en-US" sz="1200" dirty="0">
                <a:solidFill>
                  <a:schemeClr val="accent1"/>
                </a:solidFill>
              </a:rPr>
              <a:t>, 103946. https://doi.org/10.1016/j.lingua.2025.103946</a:t>
            </a:r>
            <a:endParaRPr lang="en-AU" sz="1200" i="1" dirty="0">
              <a:solidFill>
                <a:schemeClr val="accent1"/>
              </a:solidFill>
            </a:endParaRPr>
          </a:p>
        </p:txBody>
      </p:sp>
    </p:spTree>
    <p:extLst>
      <p:ext uri="{BB962C8B-B14F-4D97-AF65-F5344CB8AC3E}">
        <p14:creationId xmlns:p14="http://schemas.microsoft.com/office/powerpoint/2010/main" val="3963201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7D4B4-0213-9E7B-66E6-E05D0786E149}"/>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7F5F49C5-5214-7852-F4B6-6E33A01F3062}"/>
              </a:ext>
            </a:extLst>
          </p:cNvPr>
          <p:cNvPicPr>
            <a:picLocks noChangeAspect="1"/>
          </p:cNvPicPr>
          <p:nvPr/>
        </p:nvPicPr>
        <p:blipFill>
          <a:blip r:embed="rId2"/>
          <a:stretch>
            <a:fillRect/>
          </a:stretch>
        </p:blipFill>
        <p:spPr>
          <a:xfrm>
            <a:off x="8951598" y="1694534"/>
            <a:ext cx="3240402" cy="3246634"/>
          </a:xfrm>
          <a:prstGeom prst="rect">
            <a:avLst/>
          </a:prstGeom>
        </p:spPr>
      </p:pic>
      <p:sp>
        <p:nvSpPr>
          <p:cNvPr id="2" name="Content Placeholder 1">
            <a:extLst>
              <a:ext uri="{FF2B5EF4-FFF2-40B4-BE49-F238E27FC236}">
                <a16:creationId xmlns:a16="http://schemas.microsoft.com/office/drawing/2014/main" id="{13C65AC9-D5AE-95E4-0876-D0190CA00959}"/>
              </a:ext>
            </a:extLst>
          </p:cNvPr>
          <p:cNvSpPr>
            <a:spLocks noGrp="1"/>
          </p:cNvSpPr>
          <p:nvPr>
            <p:ph sz="quarter" idx="10"/>
          </p:nvPr>
        </p:nvSpPr>
        <p:spPr>
          <a:xfrm>
            <a:off x="695326" y="1700213"/>
            <a:ext cx="7992962" cy="4608512"/>
          </a:xfrm>
        </p:spPr>
        <p:txBody>
          <a:bodyPr>
            <a:normAutofit fontScale="92500" lnSpcReduction="10000"/>
          </a:bodyPr>
          <a:lstStyle/>
          <a:p>
            <a:r>
              <a:rPr lang="en-AU" b="1" dirty="0">
                <a:solidFill>
                  <a:srgbClr val="51247A"/>
                </a:solidFill>
              </a:rPr>
              <a:t>Study design</a:t>
            </a:r>
            <a:endParaRPr lang="en-AU" dirty="0">
              <a:solidFill>
                <a:srgbClr val="51247A"/>
              </a:solidFill>
            </a:endParaRPr>
          </a:p>
          <a:p>
            <a:pPr marL="342900" indent="-342900">
              <a:buClr>
                <a:srgbClr val="51247A"/>
              </a:buClr>
              <a:buFont typeface="+mj-lt"/>
              <a:buAutoNum type="arabicPeriod"/>
            </a:pPr>
            <a:r>
              <a:rPr lang="en-AU" b="1" dirty="0">
                <a:solidFill>
                  <a:schemeClr val="bg2"/>
                </a:solidFill>
              </a:rPr>
              <a:t>Corpus study</a:t>
            </a:r>
            <a:br>
              <a:rPr lang="en-AU" b="1" dirty="0">
                <a:solidFill>
                  <a:schemeClr val="bg2"/>
                </a:solidFill>
              </a:rPr>
            </a:br>
            <a:r>
              <a:rPr lang="en-AU" dirty="0">
                <a:solidFill>
                  <a:schemeClr val="bg2"/>
                </a:solidFill>
              </a:rPr>
              <a:t>30 speakers, informal interviews, middle-class southeastern Michigan. Stratified by age (14–29, 30–49, 50–69) and gender. 671 occurrences of </a:t>
            </a:r>
            <a:r>
              <a:rPr lang="en-AU" i="1" dirty="0">
                <a:solidFill>
                  <a:schemeClr val="bg2"/>
                </a:solidFill>
              </a:rPr>
              <a:t>like</a:t>
            </a:r>
            <a:r>
              <a:rPr lang="en-AU" dirty="0">
                <a:solidFill>
                  <a:schemeClr val="bg2"/>
                </a:solidFill>
              </a:rPr>
              <a:t> coded (576 focuser, 95 quotative).</a:t>
            </a:r>
          </a:p>
          <a:p>
            <a:pPr marL="342900" indent="-342900">
              <a:buClr>
                <a:srgbClr val="51247A"/>
              </a:buClr>
              <a:buFont typeface="+mj-lt"/>
              <a:buAutoNum type="arabicPeriod"/>
            </a:pPr>
            <a:r>
              <a:rPr lang="en-AU" b="1" dirty="0">
                <a:solidFill>
                  <a:schemeClr val="bg2"/>
                </a:solidFill>
              </a:rPr>
              <a:t>Questionnaire</a:t>
            </a:r>
            <a:br>
              <a:rPr lang="en-AU" b="1" dirty="0">
                <a:solidFill>
                  <a:schemeClr val="bg2"/>
                </a:solidFill>
              </a:rPr>
            </a:br>
            <a:r>
              <a:rPr lang="en-AU" dirty="0">
                <a:solidFill>
                  <a:schemeClr val="bg2"/>
                </a:solidFill>
              </a:rPr>
              <a:t>40 informants asked about perceived age/gender distribution of </a:t>
            </a:r>
            <a:r>
              <a:rPr lang="en-AU" i="1" dirty="0">
                <a:solidFill>
                  <a:schemeClr val="bg2"/>
                </a:solidFill>
              </a:rPr>
              <a:t>like</a:t>
            </a:r>
            <a:r>
              <a:rPr lang="en-AU" dirty="0">
                <a:solidFill>
                  <a:schemeClr val="bg2"/>
                </a:solidFill>
              </a:rPr>
              <a:t> and their own use.</a:t>
            </a:r>
          </a:p>
          <a:p>
            <a:pPr marL="342900" indent="-342900">
              <a:buClr>
                <a:srgbClr val="51247A"/>
              </a:buClr>
              <a:buFont typeface="+mj-lt"/>
              <a:buAutoNum type="arabicPeriod"/>
            </a:pPr>
            <a:r>
              <a:rPr lang="en-AU" b="1" dirty="0">
                <a:solidFill>
                  <a:srgbClr val="51247A"/>
                </a:solidFill>
              </a:rPr>
              <a:t>Experiment</a:t>
            </a:r>
            <a:br>
              <a:rPr lang="en-AU" b="1" dirty="0">
                <a:solidFill>
                  <a:srgbClr val="51247A"/>
                </a:solidFill>
              </a:rPr>
            </a:br>
            <a:r>
              <a:rPr lang="en-AU" dirty="0">
                <a:solidFill>
                  <a:srgbClr val="51247A"/>
                </a:solidFill>
              </a:rPr>
              <a:t>Eight one-minute recordings from four speakers (two age groups, both genders). Each recording in two versions: with </a:t>
            </a:r>
            <a:r>
              <a:rPr lang="en-AU" i="1" dirty="0">
                <a:solidFill>
                  <a:srgbClr val="51247A"/>
                </a:solidFill>
              </a:rPr>
              <a:t>like</a:t>
            </a:r>
            <a:r>
              <a:rPr lang="en-AU" dirty="0">
                <a:solidFill>
                  <a:srgbClr val="51247A"/>
                </a:solidFill>
              </a:rPr>
              <a:t> (12–15 tokens per minute) and without (every </a:t>
            </a:r>
            <a:r>
              <a:rPr lang="en-AU" i="1" dirty="0">
                <a:solidFill>
                  <a:srgbClr val="51247A"/>
                </a:solidFill>
              </a:rPr>
              <a:t>like</a:t>
            </a:r>
            <a:r>
              <a:rPr lang="en-AU" dirty="0">
                <a:solidFill>
                  <a:srgbClr val="51247A"/>
                </a:solidFill>
              </a:rPr>
              <a:t> digitally removed). </a:t>
            </a:r>
            <a:br>
              <a:rPr lang="en-AU" dirty="0">
                <a:solidFill>
                  <a:srgbClr val="51247A"/>
                </a:solidFill>
              </a:rPr>
            </a:br>
            <a:r>
              <a:rPr lang="en-AU" dirty="0">
                <a:solidFill>
                  <a:srgbClr val="51247A"/>
                </a:solidFill>
              </a:rPr>
              <a:t>40 listeners rated each recording on nine traits (</a:t>
            </a:r>
            <a:r>
              <a:rPr lang="en-US" dirty="0">
                <a:solidFill>
                  <a:srgbClr val="51247A"/>
                </a:solidFill>
              </a:rPr>
              <a:t>attractive, cheerful, educated, intelligent, friendly,…). </a:t>
            </a:r>
            <a:br>
              <a:rPr lang="en-US" dirty="0">
                <a:solidFill>
                  <a:srgbClr val="51247A"/>
                </a:solidFill>
              </a:rPr>
            </a:br>
            <a:r>
              <a:rPr lang="en-US" dirty="0">
                <a:solidFill>
                  <a:srgbClr val="51247A"/>
                </a:solidFill>
              </a:rPr>
              <a:t>They didn't know they were listening to the same speaker twice.</a:t>
            </a:r>
            <a:br>
              <a:rPr lang="en-AU" dirty="0">
                <a:solidFill>
                  <a:srgbClr val="51247A"/>
                </a:solidFill>
              </a:rPr>
            </a:br>
            <a:r>
              <a:rPr lang="en-AU" b="1" dirty="0">
                <a:solidFill>
                  <a:srgbClr val="51247A"/>
                </a:solidFill>
              </a:rPr>
              <a:t>Innovation:</a:t>
            </a:r>
            <a:r>
              <a:rPr lang="en-AU" dirty="0">
                <a:solidFill>
                  <a:srgbClr val="51247A"/>
                </a:solidFill>
              </a:rPr>
              <a:t> Same speaker, same voice, same content — only </a:t>
            </a:r>
            <a:r>
              <a:rPr lang="en-AU" i="1" dirty="0">
                <a:solidFill>
                  <a:srgbClr val="51247A"/>
                </a:solidFill>
              </a:rPr>
              <a:t>like</a:t>
            </a:r>
            <a:r>
              <a:rPr lang="en-AU" dirty="0">
                <a:solidFill>
                  <a:srgbClr val="51247A"/>
                </a:solidFill>
              </a:rPr>
              <a:t> varies.</a:t>
            </a:r>
          </a:p>
        </p:txBody>
      </p:sp>
      <p:sp>
        <p:nvSpPr>
          <p:cNvPr id="3" name="Title 2">
            <a:extLst>
              <a:ext uri="{FF2B5EF4-FFF2-40B4-BE49-F238E27FC236}">
                <a16:creationId xmlns:a16="http://schemas.microsoft.com/office/drawing/2014/main" id="{F345F226-67DE-0CE5-3CA9-87B9BDF01C5D}"/>
              </a:ext>
            </a:extLst>
          </p:cNvPr>
          <p:cNvSpPr>
            <a:spLocks noGrp="1"/>
          </p:cNvSpPr>
          <p:nvPr>
            <p:ph type="title"/>
          </p:nvPr>
        </p:nvSpPr>
        <p:spPr/>
        <p:txBody>
          <a:bodyPr>
            <a:normAutofit/>
          </a:bodyPr>
          <a:lstStyle/>
          <a:p>
            <a:pPr>
              <a:buClr>
                <a:srgbClr val="51247A"/>
              </a:buClr>
            </a:pPr>
            <a:r>
              <a:rPr lang="en-AU" b="1" dirty="0"/>
              <a:t>Does “like” change how you are seen?</a:t>
            </a:r>
            <a:endParaRPr lang="de-DE" b="1" dirty="0">
              <a:solidFill>
                <a:srgbClr val="51247A"/>
              </a:solidFill>
            </a:endParaRPr>
          </a:p>
        </p:txBody>
      </p:sp>
      <p:sp>
        <p:nvSpPr>
          <p:cNvPr id="4" name="Text Placeholder 3">
            <a:extLst>
              <a:ext uri="{FF2B5EF4-FFF2-40B4-BE49-F238E27FC236}">
                <a16:creationId xmlns:a16="http://schemas.microsoft.com/office/drawing/2014/main" id="{7E1821BD-9EE9-007A-0E2B-ABC7B55F2462}"/>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D10ABED2-8827-3CED-8728-1DADF01B0E57}"/>
              </a:ext>
            </a:extLst>
          </p:cNvPr>
          <p:cNvSpPr>
            <a:spLocks noGrp="1"/>
          </p:cNvSpPr>
          <p:nvPr>
            <p:ph type="sldNum" sz="quarter" idx="18"/>
          </p:nvPr>
        </p:nvSpPr>
        <p:spPr/>
        <p:txBody>
          <a:bodyPr/>
          <a:lstStyle/>
          <a:p>
            <a:fld id="{E917DE0E-AFB1-41FD-BC35-27DB61CA125F}" type="slidenum">
              <a:rPr lang="en-AU" smtClean="0"/>
              <a:pPr/>
              <a:t>13</a:t>
            </a:fld>
            <a:endParaRPr lang="en-AU" dirty="0"/>
          </a:p>
        </p:txBody>
      </p:sp>
    </p:spTree>
    <p:extLst>
      <p:ext uri="{BB962C8B-B14F-4D97-AF65-F5344CB8AC3E}">
        <p14:creationId xmlns:p14="http://schemas.microsoft.com/office/powerpoint/2010/main" val="136714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6BF44-2B51-30DA-723E-C8AE687F0915}"/>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B5DA02FC-8C13-3E4D-AD33-2806FE1E75A9}"/>
              </a:ext>
            </a:extLst>
          </p:cNvPr>
          <p:cNvSpPr/>
          <p:nvPr/>
        </p:nvSpPr>
        <p:spPr>
          <a:xfrm>
            <a:off x="551384" y="3933057"/>
            <a:ext cx="8208912" cy="2375668"/>
          </a:xfrm>
          <a:prstGeom prst="rect">
            <a:avLst/>
          </a:prstGeom>
          <a:solidFill>
            <a:schemeClr val="accent1">
              <a:alpha val="30000"/>
            </a:schemeClr>
          </a:solidFill>
          <a:ln w="19050">
            <a:solidFill>
              <a:srgbClr val="51247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0" name="Picture 9">
            <a:extLst>
              <a:ext uri="{FF2B5EF4-FFF2-40B4-BE49-F238E27FC236}">
                <a16:creationId xmlns:a16="http://schemas.microsoft.com/office/drawing/2014/main" id="{76C681DA-F1A9-A1AB-B810-96F0BCC47681}"/>
              </a:ext>
            </a:extLst>
          </p:cNvPr>
          <p:cNvPicPr>
            <a:picLocks noChangeAspect="1"/>
          </p:cNvPicPr>
          <p:nvPr/>
        </p:nvPicPr>
        <p:blipFill>
          <a:blip r:embed="rId2"/>
          <a:stretch>
            <a:fillRect/>
          </a:stretch>
        </p:blipFill>
        <p:spPr>
          <a:xfrm>
            <a:off x="8951598" y="1694534"/>
            <a:ext cx="3240402" cy="3246634"/>
          </a:xfrm>
          <a:prstGeom prst="rect">
            <a:avLst/>
          </a:prstGeom>
        </p:spPr>
      </p:pic>
      <p:sp>
        <p:nvSpPr>
          <p:cNvPr id="2" name="Content Placeholder 1">
            <a:extLst>
              <a:ext uri="{FF2B5EF4-FFF2-40B4-BE49-F238E27FC236}">
                <a16:creationId xmlns:a16="http://schemas.microsoft.com/office/drawing/2014/main" id="{A82A0A9A-6DAF-5648-5B1A-858E79A748DA}"/>
              </a:ext>
            </a:extLst>
          </p:cNvPr>
          <p:cNvSpPr>
            <a:spLocks noGrp="1"/>
          </p:cNvSpPr>
          <p:nvPr>
            <p:ph sz="quarter" idx="10"/>
          </p:nvPr>
        </p:nvSpPr>
        <p:spPr>
          <a:xfrm>
            <a:off x="695326" y="1700213"/>
            <a:ext cx="7992962" cy="4608512"/>
          </a:xfrm>
        </p:spPr>
        <p:txBody>
          <a:bodyPr>
            <a:normAutofit fontScale="92500" lnSpcReduction="10000"/>
          </a:bodyPr>
          <a:lstStyle/>
          <a:p>
            <a:r>
              <a:rPr lang="en-AU" b="1" dirty="0">
                <a:solidFill>
                  <a:srgbClr val="51247A"/>
                </a:solidFill>
              </a:rPr>
              <a:t>Study design</a:t>
            </a:r>
            <a:endParaRPr lang="en-AU" dirty="0">
              <a:solidFill>
                <a:srgbClr val="51247A"/>
              </a:solidFill>
            </a:endParaRPr>
          </a:p>
          <a:p>
            <a:pPr marL="342900" indent="-342900">
              <a:buClr>
                <a:srgbClr val="51247A"/>
              </a:buClr>
              <a:buFont typeface="+mj-lt"/>
              <a:buAutoNum type="arabicPeriod"/>
            </a:pPr>
            <a:r>
              <a:rPr lang="en-AU" b="1" dirty="0">
                <a:solidFill>
                  <a:schemeClr val="bg2"/>
                </a:solidFill>
              </a:rPr>
              <a:t>Corpus study</a:t>
            </a:r>
            <a:br>
              <a:rPr lang="en-AU" b="1" dirty="0">
                <a:solidFill>
                  <a:schemeClr val="bg2"/>
                </a:solidFill>
              </a:rPr>
            </a:br>
            <a:r>
              <a:rPr lang="en-AU" dirty="0">
                <a:solidFill>
                  <a:schemeClr val="bg2"/>
                </a:solidFill>
              </a:rPr>
              <a:t>30 speakers, informal interviews, middle-class southeastern Michigan. Stratified by age (14–29, 30–49, 50–69) and gender. 671 occurrences of </a:t>
            </a:r>
            <a:r>
              <a:rPr lang="en-AU" i="1" dirty="0">
                <a:solidFill>
                  <a:schemeClr val="bg2"/>
                </a:solidFill>
              </a:rPr>
              <a:t>like</a:t>
            </a:r>
            <a:r>
              <a:rPr lang="en-AU" dirty="0">
                <a:solidFill>
                  <a:schemeClr val="bg2"/>
                </a:solidFill>
              </a:rPr>
              <a:t> coded (576 focuser, 95 quotative).</a:t>
            </a:r>
          </a:p>
          <a:p>
            <a:pPr marL="342900" indent="-342900">
              <a:buClr>
                <a:srgbClr val="51247A"/>
              </a:buClr>
              <a:buFont typeface="+mj-lt"/>
              <a:buAutoNum type="arabicPeriod"/>
            </a:pPr>
            <a:r>
              <a:rPr lang="en-AU" b="1" dirty="0">
                <a:solidFill>
                  <a:schemeClr val="bg2"/>
                </a:solidFill>
              </a:rPr>
              <a:t>Questionnaire</a:t>
            </a:r>
            <a:br>
              <a:rPr lang="en-AU" b="1" dirty="0">
                <a:solidFill>
                  <a:schemeClr val="bg2"/>
                </a:solidFill>
              </a:rPr>
            </a:br>
            <a:r>
              <a:rPr lang="en-AU" dirty="0">
                <a:solidFill>
                  <a:schemeClr val="bg2"/>
                </a:solidFill>
              </a:rPr>
              <a:t>40 informants asked about perceived age/gender distribution of </a:t>
            </a:r>
            <a:r>
              <a:rPr lang="en-AU" i="1" dirty="0">
                <a:solidFill>
                  <a:schemeClr val="bg2"/>
                </a:solidFill>
              </a:rPr>
              <a:t>like</a:t>
            </a:r>
            <a:r>
              <a:rPr lang="en-AU" dirty="0">
                <a:solidFill>
                  <a:schemeClr val="bg2"/>
                </a:solidFill>
              </a:rPr>
              <a:t> and their own use.</a:t>
            </a:r>
          </a:p>
          <a:p>
            <a:pPr marL="342900" indent="-342900">
              <a:buClr>
                <a:srgbClr val="51247A"/>
              </a:buClr>
              <a:buFont typeface="+mj-lt"/>
              <a:buAutoNum type="arabicPeriod"/>
            </a:pPr>
            <a:r>
              <a:rPr lang="en-AU" b="1" dirty="0">
                <a:solidFill>
                  <a:srgbClr val="51247A"/>
                </a:solidFill>
              </a:rPr>
              <a:t>Experiment</a:t>
            </a:r>
            <a:br>
              <a:rPr lang="en-AU" b="1" dirty="0">
                <a:solidFill>
                  <a:srgbClr val="51247A"/>
                </a:solidFill>
              </a:rPr>
            </a:br>
            <a:r>
              <a:rPr lang="en-AU" dirty="0">
                <a:solidFill>
                  <a:srgbClr val="51247A"/>
                </a:solidFill>
              </a:rPr>
              <a:t>Eight one-minute recordings from four speakers (two age groups, both genders). Each recording in two versions: with </a:t>
            </a:r>
            <a:r>
              <a:rPr lang="en-AU" i="1" dirty="0">
                <a:solidFill>
                  <a:srgbClr val="51247A"/>
                </a:solidFill>
              </a:rPr>
              <a:t>like</a:t>
            </a:r>
            <a:r>
              <a:rPr lang="en-AU" dirty="0">
                <a:solidFill>
                  <a:srgbClr val="51247A"/>
                </a:solidFill>
              </a:rPr>
              <a:t> (12–15 tokens per minute) and without (every </a:t>
            </a:r>
            <a:r>
              <a:rPr lang="en-AU" i="1" dirty="0">
                <a:solidFill>
                  <a:srgbClr val="51247A"/>
                </a:solidFill>
              </a:rPr>
              <a:t>like</a:t>
            </a:r>
            <a:r>
              <a:rPr lang="en-AU" dirty="0">
                <a:solidFill>
                  <a:srgbClr val="51247A"/>
                </a:solidFill>
              </a:rPr>
              <a:t> digitally removed). </a:t>
            </a:r>
            <a:br>
              <a:rPr lang="en-AU" dirty="0">
                <a:solidFill>
                  <a:srgbClr val="51247A"/>
                </a:solidFill>
              </a:rPr>
            </a:br>
            <a:r>
              <a:rPr lang="en-AU" dirty="0">
                <a:solidFill>
                  <a:srgbClr val="51247A"/>
                </a:solidFill>
              </a:rPr>
              <a:t>40 listeners rated each recording on nine traits (</a:t>
            </a:r>
            <a:r>
              <a:rPr lang="en-US" dirty="0">
                <a:solidFill>
                  <a:srgbClr val="51247A"/>
                </a:solidFill>
              </a:rPr>
              <a:t>attractive, cheerful, educated, intelligent, friendly,…). </a:t>
            </a:r>
            <a:br>
              <a:rPr lang="en-US" dirty="0">
                <a:solidFill>
                  <a:srgbClr val="51247A"/>
                </a:solidFill>
              </a:rPr>
            </a:br>
            <a:r>
              <a:rPr lang="en-US" dirty="0">
                <a:solidFill>
                  <a:srgbClr val="51247A"/>
                </a:solidFill>
              </a:rPr>
              <a:t>They didn't know they were listening to the same speaker twice.</a:t>
            </a:r>
            <a:br>
              <a:rPr lang="en-AU" dirty="0">
                <a:solidFill>
                  <a:srgbClr val="51247A"/>
                </a:solidFill>
              </a:rPr>
            </a:br>
            <a:r>
              <a:rPr lang="en-AU" b="1" dirty="0">
                <a:solidFill>
                  <a:srgbClr val="51247A"/>
                </a:solidFill>
              </a:rPr>
              <a:t>Innovation:</a:t>
            </a:r>
            <a:r>
              <a:rPr lang="en-AU" dirty="0">
                <a:solidFill>
                  <a:srgbClr val="51247A"/>
                </a:solidFill>
              </a:rPr>
              <a:t> Same speaker, same voice, same content — only </a:t>
            </a:r>
            <a:r>
              <a:rPr lang="en-AU" i="1" dirty="0">
                <a:solidFill>
                  <a:srgbClr val="51247A"/>
                </a:solidFill>
              </a:rPr>
              <a:t>like</a:t>
            </a:r>
            <a:r>
              <a:rPr lang="en-AU" dirty="0">
                <a:solidFill>
                  <a:srgbClr val="51247A"/>
                </a:solidFill>
              </a:rPr>
              <a:t> varies.</a:t>
            </a:r>
          </a:p>
        </p:txBody>
      </p:sp>
      <p:sp>
        <p:nvSpPr>
          <p:cNvPr id="3" name="Title 2">
            <a:extLst>
              <a:ext uri="{FF2B5EF4-FFF2-40B4-BE49-F238E27FC236}">
                <a16:creationId xmlns:a16="http://schemas.microsoft.com/office/drawing/2014/main" id="{D0AD0CC5-FD6E-FC24-6CA5-601A3750E606}"/>
              </a:ext>
            </a:extLst>
          </p:cNvPr>
          <p:cNvSpPr>
            <a:spLocks noGrp="1"/>
          </p:cNvSpPr>
          <p:nvPr>
            <p:ph type="title"/>
          </p:nvPr>
        </p:nvSpPr>
        <p:spPr/>
        <p:txBody>
          <a:bodyPr>
            <a:normAutofit/>
          </a:bodyPr>
          <a:lstStyle/>
          <a:p>
            <a:pPr>
              <a:buClr>
                <a:srgbClr val="51247A"/>
              </a:buClr>
            </a:pPr>
            <a:r>
              <a:rPr lang="en-AU" b="1" dirty="0"/>
              <a:t>Does “like” change how you are seen?</a:t>
            </a:r>
            <a:endParaRPr lang="de-DE" b="1" dirty="0">
              <a:solidFill>
                <a:srgbClr val="51247A"/>
              </a:solidFill>
            </a:endParaRPr>
          </a:p>
        </p:txBody>
      </p:sp>
      <p:sp>
        <p:nvSpPr>
          <p:cNvPr id="4" name="Text Placeholder 3">
            <a:extLst>
              <a:ext uri="{FF2B5EF4-FFF2-40B4-BE49-F238E27FC236}">
                <a16:creationId xmlns:a16="http://schemas.microsoft.com/office/drawing/2014/main" id="{21BDE8C9-3B54-DE8C-D08E-46257ED0B6BC}"/>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462B250B-6054-9FEF-30D1-36EB1527BB5E}"/>
              </a:ext>
            </a:extLst>
          </p:cNvPr>
          <p:cNvSpPr>
            <a:spLocks noGrp="1"/>
          </p:cNvSpPr>
          <p:nvPr>
            <p:ph type="sldNum" sz="quarter" idx="18"/>
          </p:nvPr>
        </p:nvSpPr>
        <p:spPr/>
        <p:txBody>
          <a:bodyPr/>
          <a:lstStyle/>
          <a:p>
            <a:fld id="{E917DE0E-AFB1-41FD-BC35-27DB61CA125F}" type="slidenum">
              <a:rPr lang="en-AU" smtClean="0"/>
              <a:pPr/>
              <a:t>14</a:t>
            </a:fld>
            <a:endParaRPr lang="en-AU" dirty="0"/>
          </a:p>
        </p:txBody>
      </p:sp>
    </p:spTree>
    <p:extLst>
      <p:ext uri="{BB962C8B-B14F-4D97-AF65-F5344CB8AC3E}">
        <p14:creationId xmlns:p14="http://schemas.microsoft.com/office/powerpoint/2010/main" val="1524747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5A96E-DE4B-4754-E561-294A85916F0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7A50F4E-B187-9EED-ECBF-983E486641B4}"/>
              </a:ext>
            </a:extLst>
          </p:cNvPr>
          <p:cNvSpPr>
            <a:spLocks noGrp="1"/>
          </p:cNvSpPr>
          <p:nvPr>
            <p:ph sz="half" idx="1"/>
          </p:nvPr>
        </p:nvSpPr>
        <p:spPr>
          <a:xfrm>
            <a:off x="695325" y="1700214"/>
            <a:ext cx="4896619" cy="2054422"/>
          </a:xfrm>
          <a:solidFill>
            <a:schemeClr val="bg1">
              <a:lumMod val="95000"/>
            </a:schemeClr>
          </a:solidFill>
          <a:ln w="28575">
            <a:solidFill>
              <a:schemeClr val="accent1"/>
            </a:solidFill>
          </a:ln>
        </p:spPr>
        <p:txBody>
          <a:bodyPr>
            <a:normAutofit/>
          </a:bodyPr>
          <a:lstStyle/>
          <a:p>
            <a:pPr marL="612" lvl="1" indent="0">
              <a:buNone/>
            </a:pPr>
            <a:r>
              <a:rPr lang="en-AU" b="1" dirty="0">
                <a:solidFill>
                  <a:srgbClr val="51247A"/>
                </a:solidFill>
              </a:rPr>
              <a:t>WITH “like”, speakers were rated MORE</a:t>
            </a:r>
            <a:endParaRPr lang="en-AU" dirty="0">
              <a:solidFill>
                <a:srgbClr val="51247A"/>
              </a:solidFill>
            </a:endParaRPr>
          </a:p>
          <a:p>
            <a:pPr marL="465750" lvl="1" indent="-285750">
              <a:buClr>
                <a:srgbClr val="51247A"/>
              </a:buClr>
              <a:buFont typeface="Courier New" panose="02070309020205020404" pitchFamily="49" charset="0"/>
              <a:buChar char="o"/>
            </a:pPr>
            <a:r>
              <a:rPr lang="en-AU" dirty="0">
                <a:solidFill>
                  <a:srgbClr val="51247A"/>
                </a:solidFill>
              </a:rPr>
              <a:t>attractive (p &lt; .001)</a:t>
            </a:r>
          </a:p>
          <a:p>
            <a:pPr marL="465750" lvl="1" indent="-285750">
              <a:buClr>
                <a:srgbClr val="51247A"/>
              </a:buClr>
              <a:buFont typeface="Courier New" panose="02070309020205020404" pitchFamily="49" charset="0"/>
              <a:buChar char="o"/>
            </a:pPr>
            <a:r>
              <a:rPr lang="en-AU" dirty="0">
                <a:solidFill>
                  <a:srgbClr val="51247A"/>
                </a:solidFill>
              </a:rPr>
              <a:t>cheerful (p &lt; .0001)</a:t>
            </a:r>
          </a:p>
          <a:p>
            <a:pPr marL="465750" lvl="1" indent="-285750">
              <a:buClr>
                <a:srgbClr val="51247A"/>
              </a:buClr>
              <a:buFont typeface="Courier New" panose="02070309020205020404" pitchFamily="49" charset="0"/>
              <a:buChar char="o"/>
            </a:pPr>
            <a:r>
              <a:rPr lang="en-AU" dirty="0">
                <a:solidFill>
                  <a:srgbClr val="51247A"/>
                </a:solidFill>
              </a:rPr>
              <a:t>friendly (p &lt; .0001)</a:t>
            </a:r>
          </a:p>
          <a:p>
            <a:pPr marL="465750" lvl="1" indent="-285750">
              <a:buClr>
                <a:srgbClr val="51247A"/>
              </a:buClr>
              <a:buFont typeface="Courier New" panose="02070309020205020404" pitchFamily="49" charset="0"/>
              <a:buChar char="o"/>
            </a:pPr>
            <a:r>
              <a:rPr lang="en-AU" dirty="0">
                <a:solidFill>
                  <a:srgbClr val="51247A"/>
                </a:solidFill>
              </a:rPr>
              <a:t>successful (p = .003)</a:t>
            </a:r>
          </a:p>
        </p:txBody>
      </p:sp>
      <p:sp>
        <p:nvSpPr>
          <p:cNvPr id="5" name="Content Placeholder 4">
            <a:extLst>
              <a:ext uri="{FF2B5EF4-FFF2-40B4-BE49-F238E27FC236}">
                <a16:creationId xmlns:a16="http://schemas.microsoft.com/office/drawing/2014/main" id="{8EB09FF6-E022-2191-B81A-BBEFDAF0DE1E}"/>
              </a:ext>
            </a:extLst>
          </p:cNvPr>
          <p:cNvSpPr>
            <a:spLocks noGrp="1"/>
          </p:cNvSpPr>
          <p:nvPr>
            <p:ph sz="half" idx="2"/>
          </p:nvPr>
        </p:nvSpPr>
        <p:spPr>
          <a:xfrm>
            <a:off x="6288619" y="1700213"/>
            <a:ext cx="5220000" cy="2054423"/>
          </a:xfrm>
          <a:solidFill>
            <a:schemeClr val="bg1">
              <a:lumMod val="95000"/>
            </a:schemeClr>
          </a:solidFill>
          <a:ln w="28575">
            <a:solidFill>
              <a:srgbClr val="51247A"/>
            </a:solidFill>
          </a:ln>
        </p:spPr>
        <p:txBody>
          <a:bodyPr/>
          <a:lstStyle/>
          <a:p>
            <a:pPr marL="612" lvl="1" indent="0">
              <a:buNone/>
            </a:pPr>
            <a:r>
              <a:rPr lang="en-AU" b="1" dirty="0">
                <a:solidFill>
                  <a:srgbClr val="51247A"/>
                </a:solidFill>
              </a:rPr>
              <a:t>WITH “like”, speakers were rated LESS:</a:t>
            </a:r>
            <a:endParaRPr lang="en-AU" dirty="0">
              <a:solidFill>
                <a:srgbClr val="51247A"/>
              </a:solidFill>
            </a:endParaRPr>
          </a:p>
          <a:p>
            <a:pPr marL="465750" lvl="1" indent="-285750">
              <a:buClr>
                <a:srgbClr val="51247A"/>
              </a:buClr>
              <a:buFont typeface="Courier New" panose="02070309020205020404" pitchFamily="49" charset="0"/>
              <a:buChar char="o"/>
            </a:pPr>
            <a:r>
              <a:rPr lang="en-AU" dirty="0">
                <a:solidFill>
                  <a:srgbClr val="51247A"/>
                </a:solidFill>
              </a:rPr>
              <a:t>educated (p &lt; .005)</a:t>
            </a:r>
          </a:p>
          <a:p>
            <a:pPr marL="465750" lvl="1" indent="-285750">
              <a:buClr>
                <a:srgbClr val="51247A"/>
              </a:buClr>
              <a:buFont typeface="Courier New" panose="02070309020205020404" pitchFamily="49" charset="0"/>
              <a:buChar char="o"/>
            </a:pPr>
            <a:r>
              <a:rPr lang="en-AU" dirty="0">
                <a:solidFill>
                  <a:srgbClr val="51247A"/>
                </a:solidFill>
              </a:rPr>
              <a:t>intelligent (</a:t>
            </a:r>
            <a:r>
              <a:rPr lang="en-AU" dirty="0" err="1">
                <a:solidFill>
                  <a:srgbClr val="51247A"/>
                </a:solidFill>
              </a:rPr>
              <a:t>n.s</a:t>
            </a:r>
            <a:r>
              <a:rPr lang="en-AU" dirty="0">
                <a:solidFill>
                  <a:srgbClr val="51247A"/>
                </a:solidFill>
              </a:rPr>
              <a:t>.)</a:t>
            </a:r>
          </a:p>
          <a:p>
            <a:pPr marL="465750" lvl="1" indent="-285750">
              <a:buClr>
                <a:srgbClr val="51247A"/>
              </a:buClr>
              <a:buFont typeface="Courier New" panose="02070309020205020404" pitchFamily="49" charset="0"/>
              <a:buChar char="o"/>
            </a:pPr>
            <a:r>
              <a:rPr lang="en-AU" dirty="0">
                <a:solidFill>
                  <a:srgbClr val="51247A"/>
                </a:solidFill>
              </a:rPr>
              <a:t>interesting (</a:t>
            </a:r>
            <a:r>
              <a:rPr lang="en-AU" dirty="0" err="1">
                <a:solidFill>
                  <a:srgbClr val="51247A"/>
                </a:solidFill>
              </a:rPr>
              <a:t>n.s</a:t>
            </a:r>
            <a:r>
              <a:rPr lang="en-AU" dirty="0">
                <a:solidFill>
                  <a:srgbClr val="51247A"/>
                </a:solidFill>
              </a:rPr>
              <a:t>.)</a:t>
            </a:r>
          </a:p>
          <a:p>
            <a:endParaRPr lang="en-AU" dirty="0">
              <a:solidFill>
                <a:srgbClr val="51247A"/>
              </a:solidFill>
            </a:endParaRPr>
          </a:p>
        </p:txBody>
      </p:sp>
      <p:sp>
        <p:nvSpPr>
          <p:cNvPr id="3" name="Title 2">
            <a:extLst>
              <a:ext uri="{FF2B5EF4-FFF2-40B4-BE49-F238E27FC236}">
                <a16:creationId xmlns:a16="http://schemas.microsoft.com/office/drawing/2014/main" id="{B23847CE-F1E6-1158-F303-93C7E59D93A5}"/>
              </a:ext>
            </a:extLst>
          </p:cNvPr>
          <p:cNvSpPr>
            <a:spLocks noGrp="1"/>
          </p:cNvSpPr>
          <p:nvPr>
            <p:ph type="title"/>
          </p:nvPr>
        </p:nvSpPr>
        <p:spPr/>
        <p:txBody>
          <a:bodyPr>
            <a:normAutofit/>
          </a:bodyPr>
          <a:lstStyle/>
          <a:p>
            <a:pPr>
              <a:buClr>
                <a:srgbClr val="51247A"/>
              </a:buClr>
            </a:pPr>
            <a:r>
              <a:rPr lang="en-AU" b="1" dirty="0"/>
              <a:t>Perception Effects</a:t>
            </a:r>
            <a:endParaRPr lang="de-DE" b="1" dirty="0">
              <a:solidFill>
                <a:srgbClr val="51247A"/>
              </a:solidFill>
            </a:endParaRPr>
          </a:p>
        </p:txBody>
      </p:sp>
      <p:sp>
        <p:nvSpPr>
          <p:cNvPr id="4" name="Text Placeholder 3">
            <a:extLst>
              <a:ext uri="{FF2B5EF4-FFF2-40B4-BE49-F238E27FC236}">
                <a16:creationId xmlns:a16="http://schemas.microsoft.com/office/drawing/2014/main" id="{918421AE-F10F-9255-B8E1-9B29A31B15BD}"/>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BB035EEE-762B-FC84-9D59-B10E60E7C384}"/>
              </a:ext>
            </a:extLst>
          </p:cNvPr>
          <p:cNvSpPr>
            <a:spLocks noGrp="1"/>
          </p:cNvSpPr>
          <p:nvPr>
            <p:ph type="sldNum" sz="quarter" idx="18"/>
          </p:nvPr>
        </p:nvSpPr>
        <p:spPr/>
        <p:txBody>
          <a:bodyPr/>
          <a:lstStyle/>
          <a:p>
            <a:fld id="{E917DE0E-AFB1-41FD-BC35-27DB61CA125F}" type="slidenum">
              <a:rPr lang="en-AU" smtClean="0"/>
              <a:pPr/>
              <a:t>15</a:t>
            </a:fld>
            <a:endParaRPr lang="en-AU" dirty="0"/>
          </a:p>
        </p:txBody>
      </p:sp>
      <p:sp>
        <p:nvSpPr>
          <p:cNvPr id="8" name="Content Placeholder 4">
            <a:extLst>
              <a:ext uri="{FF2B5EF4-FFF2-40B4-BE49-F238E27FC236}">
                <a16:creationId xmlns:a16="http://schemas.microsoft.com/office/drawing/2014/main" id="{CF280101-3B70-1D38-A50F-DAD66BA26D84}"/>
              </a:ext>
            </a:extLst>
          </p:cNvPr>
          <p:cNvSpPr txBox="1">
            <a:spLocks/>
          </p:cNvSpPr>
          <p:nvPr/>
        </p:nvSpPr>
        <p:spPr>
          <a:xfrm>
            <a:off x="695325" y="3933056"/>
            <a:ext cx="10965694" cy="936231"/>
          </a:xfrm>
          <a:prstGeom prst="rect">
            <a:avLst/>
          </a:prstGeom>
        </p:spPr>
        <p:txBody>
          <a:bodyPr vert="horz" lIns="0" tIns="0" rIns="0" bIns="0" rtlCol="0">
            <a:normAutofit/>
          </a:bodyPr>
          <a:lstStyle>
            <a:lvl1pPr marL="0" indent="0" algn="l" defTabSz="914400" rtl="0" eaLnBrk="1" latinLnBrk="0" hangingPunct="1">
              <a:lnSpc>
                <a:spcPct val="110000"/>
              </a:lnSpc>
              <a:spcBef>
                <a:spcPts val="300"/>
              </a:spcBef>
              <a:spcAft>
                <a:spcPts val="300"/>
              </a:spcAft>
              <a:buClr>
                <a:schemeClr val="tx1"/>
              </a:buClr>
              <a:buFont typeface="Arial" panose="020B0604020202020204" pitchFamily="34" charset="0"/>
              <a:buNone/>
              <a:defRPr lang="en-US" sz="1800" kern="1200" dirty="0">
                <a:solidFill>
                  <a:schemeClr val="tx1"/>
                </a:solidFill>
                <a:latin typeface="+mn-lt"/>
                <a:ea typeface="+mn-ea"/>
                <a:cs typeface="+mn-cs"/>
              </a:defRPr>
            </a:lvl1pPr>
            <a:lvl2pPr marL="180000" indent="-179388" algn="l" defTabSz="914400" rtl="0" eaLnBrk="1" latinLnBrk="0" hangingPunct="1">
              <a:lnSpc>
                <a:spcPct val="110000"/>
              </a:lnSpc>
              <a:spcBef>
                <a:spcPts val="300"/>
              </a:spcBef>
              <a:spcAft>
                <a:spcPts val="300"/>
              </a:spcAft>
              <a:buClr>
                <a:schemeClr val="tx1"/>
              </a:buClr>
              <a:buFont typeface="Arial" panose="020B0604020202020204" pitchFamily="34" charset="0"/>
              <a:buChar char="•"/>
              <a:defRPr lang="en-US" sz="1800" kern="1200" dirty="0">
                <a:solidFill>
                  <a:schemeClr val="tx1"/>
                </a:solidFill>
                <a:latin typeface="+mn-lt"/>
                <a:ea typeface="+mn-ea"/>
                <a:cs typeface="+mn-cs"/>
              </a:defRPr>
            </a:lvl2pPr>
            <a:lvl3pPr marL="360000" indent="-179388" algn="l" defTabSz="914400" rtl="0" eaLnBrk="1" latinLnBrk="0" hangingPunct="1">
              <a:lnSpc>
                <a:spcPct val="110000"/>
              </a:lnSpc>
              <a:spcBef>
                <a:spcPts val="200"/>
              </a:spcBef>
              <a:spcAft>
                <a:spcPts val="200"/>
              </a:spcAft>
              <a:buClr>
                <a:schemeClr val="accent1"/>
              </a:buClr>
              <a:buFont typeface="Arial" panose="020B0604020202020204" pitchFamily="34" charset="0"/>
              <a:buChar char="­"/>
              <a:defRPr lang="en-US" sz="1800" kern="1200" baseline="0" dirty="0">
                <a:solidFill>
                  <a:schemeClr val="tx1"/>
                </a:solidFill>
                <a:latin typeface="+mn-lt"/>
                <a:ea typeface="+mn-ea"/>
                <a:cs typeface="+mn-cs"/>
              </a:defRPr>
            </a:lvl3pPr>
            <a:lvl4pPr marL="540000" indent="-179388" algn="l" defTabSz="914400" rtl="0" eaLnBrk="1" latinLnBrk="0" hangingPunct="1">
              <a:lnSpc>
                <a:spcPct val="110000"/>
              </a:lnSpc>
              <a:spcBef>
                <a:spcPts val="100"/>
              </a:spcBef>
              <a:spcAft>
                <a:spcPts val="100"/>
              </a:spcAft>
              <a:buFont typeface="Wingdings" panose="05000000000000000000" pitchFamily="2" charset="2"/>
              <a:buChar char=""/>
              <a:defRPr lang="en-US" sz="1800" kern="1200" baseline="0" dirty="0">
                <a:solidFill>
                  <a:schemeClr val="tx1"/>
                </a:solidFill>
                <a:latin typeface="+mn-lt"/>
                <a:ea typeface="+mn-ea"/>
                <a:cs typeface="+mn-cs"/>
              </a:defRPr>
            </a:lvl4pPr>
            <a:lvl5pPr marL="0" indent="0" algn="l" defTabSz="914400" rtl="0" eaLnBrk="1" latinLnBrk="0" hangingPunct="1">
              <a:lnSpc>
                <a:spcPct val="100000"/>
              </a:lnSpc>
              <a:spcBef>
                <a:spcPts val="1200"/>
              </a:spcBef>
              <a:spcAft>
                <a:spcPts val="600"/>
              </a:spcAft>
              <a:buFont typeface="Arial" panose="020B0604020202020204" pitchFamily="34" charset="0"/>
              <a:buNone/>
              <a:defRPr lang="en-AU" sz="2400" kern="1200" baseline="0" dirty="0">
                <a:solidFill>
                  <a:schemeClr val="accent1"/>
                </a:solidFill>
                <a:latin typeface="+mn-lt"/>
                <a:ea typeface="+mn-ea"/>
                <a:cs typeface="+mn-cs"/>
              </a:defRPr>
            </a:lvl5pPr>
            <a:lvl6pPr marL="0" indent="0" algn="l" defTabSz="914400" rtl="0" eaLnBrk="1" latinLnBrk="0" hangingPunct="1">
              <a:spcBef>
                <a:spcPts val="600"/>
              </a:spcBef>
              <a:spcAft>
                <a:spcPts val="300"/>
              </a:spcAft>
              <a:buFont typeface="Arial" pitchFamily="34" charset="0"/>
              <a:buNone/>
              <a:defRPr lang="en-AU" sz="2000" b="1" kern="1200" baseline="0" dirty="0">
                <a:solidFill>
                  <a:schemeClr val="accen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r>
              <a:rPr lang="en-AU" b="1" dirty="0">
                <a:solidFill>
                  <a:srgbClr val="51247A"/>
                </a:solidFill>
              </a:rPr>
              <a:t>Additional finding</a:t>
            </a:r>
            <a:br>
              <a:rPr lang="en-AU" b="1" dirty="0">
                <a:solidFill>
                  <a:srgbClr val="51247A"/>
                </a:solidFill>
              </a:rPr>
            </a:br>
            <a:r>
              <a:rPr lang="en-AU" dirty="0">
                <a:solidFill>
                  <a:srgbClr val="51247A"/>
                </a:solidFill>
              </a:rPr>
              <a:t>older speakers using </a:t>
            </a:r>
            <a:r>
              <a:rPr lang="en-AU" i="1" dirty="0">
                <a:solidFill>
                  <a:srgbClr val="51247A"/>
                </a:solidFill>
              </a:rPr>
              <a:t>like</a:t>
            </a:r>
            <a:r>
              <a:rPr lang="en-AU" dirty="0">
                <a:solidFill>
                  <a:srgbClr val="51247A"/>
                </a:solidFill>
              </a:rPr>
              <a:t> are perceived as younger (mean 24.1 vs 29.2 years without </a:t>
            </a:r>
            <a:r>
              <a:rPr lang="en-AU" i="1" dirty="0">
                <a:solidFill>
                  <a:srgbClr val="51247A"/>
                </a:solidFill>
              </a:rPr>
              <a:t>like</a:t>
            </a:r>
            <a:r>
              <a:rPr lang="en-AU" dirty="0">
                <a:solidFill>
                  <a:srgbClr val="51247A"/>
                </a:solidFill>
              </a:rPr>
              <a:t>, p &lt; .001 interaction); younger speakers are perceived as young either way.</a:t>
            </a:r>
          </a:p>
        </p:txBody>
      </p:sp>
    </p:spTree>
    <p:extLst>
      <p:ext uri="{BB962C8B-B14F-4D97-AF65-F5344CB8AC3E}">
        <p14:creationId xmlns:p14="http://schemas.microsoft.com/office/powerpoint/2010/main" val="1927802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D1459-33DB-87F1-B2DA-59397CC264C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8B6D777-E4F4-3ADC-856D-C59EACACEFF1}"/>
              </a:ext>
            </a:extLst>
          </p:cNvPr>
          <p:cNvSpPr>
            <a:spLocks noGrp="1"/>
          </p:cNvSpPr>
          <p:nvPr>
            <p:ph sz="quarter" idx="10"/>
          </p:nvPr>
        </p:nvSpPr>
        <p:spPr/>
        <p:txBody>
          <a:bodyPr>
            <a:normAutofit/>
          </a:bodyPr>
          <a:lstStyle/>
          <a:p>
            <a:r>
              <a:rPr lang="en-AU" b="1" dirty="0">
                <a:solidFill>
                  <a:srgbClr val="51247A"/>
                </a:solidFill>
              </a:rPr>
              <a:t>Principal components factor analysis of the trait ratings yielded two factors </a:t>
            </a:r>
            <a:r>
              <a:rPr lang="en-AU" sz="1100" dirty="0">
                <a:solidFill>
                  <a:schemeClr val="bg1">
                    <a:lumMod val="50000"/>
                  </a:schemeClr>
                </a:solidFill>
              </a:rPr>
              <a:t>(Dailey-O'Cain 2000)</a:t>
            </a:r>
          </a:p>
          <a:p>
            <a:pPr marL="285750" indent="-285750">
              <a:buClr>
                <a:srgbClr val="51247A"/>
              </a:buClr>
              <a:buFont typeface="Courier New" panose="02070309020205020404" pitchFamily="49" charset="0"/>
              <a:buChar char="o"/>
            </a:pPr>
            <a:r>
              <a:rPr lang="en-AU" b="1" dirty="0">
                <a:solidFill>
                  <a:srgbClr val="51247A"/>
                </a:solidFill>
              </a:rPr>
              <a:t>Factor 1: STATUS</a:t>
            </a:r>
            <a:r>
              <a:rPr lang="en-AU" dirty="0">
                <a:solidFill>
                  <a:srgbClr val="51247A"/>
                </a:solidFill>
              </a:rPr>
              <a:t> (successful, reliability, responsibility, intelligence, educated) </a:t>
            </a:r>
          </a:p>
          <a:p>
            <a:pPr marL="285750" indent="-285750">
              <a:buClr>
                <a:srgbClr val="51247A"/>
              </a:buClr>
              <a:buFont typeface="Courier New" panose="02070309020205020404" pitchFamily="49" charset="0"/>
              <a:buChar char="o"/>
            </a:pPr>
            <a:r>
              <a:rPr lang="en-AU" b="1" dirty="0">
                <a:solidFill>
                  <a:srgbClr val="51247A"/>
                </a:solidFill>
              </a:rPr>
              <a:t>Factor 2: SOLIDARITY</a:t>
            </a:r>
            <a:r>
              <a:rPr lang="en-AU" dirty="0">
                <a:solidFill>
                  <a:srgbClr val="51247A"/>
                </a:solidFill>
              </a:rPr>
              <a:t> (friendliness, cheerfulness, attractiveness)</a:t>
            </a:r>
          </a:p>
          <a:p>
            <a:r>
              <a:rPr lang="en-AU" dirty="0">
                <a:solidFill>
                  <a:srgbClr val="51247A"/>
                </a:solidFill>
              </a:rPr>
              <a:t>These dimensions are found across speech communities studied via matched-guise since Lambert et al. (1960) </a:t>
            </a:r>
            <a:r>
              <a:rPr lang="en-AU" sz="1100" dirty="0">
                <a:solidFill>
                  <a:schemeClr val="bg1">
                    <a:lumMod val="50000"/>
                  </a:schemeClr>
                </a:solidFill>
              </a:rPr>
              <a:t>(see </a:t>
            </a:r>
            <a:r>
              <a:rPr lang="en-AU" sz="1100" dirty="0" err="1">
                <a:solidFill>
                  <a:schemeClr val="bg1">
                    <a:lumMod val="50000"/>
                  </a:schemeClr>
                </a:solidFill>
              </a:rPr>
              <a:t>Agheyisi</a:t>
            </a:r>
            <a:r>
              <a:rPr lang="en-AU" sz="1100" dirty="0">
                <a:solidFill>
                  <a:schemeClr val="bg1">
                    <a:lumMod val="50000"/>
                  </a:schemeClr>
                </a:solidFill>
              </a:rPr>
              <a:t> &amp; Fishman 1970 for a review).</a:t>
            </a:r>
          </a:p>
          <a:p>
            <a:endParaRPr lang="en-AU" b="1" dirty="0">
              <a:solidFill>
                <a:srgbClr val="51247A"/>
              </a:solidFill>
            </a:endParaRPr>
          </a:p>
          <a:p>
            <a:r>
              <a:rPr lang="en-AU" b="1" dirty="0">
                <a:solidFill>
                  <a:srgbClr val="51247A"/>
                </a:solidFill>
              </a:rPr>
              <a:t>The trade-off</a:t>
            </a:r>
            <a:br>
              <a:rPr lang="en-AU" b="1" dirty="0">
                <a:solidFill>
                  <a:srgbClr val="51247A"/>
                </a:solidFill>
              </a:rPr>
            </a:br>
            <a:r>
              <a:rPr lang="en-AU" dirty="0">
                <a:solidFill>
                  <a:srgbClr val="51247A"/>
                </a:solidFill>
              </a:rPr>
              <a:t>Using </a:t>
            </a:r>
            <a:r>
              <a:rPr lang="en-AU" i="1" dirty="0">
                <a:solidFill>
                  <a:srgbClr val="51247A"/>
                </a:solidFill>
              </a:rPr>
              <a:t>like</a:t>
            </a:r>
            <a:r>
              <a:rPr lang="en-AU" dirty="0">
                <a:solidFill>
                  <a:srgbClr val="51247A"/>
                </a:solidFill>
              </a:rPr>
              <a:t> raises solidarity ratings and lowers status ratings — the </a:t>
            </a:r>
            <a:r>
              <a:rPr lang="en-AU" i="1" dirty="0">
                <a:solidFill>
                  <a:srgbClr val="51247A"/>
                </a:solidFill>
              </a:rPr>
              <a:t>same</a:t>
            </a:r>
            <a:r>
              <a:rPr lang="en-AU" dirty="0">
                <a:solidFill>
                  <a:srgbClr val="51247A"/>
                </a:solidFill>
              </a:rPr>
              <a:t> feature does both, simultaneously.</a:t>
            </a:r>
          </a:p>
          <a:p>
            <a:endParaRPr lang="en-AU" b="1" dirty="0">
              <a:solidFill>
                <a:srgbClr val="51247A"/>
              </a:solidFill>
            </a:endParaRPr>
          </a:p>
          <a:p>
            <a:r>
              <a:rPr lang="en-AU" b="1" dirty="0">
                <a:solidFill>
                  <a:srgbClr val="51247A"/>
                </a:solidFill>
              </a:rPr>
              <a:t>Analogy to vernacular speech more generally</a:t>
            </a:r>
            <a:br>
              <a:rPr lang="en-AU" b="1" dirty="0">
                <a:solidFill>
                  <a:srgbClr val="51247A"/>
                </a:solidFill>
              </a:rPr>
            </a:br>
            <a:r>
              <a:rPr lang="en-AU" dirty="0">
                <a:solidFill>
                  <a:srgbClr val="51247A"/>
                </a:solidFill>
              </a:rPr>
              <a:t>Non-standard forms carry negative status connotations but positive solidarity connotations </a:t>
            </a:r>
            <a:r>
              <a:rPr lang="en-AU" sz="1100" dirty="0">
                <a:solidFill>
                  <a:schemeClr val="bg1">
                    <a:lumMod val="50000"/>
                  </a:schemeClr>
                </a:solidFill>
              </a:rPr>
              <a:t>(</a:t>
            </a:r>
            <a:r>
              <a:rPr lang="en-AU" sz="1100" dirty="0" err="1">
                <a:solidFill>
                  <a:schemeClr val="bg1">
                    <a:lumMod val="50000"/>
                  </a:schemeClr>
                </a:solidFill>
              </a:rPr>
              <a:t>Labov</a:t>
            </a:r>
            <a:r>
              <a:rPr lang="en-AU" sz="1100" dirty="0">
                <a:solidFill>
                  <a:schemeClr val="bg1">
                    <a:lumMod val="50000"/>
                  </a:schemeClr>
                </a:solidFill>
              </a:rPr>
              <a:t> 1972; Milroy 1987: 181–183)</a:t>
            </a:r>
            <a:r>
              <a:rPr lang="en-AU" dirty="0">
                <a:solidFill>
                  <a:srgbClr val="51247A"/>
                </a:solidFill>
              </a:rPr>
              <a:t>. This same trade-off applies to swearing (which is where we go next).</a:t>
            </a:r>
          </a:p>
        </p:txBody>
      </p:sp>
      <p:sp>
        <p:nvSpPr>
          <p:cNvPr id="3" name="Title 2">
            <a:extLst>
              <a:ext uri="{FF2B5EF4-FFF2-40B4-BE49-F238E27FC236}">
                <a16:creationId xmlns:a16="http://schemas.microsoft.com/office/drawing/2014/main" id="{831E050F-6F0A-EB74-B6F4-C197D63885DA}"/>
              </a:ext>
            </a:extLst>
          </p:cNvPr>
          <p:cNvSpPr>
            <a:spLocks noGrp="1"/>
          </p:cNvSpPr>
          <p:nvPr>
            <p:ph type="title"/>
          </p:nvPr>
        </p:nvSpPr>
        <p:spPr/>
        <p:txBody>
          <a:bodyPr>
            <a:normAutofit/>
          </a:bodyPr>
          <a:lstStyle/>
          <a:p>
            <a:pPr>
              <a:buClr>
                <a:srgbClr val="51247A"/>
              </a:buClr>
            </a:pPr>
            <a:r>
              <a:rPr lang="en-AU" b="1" dirty="0"/>
              <a:t>Two dimensions of language attitudes</a:t>
            </a:r>
            <a:endParaRPr lang="de-DE" b="1" dirty="0">
              <a:solidFill>
                <a:srgbClr val="51247A"/>
              </a:solidFill>
            </a:endParaRPr>
          </a:p>
        </p:txBody>
      </p:sp>
      <p:sp>
        <p:nvSpPr>
          <p:cNvPr id="4" name="Text Placeholder 3">
            <a:extLst>
              <a:ext uri="{FF2B5EF4-FFF2-40B4-BE49-F238E27FC236}">
                <a16:creationId xmlns:a16="http://schemas.microsoft.com/office/drawing/2014/main" id="{0945BAEA-CBD7-42E3-090E-D409508B502F}"/>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16F5B654-4716-43E8-76C7-F58D6A202B96}"/>
              </a:ext>
            </a:extLst>
          </p:cNvPr>
          <p:cNvSpPr>
            <a:spLocks noGrp="1"/>
          </p:cNvSpPr>
          <p:nvPr>
            <p:ph type="sldNum" sz="quarter" idx="18"/>
          </p:nvPr>
        </p:nvSpPr>
        <p:spPr/>
        <p:txBody>
          <a:bodyPr/>
          <a:lstStyle/>
          <a:p>
            <a:fld id="{E917DE0E-AFB1-41FD-BC35-27DB61CA125F}" type="slidenum">
              <a:rPr lang="en-AU" smtClean="0"/>
              <a:pPr/>
              <a:t>16</a:t>
            </a:fld>
            <a:endParaRPr lang="en-AU" dirty="0"/>
          </a:p>
        </p:txBody>
      </p:sp>
    </p:spTree>
    <p:extLst>
      <p:ext uri="{BB962C8B-B14F-4D97-AF65-F5344CB8AC3E}">
        <p14:creationId xmlns:p14="http://schemas.microsoft.com/office/powerpoint/2010/main" val="835713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674BF-A1B6-24FE-43B1-BD6392FD6036}"/>
            </a:ext>
          </a:extLst>
        </p:cNvPr>
        <p:cNvGrpSpPr/>
        <p:nvPr/>
      </p:nvGrpSpPr>
      <p:grpSpPr>
        <a:xfrm>
          <a:off x="0" y="0"/>
          <a:ext cx="0" cy="0"/>
          <a:chOff x="0" y="0"/>
          <a:chExt cx="0" cy="0"/>
        </a:xfrm>
      </p:grpSpPr>
      <p:pic>
        <p:nvPicPr>
          <p:cNvPr id="7" name="Picture 6" descr="A person with a bird head and a kangaroo&#10;&#10;AI-generated content may be incorrect.">
            <a:extLst>
              <a:ext uri="{FF2B5EF4-FFF2-40B4-BE49-F238E27FC236}">
                <a16:creationId xmlns:a16="http://schemas.microsoft.com/office/drawing/2014/main" id="{3A2D99FA-06D4-38B3-4809-87E6D7C4C5CD}"/>
              </a:ext>
            </a:extLst>
          </p:cNvPr>
          <p:cNvPicPr>
            <a:picLocks noChangeAspect="1"/>
          </p:cNvPicPr>
          <p:nvPr/>
        </p:nvPicPr>
        <p:blipFill>
          <a:blip r:embed="rId2">
            <a:alphaModFix amt="10000"/>
          </a:blip>
          <a:stretch>
            <a:fillRect/>
          </a:stretch>
        </p:blipFill>
        <p:spPr>
          <a:xfrm>
            <a:off x="0" y="636294"/>
            <a:ext cx="12192000" cy="6221706"/>
          </a:xfrm>
          <a:prstGeom prst="rect">
            <a:avLst/>
          </a:prstGeom>
        </p:spPr>
      </p:pic>
      <p:sp>
        <p:nvSpPr>
          <p:cNvPr id="3" name="Title 2">
            <a:extLst>
              <a:ext uri="{FF2B5EF4-FFF2-40B4-BE49-F238E27FC236}">
                <a16:creationId xmlns:a16="http://schemas.microsoft.com/office/drawing/2014/main" id="{7F898CDA-6851-8A46-DCB4-29D6DB100902}"/>
              </a:ext>
            </a:extLst>
          </p:cNvPr>
          <p:cNvSpPr>
            <a:spLocks noGrp="1"/>
          </p:cNvSpPr>
          <p:nvPr>
            <p:ph type="title"/>
          </p:nvPr>
        </p:nvSpPr>
        <p:spPr>
          <a:xfrm>
            <a:off x="695326" y="2564904"/>
            <a:ext cx="10801350" cy="2160240"/>
          </a:xfrm>
        </p:spPr>
        <p:txBody>
          <a:bodyPr>
            <a:normAutofit/>
          </a:bodyPr>
          <a:lstStyle/>
          <a:p>
            <a:pPr>
              <a:spcBef>
                <a:spcPts val="600"/>
              </a:spcBef>
              <a:spcAft>
                <a:spcPts val="600"/>
              </a:spcAft>
            </a:pPr>
            <a:r>
              <a:rPr lang="de-DE" sz="2200" dirty="0">
                <a:solidFill>
                  <a:schemeClr val="tx1">
                    <a:lumMod val="75000"/>
                    <a:lumOff val="25000"/>
                  </a:schemeClr>
                </a:solidFill>
              </a:rPr>
              <a:t>Part 3</a:t>
            </a:r>
            <a:br>
              <a:rPr lang="de-DE" dirty="0"/>
            </a:br>
            <a:r>
              <a:rPr lang="de-DE" sz="4000" b="1" dirty="0"/>
              <a:t>Vulgarity across contexts</a:t>
            </a:r>
            <a:br>
              <a:rPr lang="de-DE" dirty="0"/>
            </a:br>
            <a:r>
              <a:rPr lang="de-DE" sz="3100" dirty="0">
                <a:solidFill>
                  <a:srgbClr val="00A2C7"/>
                </a:solidFill>
              </a:rPr>
              <a:t>Vulgarity on the Web, in Face-to-Face Conversation, and on Social Media</a:t>
            </a:r>
            <a:endParaRPr lang="en-AU" dirty="0">
              <a:solidFill>
                <a:srgbClr val="00A2C7"/>
              </a:solidFill>
            </a:endParaRPr>
          </a:p>
        </p:txBody>
      </p:sp>
      <p:sp>
        <p:nvSpPr>
          <p:cNvPr id="4" name="Text Placeholder 3">
            <a:extLst>
              <a:ext uri="{FF2B5EF4-FFF2-40B4-BE49-F238E27FC236}">
                <a16:creationId xmlns:a16="http://schemas.microsoft.com/office/drawing/2014/main" id="{BA97BB54-7B57-B91E-91E6-53D9B8FBA97B}"/>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9FEDD3C0-94EB-DE8E-B773-FE52610EFA83}"/>
              </a:ext>
            </a:extLst>
          </p:cNvPr>
          <p:cNvSpPr>
            <a:spLocks noGrp="1"/>
          </p:cNvSpPr>
          <p:nvPr>
            <p:ph type="sldNum" sz="quarter" idx="18"/>
          </p:nvPr>
        </p:nvSpPr>
        <p:spPr/>
        <p:txBody>
          <a:bodyPr/>
          <a:lstStyle/>
          <a:p>
            <a:fld id="{E917DE0E-AFB1-41FD-BC35-27DB61CA125F}" type="slidenum">
              <a:rPr lang="en-AU" smtClean="0"/>
              <a:pPr/>
              <a:t>17</a:t>
            </a:fld>
            <a:endParaRPr lang="en-AU" dirty="0"/>
          </a:p>
        </p:txBody>
      </p:sp>
    </p:spTree>
    <p:extLst>
      <p:ext uri="{BB962C8B-B14F-4D97-AF65-F5344CB8AC3E}">
        <p14:creationId xmlns:p14="http://schemas.microsoft.com/office/powerpoint/2010/main" val="2591761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F9B80-9232-DA94-7096-42032FA41F7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F99AFFC-FBDF-1D93-B545-38C3D35C13A8}"/>
              </a:ext>
            </a:extLst>
          </p:cNvPr>
          <p:cNvSpPr>
            <a:spLocks noGrp="1"/>
          </p:cNvSpPr>
          <p:nvPr>
            <p:ph sz="quarter" idx="10"/>
          </p:nvPr>
        </p:nvSpPr>
        <p:spPr>
          <a:xfrm>
            <a:off x="695326" y="1700213"/>
            <a:ext cx="8497018" cy="4608512"/>
          </a:xfrm>
        </p:spPr>
        <p:txBody>
          <a:bodyPr>
            <a:normAutofit/>
          </a:bodyPr>
          <a:lstStyle/>
          <a:p>
            <a:pPr>
              <a:buClr>
                <a:srgbClr val="51247A"/>
              </a:buClr>
            </a:pPr>
            <a:r>
              <a:rPr lang="de-DE" b="1" dirty="0">
                <a:solidFill>
                  <a:srgbClr val="51247A"/>
                </a:solidFill>
              </a:rPr>
              <a:t>Categories of Swearing</a:t>
            </a:r>
            <a:endParaRPr lang="en-AU" b="1" dirty="0">
              <a:solidFill>
                <a:srgbClr val="51247A"/>
              </a:solidFill>
            </a:endParaRPr>
          </a:p>
          <a:p>
            <a:pPr marL="285750" indent="-285750">
              <a:buClr>
                <a:srgbClr val="51247A"/>
              </a:buClr>
              <a:buFont typeface="Courier New" panose="02070309020205020404" pitchFamily="49" charset="0"/>
              <a:buChar char="o"/>
            </a:pPr>
            <a:r>
              <a:rPr lang="en-AU" b="1" dirty="0">
                <a:solidFill>
                  <a:srgbClr val="51247A"/>
                </a:solidFill>
              </a:rPr>
              <a:t>Social</a:t>
            </a:r>
            <a:r>
              <a:rPr lang="en-AU" dirty="0">
                <a:solidFill>
                  <a:srgbClr val="51247A"/>
                </a:solidFill>
              </a:rPr>
              <a:t> swearing: positively charged (social bonding, banter)</a:t>
            </a:r>
            <a:br>
              <a:rPr lang="en-AU" dirty="0">
                <a:solidFill>
                  <a:srgbClr val="51247A"/>
                </a:solidFill>
              </a:rPr>
            </a:br>
            <a:r>
              <a:rPr lang="en-AU" dirty="0">
                <a:solidFill>
                  <a:srgbClr val="51247A"/>
                </a:solidFill>
              </a:rPr>
              <a:t>Vulgarity as part of humour </a:t>
            </a:r>
            <a:r>
              <a:rPr lang="en-AU" sz="1200" dirty="0">
                <a:solidFill>
                  <a:schemeClr val="bg1">
                    <a:lumMod val="75000"/>
                  </a:schemeClr>
                </a:solidFill>
              </a:rPr>
              <a:t>(see George Carlin, Seizer 2011)</a:t>
            </a:r>
          </a:p>
          <a:p>
            <a:pPr marL="285750" indent="-285750">
              <a:buClr>
                <a:srgbClr val="51247A"/>
              </a:buClr>
              <a:buFont typeface="Courier New" panose="02070309020205020404" pitchFamily="49" charset="0"/>
              <a:buChar char="o"/>
            </a:pPr>
            <a:r>
              <a:rPr lang="en-AU" b="1" dirty="0">
                <a:solidFill>
                  <a:srgbClr val="51247A"/>
                </a:solidFill>
              </a:rPr>
              <a:t>Annoyance</a:t>
            </a:r>
            <a:r>
              <a:rPr lang="en-AU" dirty="0">
                <a:solidFill>
                  <a:srgbClr val="51247A"/>
                </a:solidFill>
              </a:rPr>
              <a:t> swearing: negatively charged (emotional relief, catharsis) </a:t>
            </a:r>
            <a:br>
              <a:rPr lang="en-AU" dirty="0">
                <a:solidFill>
                  <a:srgbClr val="51247A"/>
                </a:solidFill>
              </a:rPr>
            </a:br>
            <a:r>
              <a:rPr lang="en-AU" dirty="0">
                <a:solidFill>
                  <a:srgbClr val="51247A"/>
                </a:solidFill>
              </a:rPr>
              <a:t>e.g., cussing at other drivers in traffic</a:t>
            </a:r>
          </a:p>
          <a:p>
            <a:pPr marL="285750" indent="-285750">
              <a:buClr>
                <a:srgbClr val="51247A"/>
              </a:buClr>
              <a:buFont typeface="Courier New" panose="02070309020205020404" pitchFamily="49" charset="0"/>
              <a:buChar char="o"/>
            </a:pPr>
            <a:r>
              <a:rPr lang="en-AU" b="1" dirty="0">
                <a:solidFill>
                  <a:srgbClr val="51247A"/>
                </a:solidFill>
              </a:rPr>
              <a:t>Linguistically motivated </a:t>
            </a:r>
            <a:r>
              <a:rPr lang="en-AU" dirty="0">
                <a:solidFill>
                  <a:srgbClr val="51247A"/>
                </a:solidFill>
              </a:rPr>
              <a:t>use of vulgarity </a:t>
            </a:r>
            <a:br>
              <a:rPr lang="en-AU" dirty="0">
                <a:solidFill>
                  <a:srgbClr val="51247A"/>
                </a:solidFill>
              </a:rPr>
            </a:br>
            <a:r>
              <a:rPr lang="en-AU" dirty="0">
                <a:solidFill>
                  <a:srgbClr val="51247A"/>
                </a:solidFill>
              </a:rPr>
              <a:t>e.g. intensification, e.g., </a:t>
            </a:r>
            <a:r>
              <a:rPr lang="en-AU" i="1" dirty="0">
                <a:solidFill>
                  <a:srgbClr val="51247A"/>
                </a:solidFill>
              </a:rPr>
              <a:t>fucking</a:t>
            </a:r>
            <a:r>
              <a:rPr lang="en-AU" dirty="0">
                <a:solidFill>
                  <a:srgbClr val="51247A"/>
                </a:solidFill>
              </a:rPr>
              <a:t> as an adjective amplifier </a:t>
            </a:r>
            <a:r>
              <a:rPr lang="en-AU" sz="1200" dirty="0">
                <a:solidFill>
                  <a:schemeClr val="bg1">
                    <a:lumMod val="75000"/>
                  </a:schemeClr>
                </a:solidFill>
              </a:rPr>
              <a:t>(Martínez &amp; </a:t>
            </a:r>
            <a:r>
              <a:rPr lang="en-AU" sz="1200" dirty="0" err="1">
                <a:solidFill>
                  <a:schemeClr val="bg1">
                    <a:lumMod val="75000"/>
                  </a:schemeClr>
                </a:solidFill>
              </a:rPr>
              <a:t>Pertejo</a:t>
            </a:r>
            <a:r>
              <a:rPr lang="en-AU" sz="1200" dirty="0">
                <a:solidFill>
                  <a:schemeClr val="bg1">
                    <a:lumMod val="75000"/>
                  </a:schemeClr>
                </a:solidFill>
              </a:rPr>
              <a:t> 2012)</a:t>
            </a:r>
          </a:p>
        </p:txBody>
      </p:sp>
      <p:sp>
        <p:nvSpPr>
          <p:cNvPr id="3" name="Title 2">
            <a:extLst>
              <a:ext uri="{FF2B5EF4-FFF2-40B4-BE49-F238E27FC236}">
                <a16:creationId xmlns:a16="http://schemas.microsoft.com/office/drawing/2014/main" id="{A50C07B9-1121-1287-7675-EDA42F4100F6}"/>
              </a:ext>
            </a:extLst>
          </p:cNvPr>
          <p:cNvSpPr>
            <a:spLocks noGrp="1"/>
          </p:cNvSpPr>
          <p:nvPr>
            <p:ph type="title"/>
          </p:nvPr>
        </p:nvSpPr>
        <p:spPr/>
        <p:txBody>
          <a:bodyPr>
            <a:normAutofit/>
          </a:bodyPr>
          <a:lstStyle/>
          <a:p>
            <a:r>
              <a:rPr lang="de-DE" b="1" dirty="0">
                <a:solidFill>
                  <a:srgbClr val="51247A"/>
                </a:solidFill>
              </a:rPr>
              <a:t>Brief overview of what we know</a:t>
            </a:r>
            <a:endParaRPr lang="en-AU" dirty="0"/>
          </a:p>
        </p:txBody>
      </p:sp>
      <p:sp>
        <p:nvSpPr>
          <p:cNvPr id="4" name="Text Placeholder 3">
            <a:extLst>
              <a:ext uri="{FF2B5EF4-FFF2-40B4-BE49-F238E27FC236}">
                <a16:creationId xmlns:a16="http://schemas.microsoft.com/office/drawing/2014/main" id="{D19D49CA-3983-AEC6-EA97-E753285EEA7D}"/>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62ABC1C3-9CF0-0A98-0923-9FD3F4F65371}"/>
              </a:ext>
            </a:extLst>
          </p:cNvPr>
          <p:cNvSpPr>
            <a:spLocks noGrp="1"/>
          </p:cNvSpPr>
          <p:nvPr>
            <p:ph type="sldNum" sz="quarter" idx="18"/>
          </p:nvPr>
        </p:nvSpPr>
        <p:spPr/>
        <p:txBody>
          <a:bodyPr/>
          <a:lstStyle/>
          <a:p>
            <a:fld id="{E917DE0E-AFB1-41FD-BC35-27DB61CA125F}" type="slidenum">
              <a:rPr lang="en-AU" smtClean="0"/>
              <a:pPr/>
              <a:t>18</a:t>
            </a:fld>
            <a:endParaRPr lang="en-AU" dirty="0"/>
          </a:p>
        </p:txBody>
      </p:sp>
      <p:pic>
        <p:nvPicPr>
          <p:cNvPr id="5" name="Picture 4">
            <a:extLst>
              <a:ext uri="{FF2B5EF4-FFF2-40B4-BE49-F238E27FC236}">
                <a16:creationId xmlns:a16="http://schemas.microsoft.com/office/drawing/2014/main" id="{CE7746C3-6EA4-9EBA-CB17-F6240ED96B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6360" y="1484784"/>
            <a:ext cx="2762250" cy="2069021"/>
          </a:xfrm>
          <a:prstGeom prst="rect">
            <a:avLst/>
          </a:prstGeom>
        </p:spPr>
      </p:pic>
      <p:pic>
        <p:nvPicPr>
          <p:cNvPr id="7" name="Picture 6">
            <a:extLst>
              <a:ext uri="{FF2B5EF4-FFF2-40B4-BE49-F238E27FC236}">
                <a16:creationId xmlns:a16="http://schemas.microsoft.com/office/drawing/2014/main" id="{3264FC24-68D4-7AEA-AA9F-E17DA99270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63925" y="3715866"/>
            <a:ext cx="2762250" cy="1657350"/>
          </a:xfrm>
          <a:prstGeom prst="rect">
            <a:avLst/>
          </a:prstGeom>
        </p:spPr>
      </p:pic>
      <p:pic>
        <p:nvPicPr>
          <p:cNvPr id="9" name="Picture 8" descr="A white and red container with a face on it&#10;&#10;AI-generated content may be incorrect.">
            <a:extLst>
              <a:ext uri="{FF2B5EF4-FFF2-40B4-BE49-F238E27FC236}">
                <a16:creationId xmlns:a16="http://schemas.microsoft.com/office/drawing/2014/main" id="{97CC5DE3-8E28-5F08-0452-C75EF38D1DC4}"/>
              </a:ext>
            </a:extLst>
          </p:cNvPr>
          <p:cNvPicPr>
            <a:picLocks noChangeAspect="1"/>
          </p:cNvPicPr>
          <p:nvPr/>
        </p:nvPicPr>
        <p:blipFill>
          <a:blip r:embed="rId4"/>
          <a:stretch>
            <a:fillRect/>
          </a:stretch>
        </p:blipFill>
        <p:spPr>
          <a:xfrm>
            <a:off x="523745" y="4202558"/>
            <a:ext cx="1825120" cy="2341315"/>
          </a:xfrm>
          <a:prstGeom prst="rect">
            <a:avLst/>
          </a:prstGeom>
        </p:spPr>
      </p:pic>
      <p:pic>
        <p:nvPicPr>
          <p:cNvPr id="11" name="Picture 10" descr="A billboard with a sheep on it&#10;&#10;AI-generated content may be incorrect.">
            <a:extLst>
              <a:ext uri="{FF2B5EF4-FFF2-40B4-BE49-F238E27FC236}">
                <a16:creationId xmlns:a16="http://schemas.microsoft.com/office/drawing/2014/main" id="{5BAF8362-3DA2-C624-9172-A3C8FF87E7D0}"/>
              </a:ext>
            </a:extLst>
          </p:cNvPr>
          <p:cNvPicPr>
            <a:picLocks noChangeAspect="1"/>
          </p:cNvPicPr>
          <p:nvPr/>
        </p:nvPicPr>
        <p:blipFill>
          <a:blip r:embed="rId5"/>
          <a:stretch>
            <a:fillRect/>
          </a:stretch>
        </p:blipFill>
        <p:spPr>
          <a:xfrm>
            <a:off x="2783632" y="4293096"/>
            <a:ext cx="2466975" cy="1847850"/>
          </a:xfrm>
          <a:prstGeom prst="rect">
            <a:avLst/>
          </a:prstGeom>
        </p:spPr>
      </p:pic>
      <p:pic>
        <p:nvPicPr>
          <p:cNvPr id="13" name="Picture 12" descr="A advertisement on a subway&#10;&#10;AI-generated content may be incorrect.">
            <a:extLst>
              <a:ext uri="{FF2B5EF4-FFF2-40B4-BE49-F238E27FC236}">
                <a16:creationId xmlns:a16="http://schemas.microsoft.com/office/drawing/2014/main" id="{6B575D5A-634B-C65B-29B3-DD3B3AE00CC8}"/>
              </a:ext>
            </a:extLst>
          </p:cNvPr>
          <p:cNvPicPr>
            <a:picLocks noChangeAspect="1"/>
          </p:cNvPicPr>
          <p:nvPr/>
        </p:nvPicPr>
        <p:blipFill>
          <a:blip r:embed="rId6"/>
          <a:stretch>
            <a:fillRect/>
          </a:stretch>
        </p:blipFill>
        <p:spPr>
          <a:xfrm>
            <a:off x="6180872" y="4293096"/>
            <a:ext cx="1931352" cy="1931352"/>
          </a:xfrm>
          <a:prstGeom prst="rect">
            <a:avLst/>
          </a:prstGeom>
        </p:spPr>
      </p:pic>
    </p:spTree>
    <p:extLst>
      <p:ext uri="{BB962C8B-B14F-4D97-AF65-F5344CB8AC3E}">
        <p14:creationId xmlns:p14="http://schemas.microsoft.com/office/powerpoint/2010/main" val="3251071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A3B31-2478-6042-56D3-6E101C34345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673D1BF-12AC-2D7C-0207-99375AD8FCDC}"/>
              </a:ext>
            </a:extLst>
          </p:cNvPr>
          <p:cNvSpPr>
            <a:spLocks noGrp="1"/>
          </p:cNvSpPr>
          <p:nvPr>
            <p:ph sz="quarter" idx="10"/>
          </p:nvPr>
        </p:nvSpPr>
        <p:spPr>
          <a:xfrm>
            <a:off x="695326" y="1700213"/>
            <a:ext cx="9217098" cy="4608512"/>
          </a:xfrm>
        </p:spPr>
        <p:txBody>
          <a:bodyPr>
            <a:normAutofit/>
          </a:bodyPr>
          <a:lstStyle/>
          <a:p>
            <a:r>
              <a:rPr lang="en-AU" b="1" dirty="0">
                <a:solidFill>
                  <a:srgbClr val="51247A"/>
                </a:solidFill>
              </a:rPr>
              <a:t>Social Stratification</a:t>
            </a:r>
          </a:p>
          <a:p>
            <a:pPr marL="285750" indent="-285750">
              <a:buFont typeface="Courier New" panose="02070309020205020404" pitchFamily="49" charset="0"/>
              <a:buChar char="o"/>
            </a:pPr>
            <a:r>
              <a:rPr lang="en-AU" b="1" dirty="0">
                <a:solidFill>
                  <a:srgbClr val="51247A"/>
                </a:solidFill>
              </a:rPr>
              <a:t>Age</a:t>
            </a:r>
            <a:r>
              <a:rPr lang="en-AU" dirty="0">
                <a:solidFill>
                  <a:srgbClr val="51247A"/>
                </a:solidFill>
              </a:rPr>
              <a:t>: </a:t>
            </a:r>
            <a:r>
              <a:rPr lang="en-AU" b="1" dirty="0">
                <a:solidFill>
                  <a:srgbClr val="51247A"/>
                </a:solidFill>
              </a:rPr>
              <a:t>most common among adolescent</a:t>
            </a:r>
            <a:r>
              <a:rPr lang="en-AU" sz="1200" dirty="0">
                <a:solidFill>
                  <a:schemeClr val="bg1">
                    <a:lumMod val="75000"/>
                  </a:schemeClr>
                </a:solidFill>
              </a:rPr>
              <a:t> (McEnery 2006) </a:t>
            </a:r>
            <a:r>
              <a:rPr lang="en-AU" b="1" dirty="0">
                <a:solidFill>
                  <a:srgbClr val="51247A"/>
                </a:solidFill>
              </a:rPr>
              <a:t>and middle-aged</a:t>
            </a:r>
            <a:r>
              <a:rPr lang="en-AU" dirty="0">
                <a:solidFill>
                  <a:srgbClr val="51247A"/>
                </a:solidFill>
              </a:rPr>
              <a:t> speakers </a:t>
            </a:r>
            <a:r>
              <a:rPr lang="en-AU" sz="1200" dirty="0">
                <a:solidFill>
                  <a:schemeClr val="bg1">
                    <a:lumMod val="75000"/>
                  </a:schemeClr>
                </a:solidFill>
              </a:rPr>
              <a:t>(Schweinberger 2018)</a:t>
            </a:r>
          </a:p>
          <a:p>
            <a:pPr marL="285750" indent="-285750">
              <a:buFont typeface="Courier New" panose="02070309020205020404" pitchFamily="49" charset="0"/>
              <a:buChar char="o"/>
            </a:pPr>
            <a:r>
              <a:rPr lang="en-AU" b="1" dirty="0">
                <a:solidFill>
                  <a:srgbClr val="51247A"/>
                </a:solidFill>
              </a:rPr>
              <a:t>Gender: Men swear more than women </a:t>
            </a:r>
            <a:r>
              <a:rPr lang="en-AU" dirty="0">
                <a:solidFill>
                  <a:srgbClr val="51247A"/>
                </a:solidFill>
              </a:rPr>
              <a:t>and they use “stronger” bad language words (BLWs) </a:t>
            </a:r>
            <a:r>
              <a:rPr lang="en-AU" sz="1200" dirty="0">
                <a:solidFill>
                  <a:schemeClr val="bg1">
                    <a:lumMod val="75000"/>
                  </a:schemeClr>
                </a:solidFill>
              </a:rPr>
              <a:t>(Love 2021, McEnery 2006, Schweinberger 2018, </a:t>
            </a:r>
            <a:r>
              <a:rPr lang="en-AU" sz="1200" dirty="0" err="1">
                <a:solidFill>
                  <a:schemeClr val="bg1">
                    <a:lumMod val="75000"/>
                  </a:schemeClr>
                </a:solidFill>
              </a:rPr>
              <a:t>Stenström</a:t>
            </a:r>
            <a:r>
              <a:rPr lang="en-AU" sz="1200" dirty="0">
                <a:solidFill>
                  <a:schemeClr val="bg1">
                    <a:lumMod val="75000"/>
                  </a:schemeClr>
                </a:solidFill>
              </a:rPr>
              <a:t> 2006, McEnery and Xiao 2004) </a:t>
            </a:r>
            <a:r>
              <a:rPr lang="en-AU" dirty="0">
                <a:solidFill>
                  <a:srgbClr val="51247A"/>
                </a:solidFill>
              </a:rPr>
              <a:t>– contradicting studies show no gender difference </a:t>
            </a:r>
            <a:r>
              <a:rPr lang="en-AU" sz="1200" dirty="0">
                <a:solidFill>
                  <a:schemeClr val="bg1">
                    <a:lumMod val="75000"/>
                  </a:schemeClr>
                </a:solidFill>
              </a:rPr>
              <a:t>(Drummond 2020) </a:t>
            </a:r>
            <a:r>
              <a:rPr lang="en-AU" dirty="0">
                <a:solidFill>
                  <a:srgbClr val="51247A"/>
                </a:solidFill>
              </a:rPr>
              <a:t>or that female speakers use </a:t>
            </a:r>
            <a:r>
              <a:rPr lang="en-AU" i="1" dirty="0">
                <a:solidFill>
                  <a:srgbClr val="51247A"/>
                </a:solidFill>
              </a:rPr>
              <a:t>fucking</a:t>
            </a:r>
            <a:r>
              <a:rPr lang="en-AU" dirty="0">
                <a:solidFill>
                  <a:srgbClr val="51247A"/>
                </a:solidFill>
              </a:rPr>
              <a:t> as an intensifier more than males “to mark their linguistic independence” </a:t>
            </a:r>
            <a:r>
              <a:rPr lang="en-AU" sz="1200" dirty="0">
                <a:solidFill>
                  <a:schemeClr val="bg1">
                    <a:lumMod val="75000"/>
                  </a:schemeClr>
                </a:solidFill>
              </a:rPr>
              <a:t>(</a:t>
            </a:r>
            <a:r>
              <a:rPr lang="en-AU" sz="1200" dirty="0" err="1">
                <a:solidFill>
                  <a:schemeClr val="bg1">
                    <a:lumMod val="75000"/>
                  </a:schemeClr>
                </a:solidFill>
              </a:rPr>
              <a:t>Aijmer</a:t>
            </a:r>
            <a:r>
              <a:rPr lang="en-AU" sz="1200" dirty="0">
                <a:solidFill>
                  <a:schemeClr val="bg1">
                    <a:lumMod val="75000"/>
                  </a:schemeClr>
                </a:solidFill>
              </a:rPr>
              <a:t> 2018: 91)</a:t>
            </a:r>
          </a:p>
          <a:p>
            <a:pPr marL="285750" indent="-285750">
              <a:buFont typeface="Courier New" panose="02070309020205020404" pitchFamily="49" charset="0"/>
              <a:buChar char="o"/>
            </a:pPr>
            <a:r>
              <a:rPr lang="en-AU" b="1" dirty="0">
                <a:solidFill>
                  <a:srgbClr val="51247A"/>
                </a:solidFill>
              </a:rPr>
              <a:t>Time: Swearing has decreased </a:t>
            </a:r>
            <a:r>
              <a:rPr lang="en-AU" dirty="0">
                <a:solidFill>
                  <a:srgbClr val="51247A"/>
                </a:solidFill>
              </a:rPr>
              <a:t>in informal British English between 1994 and 2014 </a:t>
            </a:r>
            <a:r>
              <a:rPr lang="en-AU" sz="1200" dirty="0">
                <a:solidFill>
                  <a:schemeClr val="bg1">
                    <a:lumMod val="75000"/>
                  </a:schemeClr>
                </a:solidFill>
              </a:rPr>
              <a:t>(Love 2014)</a:t>
            </a:r>
          </a:p>
          <a:p>
            <a:pPr marL="285750" indent="-285750">
              <a:buFont typeface="Courier New" panose="02070309020205020404" pitchFamily="49" charset="0"/>
              <a:buChar char="o"/>
            </a:pPr>
            <a:r>
              <a:rPr lang="en-AU" b="1" dirty="0">
                <a:solidFill>
                  <a:srgbClr val="51247A"/>
                </a:solidFill>
              </a:rPr>
              <a:t>Social class </a:t>
            </a:r>
            <a:r>
              <a:rPr lang="en-AU" dirty="0">
                <a:solidFill>
                  <a:srgbClr val="51247A"/>
                </a:solidFill>
              </a:rPr>
              <a:t>: findings </a:t>
            </a:r>
            <a:r>
              <a:rPr lang="en-AU" b="1" dirty="0">
                <a:solidFill>
                  <a:srgbClr val="51247A"/>
                </a:solidFill>
              </a:rPr>
              <a:t>do not show a consistent patterning</a:t>
            </a:r>
            <a:r>
              <a:rPr lang="en-AU" sz="1300" dirty="0">
                <a:solidFill>
                  <a:srgbClr val="51247A"/>
                </a:solidFill>
              </a:rPr>
              <a:t> </a:t>
            </a:r>
            <a:r>
              <a:rPr lang="en-AU" sz="1200" dirty="0">
                <a:solidFill>
                  <a:schemeClr val="bg1">
                    <a:lumMod val="75000"/>
                  </a:schemeClr>
                </a:solidFill>
              </a:rPr>
              <a:t>(see </a:t>
            </a:r>
            <a:r>
              <a:rPr lang="en-AU" sz="1200" dirty="0" err="1">
                <a:solidFill>
                  <a:schemeClr val="bg1">
                    <a:lumMod val="75000"/>
                  </a:schemeClr>
                </a:solidFill>
              </a:rPr>
              <a:t>Stenström</a:t>
            </a:r>
            <a:r>
              <a:rPr lang="en-AU" sz="1200" dirty="0">
                <a:solidFill>
                  <a:schemeClr val="bg1">
                    <a:lumMod val="75000"/>
                  </a:schemeClr>
                </a:solidFill>
              </a:rPr>
              <a:t> 2006 for an overview)</a:t>
            </a:r>
          </a:p>
        </p:txBody>
      </p:sp>
      <p:sp>
        <p:nvSpPr>
          <p:cNvPr id="3" name="Title 2">
            <a:extLst>
              <a:ext uri="{FF2B5EF4-FFF2-40B4-BE49-F238E27FC236}">
                <a16:creationId xmlns:a16="http://schemas.microsoft.com/office/drawing/2014/main" id="{EBE1112E-03A2-C32D-0857-AFE8BD0444D1}"/>
              </a:ext>
            </a:extLst>
          </p:cNvPr>
          <p:cNvSpPr>
            <a:spLocks noGrp="1"/>
          </p:cNvSpPr>
          <p:nvPr>
            <p:ph type="title"/>
          </p:nvPr>
        </p:nvSpPr>
        <p:spPr/>
        <p:txBody>
          <a:bodyPr/>
          <a:lstStyle/>
          <a:p>
            <a:pPr>
              <a:buClr>
                <a:srgbClr val="51247A"/>
              </a:buClr>
            </a:pPr>
            <a:r>
              <a:rPr lang="de-DE" b="1" dirty="0">
                <a:solidFill>
                  <a:srgbClr val="51247A"/>
                </a:solidFill>
              </a:rPr>
              <a:t>Brief overview of what we know</a:t>
            </a:r>
            <a:endParaRPr lang="en-US" dirty="0">
              <a:solidFill>
                <a:srgbClr val="51247A"/>
              </a:solidFill>
            </a:endParaRPr>
          </a:p>
        </p:txBody>
      </p:sp>
      <p:sp>
        <p:nvSpPr>
          <p:cNvPr id="4" name="Text Placeholder 3">
            <a:extLst>
              <a:ext uri="{FF2B5EF4-FFF2-40B4-BE49-F238E27FC236}">
                <a16:creationId xmlns:a16="http://schemas.microsoft.com/office/drawing/2014/main" id="{2BBF2598-C910-01D9-93F4-C790DA511754}"/>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A78B73EA-A17C-F63F-8A26-7BDF8E35BBE9}"/>
              </a:ext>
            </a:extLst>
          </p:cNvPr>
          <p:cNvSpPr>
            <a:spLocks noGrp="1"/>
          </p:cNvSpPr>
          <p:nvPr>
            <p:ph type="sldNum" sz="quarter" idx="18"/>
          </p:nvPr>
        </p:nvSpPr>
        <p:spPr/>
        <p:txBody>
          <a:bodyPr/>
          <a:lstStyle/>
          <a:p>
            <a:fld id="{E917DE0E-AFB1-41FD-BC35-27DB61CA125F}" type="slidenum">
              <a:rPr lang="en-AU" smtClean="0"/>
              <a:pPr/>
              <a:t>19</a:t>
            </a:fld>
            <a:endParaRPr lang="en-AU" dirty="0"/>
          </a:p>
        </p:txBody>
      </p:sp>
      <p:pic>
        <p:nvPicPr>
          <p:cNvPr id="5" name="Picture 4">
            <a:extLst>
              <a:ext uri="{FF2B5EF4-FFF2-40B4-BE49-F238E27FC236}">
                <a16:creationId xmlns:a16="http://schemas.microsoft.com/office/drawing/2014/main" id="{ED0C1470-B099-1402-99B6-F8CC1D1310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92544" y="656431"/>
            <a:ext cx="1199456" cy="1823173"/>
          </a:xfrm>
          <a:prstGeom prst="rect">
            <a:avLst/>
          </a:prstGeom>
        </p:spPr>
      </p:pic>
      <p:pic>
        <p:nvPicPr>
          <p:cNvPr id="8" name="Picture 7">
            <a:extLst>
              <a:ext uri="{FF2B5EF4-FFF2-40B4-BE49-F238E27FC236}">
                <a16:creationId xmlns:a16="http://schemas.microsoft.com/office/drawing/2014/main" id="{A0EF44BA-EA69-205D-CB56-CBA4384CF0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93462" y="2481173"/>
            <a:ext cx="1198538" cy="1821777"/>
          </a:xfrm>
          <a:prstGeom prst="rect">
            <a:avLst/>
          </a:prstGeom>
        </p:spPr>
      </p:pic>
      <p:pic>
        <p:nvPicPr>
          <p:cNvPr id="10" name="Picture 9">
            <a:extLst>
              <a:ext uri="{FF2B5EF4-FFF2-40B4-BE49-F238E27FC236}">
                <a16:creationId xmlns:a16="http://schemas.microsoft.com/office/drawing/2014/main" id="{43D0C4ED-9E02-3C05-88A5-17D3C950B7AE}"/>
              </a:ext>
            </a:extLst>
          </p:cNvPr>
          <p:cNvPicPr>
            <a:picLocks noChangeAspect="1"/>
          </p:cNvPicPr>
          <p:nvPr/>
        </p:nvPicPr>
        <p:blipFill>
          <a:blip r:embed="rId4"/>
          <a:stretch>
            <a:fillRect/>
          </a:stretch>
        </p:blipFill>
        <p:spPr>
          <a:xfrm>
            <a:off x="11001324" y="4293096"/>
            <a:ext cx="1199456" cy="1575117"/>
          </a:xfrm>
          <a:prstGeom prst="rect">
            <a:avLst/>
          </a:prstGeom>
        </p:spPr>
      </p:pic>
    </p:spTree>
    <p:extLst>
      <p:ext uri="{BB962C8B-B14F-4D97-AF65-F5344CB8AC3E}">
        <p14:creationId xmlns:p14="http://schemas.microsoft.com/office/powerpoint/2010/main" val="2568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DD9D79B-1D0E-9358-BE15-44231672B369}"/>
              </a:ext>
            </a:extLst>
          </p:cNvPr>
          <p:cNvSpPr>
            <a:spLocks noGrp="1"/>
          </p:cNvSpPr>
          <p:nvPr>
            <p:ph sz="quarter" idx="10"/>
          </p:nvPr>
        </p:nvSpPr>
        <p:spPr>
          <a:xfrm>
            <a:off x="695326" y="4725144"/>
            <a:ext cx="10801350" cy="1794025"/>
          </a:xfrm>
        </p:spPr>
        <p:txBody>
          <a:bodyPr>
            <a:normAutofit/>
          </a:bodyPr>
          <a:lstStyle/>
          <a:p>
            <a:r>
              <a:rPr lang="de-DE" dirty="0">
                <a:solidFill>
                  <a:srgbClr val="51247A"/>
                </a:solidFill>
              </a:rPr>
              <a:t>They‘re the words we‘re told to avoid that not considered important | relevant | interesting | proper | good </a:t>
            </a:r>
          </a:p>
          <a:p>
            <a:r>
              <a:rPr lang="de-DE" b="1" dirty="0">
                <a:solidFill>
                  <a:srgbClr val="51247A"/>
                </a:solidFill>
              </a:rPr>
              <a:t>And they are not taught in scholl yet they are doing some of the heaviest social work in English. </a:t>
            </a:r>
          </a:p>
        </p:txBody>
      </p:sp>
      <p:sp>
        <p:nvSpPr>
          <p:cNvPr id="3" name="Title 2">
            <a:extLst>
              <a:ext uri="{FF2B5EF4-FFF2-40B4-BE49-F238E27FC236}">
                <a16:creationId xmlns:a16="http://schemas.microsoft.com/office/drawing/2014/main" id="{901C32B9-8EA3-FA0B-673C-171286A43061}"/>
              </a:ext>
            </a:extLst>
          </p:cNvPr>
          <p:cNvSpPr>
            <a:spLocks noGrp="1"/>
          </p:cNvSpPr>
          <p:nvPr>
            <p:ph type="title"/>
          </p:nvPr>
        </p:nvSpPr>
        <p:spPr/>
        <p:txBody>
          <a:bodyPr/>
          <a:lstStyle/>
          <a:p>
            <a:r>
              <a:rPr lang="de-DE" b="1" dirty="0"/>
              <a:t>What do these five utterances have in common?</a:t>
            </a:r>
            <a:endParaRPr lang="en-AU" b="1" dirty="0"/>
          </a:p>
        </p:txBody>
      </p:sp>
      <p:sp>
        <p:nvSpPr>
          <p:cNvPr id="4" name="Text Placeholder 3">
            <a:extLst>
              <a:ext uri="{FF2B5EF4-FFF2-40B4-BE49-F238E27FC236}">
                <a16:creationId xmlns:a16="http://schemas.microsoft.com/office/drawing/2014/main" id="{B6176F90-BB2D-CEA5-0411-29176C20547E}"/>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AE91596B-1874-C784-097A-F1D57BCBFB4F}"/>
              </a:ext>
            </a:extLst>
          </p:cNvPr>
          <p:cNvSpPr>
            <a:spLocks noGrp="1"/>
          </p:cNvSpPr>
          <p:nvPr>
            <p:ph type="sldNum" sz="quarter" idx="18"/>
          </p:nvPr>
        </p:nvSpPr>
        <p:spPr/>
        <p:txBody>
          <a:bodyPr/>
          <a:lstStyle/>
          <a:p>
            <a:fld id="{E917DE0E-AFB1-41FD-BC35-27DB61CA125F}" type="slidenum">
              <a:rPr lang="en-AU" smtClean="0"/>
              <a:pPr/>
              <a:t>2</a:t>
            </a:fld>
            <a:endParaRPr lang="en-AU" dirty="0"/>
          </a:p>
        </p:txBody>
      </p:sp>
      <p:sp>
        <p:nvSpPr>
          <p:cNvPr id="7" name="TextBox 6">
            <a:extLst>
              <a:ext uri="{FF2B5EF4-FFF2-40B4-BE49-F238E27FC236}">
                <a16:creationId xmlns:a16="http://schemas.microsoft.com/office/drawing/2014/main" id="{75B60AF2-C9F5-FF7F-1EFA-E3D0A28E5335}"/>
              </a:ext>
            </a:extLst>
          </p:cNvPr>
          <p:cNvSpPr txBox="1"/>
          <p:nvPr/>
        </p:nvSpPr>
        <p:spPr>
          <a:xfrm>
            <a:off x="767408" y="2044005"/>
            <a:ext cx="2016224" cy="2215991"/>
          </a:xfrm>
          <a:prstGeom prst="rect">
            <a:avLst/>
          </a:prstGeom>
          <a:solidFill>
            <a:schemeClr val="tx2">
              <a:lumMod val="20000"/>
              <a:lumOff val="80000"/>
            </a:schemeClr>
          </a:solidFill>
          <a:ln w="38100">
            <a:solidFill>
              <a:schemeClr val="accent1"/>
            </a:solidFill>
          </a:ln>
        </p:spPr>
        <p:txBody>
          <a:bodyPr wrap="square" rtlCol="0">
            <a:spAutoFit/>
          </a:bodyPr>
          <a:lstStyle/>
          <a:p>
            <a:r>
              <a:rPr lang="en-US" i="1" dirty="0">
                <a:solidFill>
                  <a:srgbClr val="51247A"/>
                </a:solidFill>
              </a:rPr>
              <a:t>Like</a:t>
            </a:r>
            <a:r>
              <a:rPr lang="en-US" dirty="0">
                <a:solidFill>
                  <a:srgbClr val="51247A"/>
                </a:solidFill>
              </a:rPr>
              <a:t> they're </a:t>
            </a:r>
            <a:r>
              <a:rPr lang="en-US" dirty="0" err="1">
                <a:solidFill>
                  <a:srgbClr val="51247A"/>
                </a:solidFill>
              </a:rPr>
              <a:t>they're</a:t>
            </a:r>
            <a:r>
              <a:rPr lang="en-US" dirty="0">
                <a:solidFill>
                  <a:srgbClr val="51247A"/>
                </a:solidFill>
              </a:rPr>
              <a:t> trying to breed […] a forty foot long tube chicken?</a:t>
            </a:r>
          </a:p>
          <a:p>
            <a:endParaRPr lang="en-US" sz="600" dirty="0">
              <a:solidFill>
                <a:srgbClr val="51247A"/>
              </a:solidFill>
            </a:endParaRPr>
          </a:p>
          <a:p>
            <a:r>
              <a:rPr lang="en-US" dirty="0">
                <a:solidFill>
                  <a:srgbClr val="51247A"/>
                </a:solidFill>
              </a:rPr>
              <a:t> </a:t>
            </a:r>
          </a:p>
          <a:p>
            <a:r>
              <a:rPr lang="en-AU" sz="1200" dirty="0">
                <a:solidFill>
                  <a:schemeClr val="bg1">
                    <a:lumMod val="50000"/>
                  </a:schemeClr>
                </a:solidFill>
              </a:rPr>
              <a:t>(Santa Barbara Corpus:sbc003$Roy)</a:t>
            </a:r>
            <a:endParaRPr lang="en-AU" dirty="0"/>
          </a:p>
        </p:txBody>
      </p:sp>
      <p:sp>
        <p:nvSpPr>
          <p:cNvPr id="10" name="TextBox 9">
            <a:extLst>
              <a:ext uri="{FF2B5EF4-FFF2-40B4-BE49-F238E27FC236}">
                <a16:creationId xmlns:a16="http://schemas.microsoft.com/office/drawing/2014/main" id="{5BCB426F-ABC8-2D5A-0C60-E5A813A32142}"/>
              </a:ext>
            </a:extLst>
          </p:cNvPr>
          <p:cNvSpPr txBox="1"/>
          <p:nvPr/>
        </p:nvSpPr>
        <p:spPr>
          <a:xfrm>
            <a:off x="9487704" y="2044003"/>
            <a:ext cx="2016224" cy="2215991"/>
          </a:xfrm>
          <a:prstGeom prst="rect">
            <a:avLst/>
          </a:prstGeom>
          <a:solidFill>
            <a:schemeClr val="tx2">
              <a:lumMod val="20000"/>
              <a:lumOff val="80000"/>
            </a:schemeClr>
          </a:solidFill>
          <a:ln w="38100">
            <a:solidFill>
              <a:schemeClr val="accent1"/>
            </a:solidFill>
          </a:ln>
        </p:spPr>
        <p:txBody>
          <a:bodyPr wrap="square" rtlCol="0">
            <a:spAutoFit/>
          </a:bodyPr>
          <a:lstStyle/>
          <a:p>
            <a:pPr marL="0" lvl="3">
              <a:buClr>
                <a:srgbClr val="51247A"/>
              </a:buClr>
              <a:buNone/>
            </a:pPr>
            <a:r>
              <a:rPr lang="en-US" dirty="0">
                <a:solidFill>
                  <a:srgbClr val="51247A"/>
                </a:solidFill>
              </a:rPr>
              <a:t>That guy </a:t>
            </a:r>
            <a:r>
              <a:rPr lang="en-US" i="1" dirty="0">
                <a:solidFill>
                  <a:srgbClr val="51247A"/>
                </a:solidFill>
              </a:rPr>
              <a:t>like</a:t>
            </a:r>
            <a:r>
              <a:rPr lang="en-US" b="1" dirty="0">
                <a:solidFill>
                  <a:srgbClr val="51247A"/>
                </a:solidFill>
              </a:rPr>
              <a:t> </a:t>
            </a:r>
            <a:r>
              <a:rPr lang="en-US" dirty="0">
                <a:solidFill>
                  <a:srgbClr val="51247A"/>
                </a:solidFill>
              </a:rPr>
              <a:t>provides the cash.</a:t>
            </a:r>
          </a:p>
          <a:p>
            <a:pPr marL="0" lvl="3">
              <a:buClr>
                <a:srgbClr val="51247A"/>
              </a:buClr>
              <a:buNone/>
            </a:pPr>
            <a:endParaRPr lang="en-US" dirty="0">
              <a:solidFill>
                <a:srgbClr val="51247A"/>
              </a:solidFill>
            </a:endParaRPr>
          </a:p>
          <a:p>
            <a:pPr marL="0" lvl="3">
              <a:buClr>
                <a:srgbClr val="51247A"/>
              </a:buClr>
              <a:buNone/>
            </a:pPr>
            <a:endParaRPr lang="en-US" dirty="0">
              <a:solidFill>
                <a:srgbClr val="51247A"/>
              </a:solidFill>
            </a:endParaRPr>
          </a:p>
          <a:p>
            <a:pPr marL="0" lvl="3">
              <a:buClr>
                <a:srgbClr val="51247A"/>
              </a:buClr>
              <a:buNone/>
            </a:pPr>
            <a:endParaRPr lang="en-US" dirty="0">
              <a:solidFill>
                <a:srgbClr val="51247A"/>
              </a:solidFill>
            </a:endParaRPr>
          </a:p>
          <a:p>
            <a:pPr marL="0" lvl="3">
              <a:buClr>
                <a:srgbClr val="51247A"/>
              </a:buClr>
              <a:buNone/>
            </a:pPr>
            <a:endParaRPr lang="en-US" dirty="0">
              <a:solidFill>
                <a:srgbClr val="51247A"/>
              </a:solidFill>
            </a:endParaRPr>
          </a:p>
          <a:p>
            <a:pPr marL="0" lvl="3">
              <a:buClr>
                <a:srgbClr val="51247A"/>
              </a:buClr>
              <a:buNone/>
            </a:pPr>
            <a:r>
              <a:rPr lang="en-US" sz="1200" dirty="0">
                <a:solidFill>
                  <a:schemeClr val="bg1">
                    <a:lumMod val="50000"/>
                  </a:schemeClr>
                </a:solidFill>
              </a:rPr>
              <a:t>(ICE‐Canada:S1A‐020$B)</a:t>
            </a:r>
          </a:p>
        </p:txBody>
      </p:sp>
      <p:sp>
        <p:nvSpPr>
          <p:cNvPr id="13" name="TextBox 12">
            <a:extLst>
              <a:ext uri="{FF2B5EF4-FFF2-40B4-BE49-F238E27FC236}">
                <a16:creationId xmlns:a16="http://schemas.microsoft.com/office/drawing/2014/main" id="{E9582B00-B675-95BC-A437-0EE8298AE296}"/>
              </a:ext>
            </a:extLst>
          </p:cNvPr>
          <p:cNvSpPr txBox="1"/>
          <p:nvPr/>
        </p:nvSpPr>
        <p:spPr>
          <a:xfrm>
            <a:off x="5127556" y="2044003"/>
            <a:ext cx="2016224" cy="2215991"/>
          </a:xfrm>
          <a:prstGeom prst="rect">
            <a:avLst/>
          </a:prstGeom>
          <a:solidFill>
            <a:schemeClr val="tx2">
              <a:lumMod val="20000"/>
              <a:lumOff val="80000"/>
            </a:schemeClr>
          </a:solidFill>
          <a:ln w="38100">
            <a:solidFill>
              <a:schemeClr val="accent1"/>
            </a:solidFill>
          </a:ln>
        </p:spPr>
        <p:txBody>
          <a:bodyPr wrap="square" rtlCol="0">
            <a:spAutoFit/>
          </a:bodyPr>
          <a:lstStyle/>
          <a:p>
            <a:pPr marL="0" lvl="3">
              <a:buClr>
                <a:srgbClr val="51247A"/>
              </a:buClr>
              <a:buNone/>
            </a:pPr>
            <a:r>
              <a:rPr lang="en-US" dirty="0">
                <a:solidFill>
                  <a:srgbClr val="51247A"/>
                </a:solidFill>
              </a:rPr>
              <a:t>You know big Jane </a:t>
            </a:r>
            <a:r>
              <a:rPr lang="en-US" i="1" dirty="0">
                <a:solidFill>
                  <a:srgbClr val="51247A"/>
                </a:solidFill>
              </a:rPr>
              <a:t>like</a:t>
            </a:r>
            <a:r>
              <a:rPr lang="en-US" dirty="0">
                <a:solidFill>
                  <a:srgbClr val="51247A"/>
                </a:solidFill>
              </a:rPr>
              <a:t>. </a:t>
            </a:r>
          </a:p>
          <a:p>
            <a:pPr marL="0" lvl="3">
              <a:buClr>
                <a:srgbClr val="51247A"/>
              </a:buClr>
              <a:buNone/>
            </a:pPr>
            <a:endParaRPr lang="en-US" dirty="0">
              <a:solidFill>
                <a:srgbClr val="51247A"/>
              </a:solidFill>
            </a:endParaRPr>
          </a:p>
          <a:p>
            <a:pPr marL="0" lvl="3">
              <a:buClr>
                <a:srgbClr val="51247A"/>
              </a:buClr>
              <a:buNone/>
            </a:pPr>
            <a:endParaRPr lang="en-US" dirty="0">
              <a:solidFill>
                <a:srgbClr val="51247A"/>
              </a:solidFill>
            </a:endParaRPr>
          </a:p>
          <a:p>
            <a:pPr marL="0" lvl="3">
              <a:buClr>
                <a:srgbClr val="51247A"/>
              </a:buClr>
              <a:buNone/>
            </a:pPr>
            <a:endParaRPr lang="en-US" dirty="0">
              <a:solidFill>
                <a:srgbClr val="51247A"/>
              </a:solidFill>
            </a:endParaRPr>
          </a:p>
          <a:p>
            <a:pPr marL="0" lvl="3">
              <a:buClr>
                <a:srgbClr val="51247A"/>
              </a:buClr>
              <a:buNone/>
            </a:pPr>
            <a:endParaRPr lang="en-US" dirty="0">
              <a:solidFill>
                <a:srgbClr val="51247A"/>
              </a:solidFill>
            </a:endParaRPr>
          </a:p>
          <a:p>
            <a:pPr marL="0" lvl="3">
              <a:buClr>
                <a:srgbClr val="51247A"/>
              </a:buClr>
              <a:buNone/>
            </a:pPr>
            <a:endParaRPr lang="en-US" dirty="0">
              <a:solidFill>
                <a:srgbClr val="51247A"/>
              </a:solidFill>
            </a:endParaRPr>
          </a:p>
          <a:p>
            <a:pPr marL="0" lvl="3">
              <a:buClr>
                <a:srgbClr val="51247A"/>
              </a:buClr>
              <a:buNone/>
            </a:pPr>
            <a:r>
              <a:rPr lang="en-US" sz="1200" dirty="0">
                <a:solidFill>
                  <a:schemeClr val="bg1">
                    <a:lumMod val="50000"/>
                  </a:schemeClr>
                </a:solidFill>
              </a:rPr>
              <a:t>(ICE Ireland:S1A‐024$C)</a:t>
            </a:r>
            <a:endParaRPr lang="de-DE" sz="1200" dirty="0">
              <a:solidFill>
                <a:schemeClr val="bg1">
                  <a:lumMod val="50000"/>
                </a:schemeClr>
              </a:solidFill>
            </a:endParaRPr>
          </a:p>
        </p:txBody>
      </p:sp>
      <p:sp>
        <p:nvSpPr>
          <p:cNvPr id="15" name="TextBox 14">
            <a:extLst>
              <a:ext uri="{FF2B5EF4-FFF2-40B4-BE49-F238E27FC236}">
                <a16:creationId xmlns:a16="http://schemas.microsoft.com/office/drawing/2014/main" id="{2E33E006-DDE6-E094-6B10-C15B05BFFBEA}"/>
              </a:ext>
            </a:extLst>
          </p:cNvPr>
          <p:cNvSpPr txBox="1"/>
          <p:nvPr/>
        </p:nvSpPr>
        <p:spPr>
          <a:xfrm>
            <a:off x="2947482" y="2044005"/>
            <a:ext cx="2016224" cy="2215991"/>
          </a:xfrm>
          <a:prstGeom prst="rect">
            <a:avLst/>
          </a:prstGeom>
          <a:solidFill>
            <a:schemeClr val="tx2">
              <a:lumMod val="20000"/>
              <a:lumOff val="80000"/>
            </a:schemeClr>
          </a:solidFill>
          <a:ln w="38100">
            <a:solidFill>
              <a:schemeClr val="accent1"/>
            </a:solidFill>
          </a:ln>
        </p:spPr>
        <p:txBody>
          <a:bodyPr wrap="square" rtlCol="0">
            <a:spAutoFit/>
          </a:bodyPr>
          <a:lstStyle/>
          <a:p>
            <a:pPr marL="0" lvl="2">
              <a:buNone/>
            </a:pPr>
            <a:r>
              <a:rPr lang="en-US" dirty="0">
                <a:solidFill>
                  <a:srgbClr val="51247A"/>
                </a:solidFill>
              </a:rPr>
              <a:t>you're a grubby </a:t>
            </a:r>
            <a:r>
              <a:rPr lang="en-US" i="1" dirty="0">
                <a:solidFill>
                  <a:srgbClr val="51247A"/>
                </a:solidFill>
              </a:rPr>
              <a:t>cunt</a:t>
            </a:r>
            <a:r>
              <a:rPr lang="en-US" dirty="0">
                <a:solidFill>
                  <a:srgbClr val="51247A"/>
                </a:solidFill>
              </a:rPr>
              <a:t> aren't you</a:t>
            </a:r>
          </a:p>
          <a:p>
            <a:pPr marL="0" lvl="2">
              <a:buNone/>
            </a:pPr>
            <a:endParaRPr lang="en-US" dirty="0">
              <a:solidFill>
                <a:srgbClr val="51247A"/>
              </a:solidFill>
            </a:endParaRPr>
          </a:p>
          <a:p>
            <a:pPr marL="0" lvl="2">
              <a:buNone/>
            </a:pPr>
            <a:endParaRPr lang="en-US" dirty="0">
              <a:solidFill>
                <a:srgbClr val="51247A"/>
              </a:solidFill>
            </a:endParaRPr>
          </a:p>
          <a:p>
            <a:pPr marL="0" lvl="2">
              <a:buNone/>
            </a:pPr>
            <a:endParaRPr lang="en-US" dirty="0">
              <a:solidFill>
                <a:srgbClr val="51247A"/>
              </a:solidFill>
            </a:endParaRPr>
          </a:p>
          <a:p>
            <a:pPr marL="0" lvl="2">
              <a:buNone/>
            </a:pPr>
            <a:endParaRPr lang="en-US" dirty="0">
              <a:solidFill>
                <a:srgbClr val="51247A"/>
              </a:solidFill>
            </a:endParaRPr>
          </a:p>
          <a:p>
            <a:pPr marL="0" lvl="2">
              <a:buNone/>
            </a:pPr>
            <a:endParaRPr lang="en-US" dirty="0">
              <a:solidFill>
                <a:srgbClr val="51247A"/>
              </a:solidFill>
            </a:endParaRPr>
          </a:p>
          <a:p>
            <a:pPr marL="0" lvl="2">
              <a:buNone/>
            </a:pPr>
            <a:r>
              <a:rPr lang="en-US" sz="1200" dirty="0">
                <a:solidFill>
                  <a:schemeClr val="bg1">
                    <a:lumMod val="50000"/>
                  </a:schemeClr>
                </a:solidFill>
              </a:rPr>
              <a:t>(ICE-NZ: S1A-033$B)</a:t>
            </a:r>
          </a:p>
        </p:txBody>
      </p:sp>
      <p:sp>
        <p:nvSpPr>
          <p:cNvPr id="17" name="TextBox 16">
            <a:extLst>
              <a:ext uri="{FF2B5EF4-FFF2-40B4-BE49-F238E27FC236}">
                <a16:creationId xmlns:a16="http://schemas.microsoft.com/office/drawing/2014/main" id="{2B36647A-7468-D077-F752-B1E3644495C7}"/>
              </a:ext>
            </a:extLst>
          </p:cNvPr>
          <p:cNvSpPr txBox="1"/>
          <p:nvPr/>
        </p:nvSpPr>
        <p:spPr>
          <a:xfrm>
            <a:off x="7300801" y="2044003"/>
            <a:ext cx="2016224" cy="2215991"/>
          </a:xfrm>
          <a:prstGeom prst="rect">
            <a:avLst/>
          </a:prstGeom>
          <a:solidFill>
            <a:schemeClr val="tx2">
              <a:lumMod val="20000"/>
              <a:lumOff val="80000"/>
            </a:schemeClr>
          </a:solidFill>
          <a:ln w="38100">
            <a:solidFill>
              <a:schemeClr val="accent1"/>
            </a:solidFill>
          </a:ln>
        </p:spPr>
        <p:txBody>
          <a:bodyPr wrap="square" rtlCol="0">
            <a:spAutoFit/>
          </a:bodyPr>
          <a:lstStyle/>
          <a:p>
            <a:pPr marL="0" lvl="2">
              <a:buNone/>
            </a:pPr>
            <a:r>
              <a:rPr lang="en-AU" dirty="0">
                <a:solidFill>
                  <a:srgbClr val="51247A"/>
                </a:solidFill>
              </a:rPr>
              <a:t>what the </a:t>
            </a:r>
            <a:r>
              <a:rPr lang="en-AU" i="1" dirty="0">
                <a:solidFill>
                  <a:srgbClr val="51247A"/>
                </a:solidFill>
              </a:rPr>
              <a:t>fuck</a:t>
            </a:r>
            <a:r>
              <a:rPr lang="en-AU" dirty="0">
                <a:solidFill>
                  <a:srgbClr val="51247A"/>
                </a:solidFill>
              </a:rPr>
              <a:t> else do </a:t>
            </a:r>
            <a:r>
              <a:rPr lang="en-AU" dirty="0" err="1">
                <a:solidFill>
                  <a:srgbClr val="51247A"/>
                </a:solidFill>
              </a:rPr>
              <a:t>do</a:t>
            </a:r>
            <a:r>
              <a:rPr lang="en-AU" dirty="0">
                <a:solidFill>
                  <a:srgbClr val="51247A"/>
                </a:solidFill>
              </a:rPr>
              <a:t> you think I'm doing</a:t>
            </a:r>
          </a:p>
          <a:p>
            <a:pPr marL="0" lvl="2">
              <a:buNone/>
            </a:pPr>
            <a:endParaRPr lang="en-AU" dirty="0">
              <a:solidFill>
                <a:srgbClr val="51247A"/>
              </a:solidFill>
            </a:endParaRPr>
          </a:p>
          <a:p>
            <a:pPr marL="0" lvl="2">
              <a:buNone/>
            </a:pPr>
            <a:endParaRPr lang="en-AU" dirty="0">
              <a:solidFill>
                <a:srgbClr val="51247A"/>
              </a:solidFill>
            </a:endParaRPr>
          </a:p>
          <a:p>
            <a:pPr marL="0" lvl="2">
              <a:buNone/>
            </a:pPr>
            <a:endParaRPr lang="en-AU" dirty="0">
              <a:solidFill>
                <a:srgbClr val="51247A"/>
              </a:solidFill>
            </a:endParaRPr>
          </a:p>
          <a:p>
            <a:pPr marL="0" lvl="2">
              <a:buNone/>
            </a:pPr>
            <a:endParaRPr lang="en-AU" dirty="0">
              <a:solidFill>
                <a:srgbClr val="51247A"/>
              </a:solidFill>
            </a:endParaRPr>
          </a:p>
          <a:p>
            <a:pPr marL="0" lvl="2">
              <a:buNone/>
            </a:pPr>
            <a:r>
              <a:rPr lang="en-AU" sz="1200" dirty="0">
                <a:solidFill>
                  <a:schemeClr val="bg1">
                    <a:lumMod val="50000"/>
                  </a:schemeClr>
                </a:solidFill>
              </a:rPr>
              <a:t>(</a:t>
            </a:r>
            <a:r>
              <a:rPr lang="en-US" sz="1200" dirty="0">
                <a:solidFill>
                  <a:schemeClr val="bg1">
                    <a:lumMod val="50000"/>
                  </a:schemeClr>
                </a:solidFill>
              </a:rPr>
              <a:t>ICE-Aus: S1A-061$B)</a:t>
            </a:r>
            <a:endParaRPr lang="de-DE" sz="1200" dirty="0">
              <a:solidFill>
                <a:schemeClr val="bg1">
                  <a:lumMod val="50000"/>
                </a:schemeClr>
              </a:solidFill>
            </a:endParaRPr>
          </a:p>
        </p:txBody>
      </p:sp>
    </p:spTree>
    <p:extLst>
      <p:ext uri="{BB962C8B-B14F-4D97-AF65-F5344CB8AC3E}">
        <p14:creationId xmlns:p14="http://schemas.microsoft.com/office/powerpoint/2010/main" val="3932812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617BA-B576-6D76-3825-F399B0C743F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9CCE72B-ADCD-FE63-EF97-61A71BC46680}"/>
              </a:ext>
            </a:extLst>
          </p:cNvPr>
          <p:cNvSpPr>
            <a:spLocks noGrp="1"/>
          </p:cNvSpPr>
          <p:nvPr>
            <p:ph sz="half" idx="1"/>
          </p:nvPr>
        </p:nvSpPr>
        <p:spPr/>
        <p:txBody>
          <a:bodyPr>
            <a:normAutofit/>
          </a:bodyPr>
          <a:lstStyle/>
          <a:p>
            <a:r>
              <a:rPr lang="en-AU" b="1" dirty="0">
                <a:solidFill>
                  <a:srgbClr val="51247A"/>
                </a:solidFill>
              </a:rPr>
              <a:t>Difficulty of definitions</a:t>
            </a:r>
          </a:p>
          <a:p>
            <a:pPr marL="285750" indent="-285750">
              <a:buClr>
                <a:srgbClr val="51247A"/>
              </a:buClr>
              <a:buFont typeface="Courier New" panose="02070309020205020404" pitchFamily="49" charset="0"/>
              <a:buChar char="o"/>
            </a:pPr>
            <a:r>
              <a:rPr lang="en-AU" dirty="0">
                <a:solidFill>
                  <a:srgbClr val="51247A"/>
                </a:solidFill>
              </a:rPr>
              <a:t>What counts as </a:t>
            </a:r>
            <a:r>
              <a:rPr lang="en-AU" i="1" dirty="0">
                <a:solidFill>
                  <a:srgbClr val="51247A"/>
                </a:solidFill>
              </a:rPr>
              <a:t>swearing</a:t>
            </a:r>
            <a:r>
              <a:rPr lang="en-AU" dirty="0">
                <a:solidFill>
                  <a:srgbClr val="51247A"/>
                </a:solidFill>
              </a:rPr>
              <a:t> | </a:t>
            </a:r>
            <a:r>
              <a:rPr lang="en-AU" i="1" dirty="0">
                <a:solidFill>
                  <a:srgbClr val="51247A"/>
                </a:solidFill>
              </a:rPr>
              <a:t>bad language </a:t>
            </a:r>
            <a:r>
              <a:rPr lang="en-AU" dirty="0">
                <a:solidFill>
                  <a:srgbClr val="51247A"/>
                </a:solidFill>
              </a:rPr>
              <a:t>| </a:t>
            </a:r>
            <a:r>
              <a:rPr lang="en-AU" i="1" dirty="0">
                <a:solidFill>
                  <a:srgbClr val="51247A"/>
                </a:solidFill>
              </a:rPr>
              <a:t>cussing</a:t>
            </a:r>
            <a:r>
              <a:rPr lang="en-AU" dirty="0">
                <a:solidFill>
                  <a:srgbClr val="51247A"/>
                </a:solidFill>
              </a:rPr>
              <a:t> | </a:t>
            </a:r>
            <a:r>
              <a:rPr lang="en-AU" i="1" dirty="0">
                <a:solidFill>
                  <a:srgbClr val="51247A"/>
                </a:solidFill>
              </a:rPr>
              <a:t>impoliteness</a:t>
            </a:r>
            <a:r>
              <a:rPr lang="en-AU" dirty="0">
                <a:solidFill>
                  <a:srgbClr val="51247A"/>
                </a:solidFill>
              </a:rPr>
              <a:t> | </a:t>
            </a:r>
            <a:r>
              <a:rPr lang="en-AU" i="1" dirty="0">
                <a:solidFill>
                  <a:srgbClr val="51247A"/>
                </a:solidFill>
              </a:rPr>
              <a:t>offensive</a:t>
            </a:r>
            <a:r>
              <a:rPr lang="en-AU" dirty="0">
                <a:solidFill>
                  <a:srgbClr val="51247A"/>
                </a:solidFill>
              </a:rPr>
              <a:t> | </a:t>
            </a:r>
            <a:r>
              <a:rPr lang="en-AU" i="1" dirty="0">
                <a:solidFill>
                  <a:srgbClr val="51247A"/>
                </a:solidFill>
              </a:rPr>
              <a:t>hate speech </a:t>
            </a:r>
            <a:r>
              <a:rPr lang="en-AU" dirty="0">
                <a:solidFill>
                  <a:srgbClr val="51247A"/>
                </a:solidFill>
              </a:rPr>
              <a:t>| </a:t>
            </a:r>
            <a:r>
              <a:rPr lang="en-AU" i="1" dirty="0">
                <a:solidFill>
                  <a:srgbClr val="51247A"/>
                </a:solidFill>
              </a:rPr>
              <a:t>taboo language | insult | vulgarity</a:t>
            </a:r>
            <a:r>
              <a:rPr lang="en-AU" dirty="0">
                <a:solidFill>
                  <a:srgbClr val="51247A"/>
                </a:solidFill>
              </a:rPr>
              <a:t>?</a:t>
            </a:r>
          </a:p>
          <a:p>
            <a:r>
              <a:rPr lang="en-AU" b="1" dirty="0">
                <a:solidFill>
                  <a:srgbClr val="51247A"/>
                </a:solidFill>
              </a:rPr>
              <a:t>Problematic examples</a:t>
            </a:r>
          </a:p>
          <a:p>
            <a:pPr marL="645750" lvl="2" indent="-285750">
              <a:buClr>
                <a:srgbClr val="51247A"/>
              </a:buClr>
              <a:buFont typeface="Courier New" panose="02070309020205020404" pitchFamily="49" charset="0"/>
              <a:buChar char="o"/>
            </a:pPr>
            <a:r>
              <a:rPr lang="en-AU" b="1" dirty="0">
                <a:solidFill>
                  <a:srgbClr val="51247A"/>
                </a:solidFill>
              </a:rPr>
              <a:t>taboo language?</a:t>
            </a:r>
            <a:br>
              <a:rPr lang="en-AU" b="1" dirty="0">
                <a:solidFill>
                  <a:srgbClr val="51247A"/>
                </a:solidFill>
              </a:rPr>
            </a:br>
            <a:r>
              <a:rPr lang="en-AU" dirty="0">
                <a:solidFill>
                  <a:srgbClr val="51247A"/>
                </a:solidFill>
              </a:rPr>
              <a:t>If it were taboo, it would not be such a common and systematic phenomenon</a:t>
            </a:r>
          </a:p>
          <a:p>
            <a:pPr marL="645750" lvl="2" indent="-285750">
              <a:buClr>
                <a:srgbClr val="51247A"/>
              </a:buClr>
              <a:buFont typeface="Courier New" panose="02070309020205020404" pitchFamily="49" charset="0"/>
              <a:buChar char="o"/>
            </a:pPr>
            <a:r>
              <a:rPr lang="en-AU" b="1" dirty="0">
                <a:solidFill>
                  <a:srgbClr val="51247A"/>
                </a:solidFill>
              </a:rPr>
              <a:t>literal vs metaphoric </a:t>
            </a:r>
            <a:br>
              <a:rPr lang="en-AU" dirty="0">
                <a:solidFill>
                  <a:srgbClr val="51247A"/>
                </a:solidFill>
              </a:rPr>
            </a:br>
            <a:r>
              <a:rPr lang="en-AU" i="1" dirty="0">
                <a:solidFill>
                  <a:srgbClr val="51247A"/>
                </a:solidFill>
              </a:rPr>
              <a:t>John fucked Jane </a:t>
            </a:r>
            <a:r>
              <a:rPr lang="en-AU" dirty="0">
                <a:solidFill>
                  <a:srgbClr val="51247A"/>
                </a:solidFill>
              </a:rPr>
              <a:t>(not considered swearing when used literally (by some))</a:t>
            </a:r>
          </a:p>
          <a:p>
            <a:pPr marL="645750" lvl="2" indent="-285750">
              <a:buClr>
                <a:srgbClr val="51247A"/>
              </a:buClr>
              <a:buFont typeface="Courier New" panose="02070309020205020404" pitchFamily="49" charset="0"/>
              <a:buChar char="o"/>
            </a:pPr>
            <a:r>
              <a:rPr lang="en-AU" b="1" dirty="0">
                <a:solidFill>
                  <a:srgbClr val="51247A"/>
                </a:solidFill>
              </a:rPr>
              <a:t>offensive terms / insults </a:t>
            </a:r>
            <a:br>
              <a:rPr lang="en-AU" dirty="0">
                <a:solidFill>
                  <a:srgbClr val="51247A"/>
                </a:solidFill>
              </a:rPr>
            </a:br>
            <a:r>
              <a:rPr lang="en-AU" i="1" dirty="0" err="1">
                <a:solidFill>
                  <a:srgbClr val="51247A"/>
                </a:solidFill>
              </a:rPr>
              <a:t>pedophile</a:t>
            </a:r>
            <a:r>
              <a:rPr lang="en-AU" dirty="0">
                <a:solidFill>
                  <a:srgbClr val="51247A"/>
                </a:solidFill>
              </a:rPr>
              <a:t>, </a:t>
            </a:r>
            <a:r>
              <a:rPr lang="en-AU" i="1" dirty="0">
                <a:solidFill>
                  <a:srgbClr val="51247A"/>
                </a:solidFill>
              </a:rPr>
              <a:t>nazi</a:t>
            </a:r>
            <a:r>
              <a:rPr lang="en-AU" dirty="0">
                <a:solidFill>
                  <a:srgbClr val="51247A"/>
                </a:solidFill>
              </a:rPr>
              <a:t>, </a:t>
            </a:r>
            <a:r>
              <a:rPr lang="en-AU" i="1" dirty="0">
                <a:solidFill>
                  <a:srgbClr val="51247A"/>
                </a:solidFill>
              </a:rPr>
              <a:t>fascist</a:t>
            </a:r>
            <a:r>
              <a:rPr lang="en-AU" dirty="0">
                <a:solidFill>
                  <a:srgbClr val="51247A"/>
                </a:solidFill>
              </a:rPr>
              <a:t>, etc.</a:t>
            </a:r>
          </a:p>
        </p:txBody>
      </p:sp>
      <p:sp>
        <p:nvSpPr>
          <p:cNvPr id="7" name="Content Placeholder 6">
            <a:extLst>
              <a:ext uri="{FF2B5EF4-FFF2-40B4-BE49-F238E27FC236}">
                <a16:creationId xmlns:a16="http://schemas.microsoft.com/office/drawing/2014/main" id="{A18AFA4E-58CB-8EC3-8013-83F9508C13B4}"/>
              </a:ext>
            </a:extLst>
          </p:cNvPr>
          <p:cNvSpPr>
            <a:spLocks noGrp="1"/>
          </p:cNvSpPr>
          <p:nvPr>
            <p:ph sz="half" idx="2"/>
          </p:nvPr>
        </p:nvSpPr>
        <p:spPr>
          <a:xfrm>
            <a:off x="6168009" y="1700213"/>
            <a:ext cx="5760640" cy="5157787"/>
          </a:xfrm>
        </p:spPr>
        <p:txBody>
          <a:bodyPr>
            <a:normAutofit/>
          </a:bodyPr>
          <a:lstStyle/>
          <a:p>
            <a:r>
              <a:rPr lang="en-AU" b="1" dirty="0">
                <a:solidFill>
                  <a:srgbClr val="51247A"/>
                </a:solidFill>
              </a:rPr>
              <a:t>Our approach: </a:t>
            </a:r>
            <a:r>
              <a:rPr lang="en-AU" dirty="0">
                <a:solidFill>
                  <a:srgbClr val="51247A"/>
                </a:solidFill>
              </a:rPr>
              <a:t>focus on </a:t>
            </a:r>
            <a:r>
              <a:rPr lang="en-AU" b="1" dirty="0">
                <a:solidFill>
                  <a:srgbClr val="51247A"/>
                </a:solidFill>
              </a:rPr>
              <a:t>vulgarity</a:t>
            </a:r>
            <a:r>
              <a:rPr lang="en-AU" dirty="0">
                <a:solidFill>
                  <a:srgbClr val="51247A"/>
                </a:solidFill>
              </a:rPr>
              <a:t>! </a:t>
            </a:r>
          </a:p>
          <a:p>
            <a:pPr marL="285750" indent="-285750">
              <a:buClr>
                <a:srgbClr val="51247A"/>
              </a:buClr>
              <a:buFont typeface="Courier New" panose="02070309020205020404" pitchFamily="49" charset="0"/>
              <a:buChar char="o"/>
            </a:pPr>
            <a:r>
              <a:rPr lang="en-AU" dirty="0">
                <a:solidFill>
                  <a:srgbClr val="51247A"/>
                </a:solidFill>
              </a:rPr>
              <a:t>Start: </a:t>
            </a:r>
            <a:r>
              <a:rPr lang="en-AU" b="1" dirty="0">
                <a:solidFill>
                  <a:srgbClr val="51247A"/>
                </a:solidFill>
              </a:rPr>
              <a:t>word lists based on pervious research and online moderation </a:t>
            </a:r>
            <a:r>
              <a:rPr lang="en-AU" dirty="0">
                <a:solidFill>
                  <a:srgbClr val="51247A"/>
                </a:solidFill>
              </a:rPr>
              <a:t>(781 items)</a:t>
            </a:r>
          </a:p>
          <a:p>
            <a:pPr marL="285750" indent="-285750">
              <a:buClr>
                <a:srgbClr val="51247A"/>
              </a:buClr>
              <a:buFont typeface="Courier New" panose="02070309020205020404" pitchFamily="49" charset="0"/>
              <a:buChar char="o"/>
            </a:pPr>
            <a:r>
              <a:rPr lang="en-AU" b="1" dirty="0">
                <a:solidFill>
                  <a:srgbClr val="51247A"/>
                </a:solidFill>
              </a:rPr>
              <a:t>Criteria</a:t>
            </a:r>
            <a:br>
              <a:rPr lang="en-AU" b="1" dirty="0">
                <a:solidFill>
                  <a:srgbClr val="51247A"/>
                </a:solidFill>
              </a:rPr>
            </a:br>
            <a:r>
              <a:rPr lang="en-AU" b="1" dirty="0">
                <a:solidFill>
                  <a:srgbClr val="51247A"/>
                </a:solidFill>
              </a:rPr>
              <a:t>does the word have a less vulgar synonymous counterpart?</a:t>
            </a:r>
          </a:p>
          <a:p>
            <a:pPr marL="465750" lvl="1" indent="-285750">
              <a:buClr>
                <a:srgbClr val="51247A"/>
              </a:buClr>
              <a:buFont typeface="Courier New" panose="02070309020205020404" pitchFamily="49" charset="0"/>
              <a:buChar char="o"/>
            </a:pPr>
            <a:r>
              <a:rPr lang="en-AU" i="1" dirty="0">
                <a:solidFill>
                  <a:srgbClr val="51247A"/>
                </a:solidFill>
              </a:rPr>
              <a:t>fuck</a:t>
            </a:r>
            <a:r>
              <a:rPr lang="en-AU" dirty="0">
                <a:solidFill>
                  <a:srgbClr val="51247A"/>
                </a:solidFill>
              </a:rPr>
              <a:t> | </a:t>
            </a:r>
            <a:r>
              <a:rPr lang="en-AU" i="1" dirty="0">
                <a:solidFill>
                  <a:srgbClr val="51247A"/>
                </a:solidFill>
              </a:rPr>
              <a:t>shag</a:t>
            </a:r>
            <a:r>
              <a:rPr lang="en-AU" dirty="0">
                <a:solidFill>
                  <a:srgbClr val="51247A"/>
                </a:solidFill>
              </a:rPr>
              <a:t> vs </a:t>
            </a:r>
            <a:r>
              <a:rPr lang="en-AU" i="1" dirty="0">
                <a:solidFill>
                  <a:srgbClr val="51247A"/>
                </a:solidFill>
              </a:rPr>
              <a:t>make love </a:t>
            </a:r>
            <a:r>
              <a:rPr lang="en-AU" dirty="0">
                <a:solidFill>
                  <a:srgbClr val="51247A"/>
                </a:solidFill>
              </a:rPr>
              <a:t>| </a:t>
            </a:r>
            <a:r>
              <a:rPr lang="en-AU" i="1" dirty="0">
                <a:solidFill>
                  <a:srgbClr val="51247A"/>
                </a:solidFill>
              </a:rPr>
              <a:t>sleep with</a:t>
            </a:r>
            <a:r>
              <a:rPr lang="en-AU" dirty="0">
                <a:solidFill>
                  <a:srgbClr val="51247A"/>
                </a:solidFill>
              </a:rPr>
              <a:t>, etc.</a:t>
            </a:r>
          </a:p>
          <a:p>
            <a:pPr marL="465750" lvl="1" indent="-285750">
              <a:buClr>
                <a:srgbClr val="51247A"/>
              </a:buClr>
              <a:buFont typeface="Courier New" panose="02070309020205020404" pitchFamily="49" charset="0"/>
              <a:buChar char="o"/>
            </a:pPr>
            <a:r>
              <a:rPr lang="en-AU" i="1" dirty="0">
                <a:solidFill>
                  <a:srgbClr val="51247A"/>
                </a:solidFill>
              </a:rPr>
              <a:t>ass</a:t>
            </a:r>
            <a:r>
              <a:rPr lang="en-AU" dirty="0">
                <a:solidFill>
                  <a:srgbClr val="51247A"/>
                </a:solidFill>
              </a:rPr>
              <a:t>  | </a:t>
            </a:r>
            <a:r>
              <a:rPr lang="en-AU" i="1" dirty="0">
                <a:solidFill>
                  <a:srgbClr val="51247A"/>
                </a:solidFill>
              </a:rPr>
              <a:t>arse</a:t>
            </a:r>
            <a:r>
              <a:rPr lang="en-AU" dirty="0">
                <a:solidFill>
                  <a:srgbClr val="51247A"/>
                </a:solidFill>
              </a:rPr>
              <a:t> vs </a:t>
            </a:r>
            <a:r>
              <a:rPr lang="en-AU" i="1" dirty="0">
                <a:solidFill>
                  <a:srgbClr val="51247A"/>
                </a:solidFill>
              </a:rPr>
              <a:t>behind</a:t>
            </a:r>
            <a:r>
              <a:rPr lang="en-AU" dirty="0">
                <a:solidFill>
                  <a:srgbClr val="51247A"/>
                </a:solidFill>
              </a:rPr>
              <a:t> | </a:t>
            </a:r>
            <a:r>
              <a:rPr lang="en-AU" i="1" dirty="0">
                <a:solidFill>
                  <a:srgbClr val="51247A"/>
                </a:solidFill>
              </a:rPr>
              <a:t>bottom</a:t>
            </a:r>
            <a:r>
              <a:rPr lang="en-AU" dirty="0">
                <a:solidFill>
                  <a:srgbClr val="51247A"/>
                </a:solidFill>
              </a:rPr>
              <a:t>, etc.</a:t>
            </a:r>
          </a:p>
          <a:p>
            <a:pPr marL="180612" lvl="2" indent="0">
              <a:buClr>
                <a:srgbClr val="51247A"/>
              </a:buClr>
              <a:buNone/>
            </a:pPr>
            <a:r>
              <a:rPr lang="en-AU" dirty="0">
                <a:solidFill>
                  <a:srgbClr val="51247A"/>
                </a:solidFill>
              </a:rPr>
              <a:t>Is the term </a:t>
            </a:r>
            <a:r>
              <a:rPr lang="en-AU" b="1" dirty="0">
                <a:solidFill>
                  <a:srgbClr val="51247A"/>
                </a:solidFill>
              </a:rPr>
              <a:t>marked as vulgar in the OED</a:t>
            </a:r>
          </a:p>
          <a:p>
            <a:pPr marL="465750" lvl="1" indent="-285750">
              <a:buFont typeface="Courier New" panose="02070309020205020404" pitchFamily="49" charset="0"/>
              <a:buChar char="o"/>
            </a:pPr>
            <a:r>
              <a:rPr lang="en-AU" i="1" dirty="0" err="1">
                <a:solidFill>
                  <a:srgbClr val="51247A"/>
                </a:solidFill>
              </a:rPr>
              <a:t>pedophile</a:t>
            </a:r>
            <a:r>
              <a:rPr lang="en-AU" dirty="0">
                <a:solidFill>
                  <a:srgbClr val="51247A"/>
                </a:solidFill>
              </a:rPr>
              <a:t>,</a:t>
            </a:r>
            <a:r>
              <a:rPr lang="en-AU" i="1" dirty="0">
                <a:solidFill>
                  <a:srgbClr val="51247A"/>
                </a:solidFill>
              </a:rPr>
              <a:t> idiot</a:t>
            </a:r>
            <a:r>
              <a:rPr lang="en-AU" dirty="0">
                <a:solidFill>
                  <a:srgbClr val="51247A"/>
                </a:solidFill>
              </a:rPr>
              <a:t>, </a:t>
            </a:r>
            <a:r>
              <a:rPr lang="en-AU" i="1" dirty="0">
                <a:solidFill>
                  <a:srgbClr val="51247A"/>
                </a:solidFill>
              </a:rPr>
              <a:t>penis</a:t>
            </a:r>
            <a:r>
              <a:rPr lang="en-AU" dirty="0">
                <a:solidFill>
                  <a:srgbClr val="51247A"/>
                </a:solidFill>
              </a:rPr>
              <a:t> (can be insults but not vulgar)</a:t>
            </a:r>
          </a:p>
          <a:p>
            <a:pPr marL="180612" lvl="2" indent="0">
              <a:buClr>
                <a:srgbClr val="51247A"/>
              </a:buClr>
              <a:buNone/>
            </a:pPr>
            <a:r>
              <a:rPr lang="en-AU" b="1" dirty="0">
                <a:solidFill>
                  <a:srgbClr val="51247A"/>
                </a:solidFill>
              </a:rPr>
              <a:t>English only </a:t>
            </a:r>
            <a:r>
              <a:rPr lang="en-AU" dirty="0">
                <a:solidFill>
                  <a:srgbClr val="51247A"/>
                </a:solidFill>
              </a:rPr>
              <a:t>(not considered: </a:t>
            </a:r>
            <a:r>
              <a:rPr lang="en-AU" i="1" dirty="0" err="1">
                <a:solidFill>
                  <a:srgbClr val="51247A"/>
                </a:solidFill>
              </a:rPr>
              <a:t>bastardo</a:t>
            </a:r>
            <a:r>
              <a:rPr lang="en-AU" dirty="0">
                <a:solidFill>
                  <a:srgbClr val="51247A"/>
                </a:solidFill>
              </a:rPr>
              <a:t>, </a:t>
            </a:r>
            <a:r>
              <a:rPr lang="en-AU" i="1" dirty="0" err="1">
                <a:solidFill>
                  <a:srgbClr val="51247A"/>
                </a:solidFill>
              </a:rPr>
              <a:t>arschloch</a:t>
            </a:r>
            <a:r>
              <a:rPr lang="en-AU" i="1" dirty="0">
                <a:solidFill>
                  <a:srgbClr val="51247A"/>
                </a:solidFill>
              </a:rPr>
              <a:t>,</a:t>
            </a:r>
            <a:r>
              <a:rPr lang="en-AU" dirty="0">
                <a:solidFill>
                  <a:srgbClr val="51247A"/>
                </a:solidFill>
              </a:rPr>
              <a:t> etc.)</a:t>
            </a:r>
          </a:p>
          <a:p>
            <a:pPr marL="180612" lvl="2" indent="0">
              <a:buClr>
                <a:srgbClr val="51247A"/>
              </a:buClr>
              <a:buNone/>
            </a:pPr>
            <a:r>
              <a:rPr lang="en-AU" b="1" dirty="0">
                <a:solidFill>
                  <a:srgbClr val="51247A"/>
                </a:solidFill>
              </a:rPr>
              <a:t>Spelling variation</a:t>
            </a:r>
            <a:r>
              <a:rPr lang="en-AU" dirty="0">
                <a:solidFill>
                  <a:srgbClr val="51247A"/>
                </a:solidFill>
              </a:rPr>
              <a:t>: </a:t>
            </a:r>
            <a:r>
              <a:rPr lang="en-AU" i="1" dirty="0" err="1">
                <a:solidFill>
                  <a:srgbClr val="51247A"/>
                </a:solidFill>
              </a:rPr>
              <a:t>phuk</a:t>
            </a:r>
            <a:r>
              <a:rPr lang="en-AU" dirty="0">
                <a:solidFill>
                  <a:srgbClr val="51247A"/>
                </a:solidFill>
              </a:rPr>
              <a:t>, </a:t>
            </a:r>
            <a:r>
              <a:rPr lang="en-AU" i="1" dirty="0" err="1">
                <a:solidFill>
                  <a:srgbClr val="51247A"/>
                </a:solidFill>
              </a:rPr>
              <a:t>fak</a:t>
            </a:r>
            <a:r>
              <a:rPr lang="en-AU" dirty="0">
                <a:solidFill>
                  <a:srgbClr val="51247A"/>
                </a:solidFill>
              </a:rPr>
              <a:t>, </a:t>
            </a:r>
            <a:r>
              <a:rPr lang="en-AU" i="1" dirty="0" err="1">
                <a:solidFill>
                  <a:srgbClr val="51247A"/>
                </a:solidFill>
              </a:rPr>
              <a:t>fuuuuck</a:t>
            </a:r>
            <a:r>
              <a:rPr lang="en-AU" dirty="0">
                <a:solidFill>
                  <a:srgbClr val="51247A"/>
                </a:solidFill>
              </a:rPr>
              <a:t>, etc. → </a:t>
            </a:r>
            <a:r>
              <a:rPr lang="en-AU" i="1" dirty="0">
                <a:solidFill>
                  <a:srgbClr val="51247A"/>
                </a:solidFill>
              </a:rPr>
              <a:t>fuck (lemma)</a:t>
            </a:r>
            <a:endParaRPr lang="en-AU" dirty="0">
              <a:solidFill>
                <a:srgbClr val="51247A"/>
              </a:solidFill>
            </a:endParaRPr>
          </a:p>
          <a:p>
            <a:endParaRPr lang="en-AU" dirty="0">
              <a:solidFill>
                <a:srgbClr val="51247A"/>
              </a:solidFill>
            </a:endParaRPr>
          </a:p>
        </p:txBody>
      </p:sp>
      <p:sp>
        <p:nvSpPr>
          <p:cNvPr id="3" name="Title 2">
            <a:extLst>
              <a:ext uri="{FF2B5EF4-FFF2-40B4-BE49-F238E27FC236}">
                <a16:creationId xmlns:a16="http://schemas.microsoft.com/office/drawing/2014/main" id="{639E66B7-F3DD-5B63-D7B0-41173B8F9264}"/>
              </a:ext>
            </a:extLst>
          </p:cNvPr>
          <p:cNvSpPr>
            <a:spLocks noGrp="1"/>
          </p:cNvSpPr>
          <p:nvPr>
            <p:ph type="title"/>
          </p:nvPr>
        </p:nvSpPr>
        <p:spPr/>
        <p:txBody>
          <a:bodyPr/>
          <a:lstStyle/>
          <a:p>
            <a:pPr>
              <a:buClr>
                <a:srgbClr val="51247A"/>
              </a:buClr>
            </a:pPr>
            <a:r>
              <a:rPr lang="en-US" b="1" dirty="0">
                <a:solidFill>
                  <a:srgbClr val="51247A"/>
                </a:solidFill>
              </a:rPr>
              <a:t>What counts as vulgar?</a:t>
            </a:r>
          </a:p>
        </p:txBody>
      </p:sp>
      <p:sp>
        <p:nvSpPr>
          <p:cNvPr id="6" name="Slide Number Placeholder 5">
            <a:extLst>
              <a:ext uri="{FF2B5EF4-FFF2-40B4-BE49-F238E27FC236}">
                <a16:creationId xmlns:a16="http://schemas.microsoft.com/office/drawing/2014/main" id="{C120CC48-B172-16FA-D02E-FB9122DFE574}"/>
              </a:ext>
            </a:extLst>
          </p:cNvPr>
          <p:cNvSpPr>
            <a:spLocks noGrp="1"/>
          </p:cNvSpPr>
          <p:nvPr>
            <p:ph type="sldNum" sz="quarter" idx="18"/>
          </p:nvPr>
        </p:nvSpPr>
        <p:spPr/>
        <p:txBody>
          <a:bodyPr/>
          <a:lstStyle/>
          <a:p>
            <a:fld id="{E917DE0E-AFB1-41FD-BC35-27DB61CA125F}" type="slidenum">
              <a:rPr lang="en-AU" smtClean="0"/>
              <a:pPr/>
              <a:t>20</a:t>
            </a:fld>
            <a:endParaRPr lang="en-AU" dirty="0"/>
          </a:p>
        </p:txBody>
      </p:sp>
    </p:spTree>
    <p:extLst>
      <p:ext uri="{BB962C8B-B14F-4D97-AF65-F5344CB8AC3E}">
        <p14:creationId xmlns:p14="http://schemas.microsoft.com/office/powerpoint/2010/main" val="1393962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F46D3-12BA-39DE-4C6F-6C8E3E7D39ED}"/>
            </a:ext>
          </a:extLst>
        </p:cNvPr>
        <p:cNvGrpSpPr/>
        <p:nvPr/>
      </p:nvGrpSpPr>
      <p:grpSpPr>
        <a:xfrm>
          <a:off x="0" y="0"/>
          <a:ext cx="0" cy="0"/>
          <a:chOff x="0" y="0"/>
          <a:chExt cx="0" cy="0"/>
        </a:xfrm>
      </p:grpSpPr>
      <p:pic>
        <p:nvPicPr>
          <p:cNvPr id="7" name="Picture 6" descr="A person with a bird head and a kangaroo&#10;&#10;AI-generated content may be incorrect.">
            <a:extLst>
              <a:ext uri="{FF2B5EF4-FFF2-40B4-BE49-F238E27FC236}">
                <a16:creationId xmlns:a16="http://schemas.microsoft.com/office/drawing/2014/main" id="{45834730-6AB7-0071-8B3B-1A72A9E2AD24}"/>
              </a:ext>
            </a:extLst>
          </p:cNvPr>
          <p:cNvPicPr>
            <a:picLocks noChangeAspect="1"/>
          </p:cNvPicPr>
          <p:nvPr/>
        </p:nvPicPr>
        <p:blipFill>
          <a:blip r:embed="rId2">
            <a:alphaModFix amt="10000"/>
          </a:blip>
          <a:stretch>
            <a:fillRect/>
          </a:stretch>
        </p:blipFill>
        <p:spPr>
          <a:xfrm>
            <a:off x="0" y="636294"/>
            <a:ext cx="12192000" cy="6221706"/>
          </a:xfrm>
          <a:prstGeom prst="rect">
            <a:avLst/>
          </a:prstGeom>
        </p:spPr>
      </p:pic>
      <p:sp>
        <p:nvSpPr>
          <p:cNvPr id="3" name="Title 2">
            <a:extLst>
              <a:ext uri="{FF2B5EF4-FFF2-40B4-BE49-F238E27FC236}">
                <a16:creationId xmlns:a16="http://schemas.microsoft.com/office/drawing/2014/main" id="{A19F6A56-691E-45CF-8D17-DCE2DA25B939}"/>
              </a:ext>
            </a:extLst>
          </p:cNvPr>
          <p:cNvSpPr>
            <a:spLocks noGrp="1"/>
          </p:cNvSpPr>
          <p:nvPr>
            <p:ph type="title"/>
          </p:nvPr>
        </p:nvSpPr>
        <p:spPr>
          <a:xfrm>
            <a:off x="695326" y="3140968"/>
            <a:ext cx="10801350" cy="1008112"/>
          </a:xfrm>
        </p:spPr>
        <p:txBody>
          <a:bodyPr/>
          <a:lstStyle/>
          <a:p>
            <a:pPr algn="ctr"/>
            <a:r>
              <a:rPr lang="de-DE" b="1" dirty="0">
                <a:solidFill>
                  <a:srgbClr val="51247A"/>
                </a:solidFill>
              </a:rPr>
              <a:t>Study 2: Vulgarity on the Web</a:t>
            </a:r>
            <a:br>
              <a:rPr lang="de-DE" dirty="0">
                <a:solidFill>
                  <a:srgbClr val="51247A"/>
                </a:solidFill>
              </a:rPr>
            </a:br>
            <a:r>
              <a:rPr lang="en-AU" sz="1800" dirty="0">
                <a:solidFill>
                  <a:srgbClr val="00B0F0"/>
                </a:solidFill>
              </a:rPr>
              <a:t>(Schweinberger &amp; Burridge, 2025, </a:t>
            </a:r>
            <a:r>
              <a:rPr lang="en-AU" sz="1800" i="1" dirty="0">
                <a:solidFill>
                  <a:srgbClr val="00B0F0"/>
                </a:solidFill>
              </a:rPr>
              <a:t>Lingua</a:t>
            </a:r>
            <a:r>
              <a:rPr lang="en-AU" sz="1800" dirty="0">
                <a:solidFill>
                  <a:srgbClr val="00B0F0"/>
                </a:solidFill>
              </a:rPr>
              <a:t> 321, 103946)</a:t>
            </a:r>
            <a:endParaRPr lang="de-DE" dirty="0">
              <a:solidFill>
                <a:srgbClr val="00B0F0"/>
              </a:solidFill>
            </a:endParaRPr>
          </a:p>
        </p:txBody>
      </p:sp>
      <p:sp>
        <p:nvSpPr>
          <p:cNvPr id="8" name="TextBox 7">
            <a:extLst>
              <a:ext uri="{FF2B5EF4-FFF2-40B4-BE49-F238E27FC236}">
                <a16:creationId xmlns:a16="http://schemas.microsoft.com/office/drawing/2014/main" id="{3E5D191F-FD65-4A6F-8377-4662B89ECEFB}"/>
              </a:ext>
            </a:extLst>
          </p:cNvPr>
          <p:cNvSpPr txBox="1"/>
          <p:nvPr/>
        </p:nvSpPr>
        <p:spPr>
          <a:xfrm>
            <a:off x="0" y="6556965"/>
            <a:ext cx="12192000" cy="276999"/>
          </a:xfrm>
          <a:prstGeom prst="rect">
            <a:avLst/>
          </a:prstGeom>
          <a:noFill/>
        </p:spPr>
        <p:txBody>
          <a:bodyPr wrap="square" rtlCol="0">
            <a:spAutoFit/>
          </a:bodyPr>
          <a:lstStyle/>
          <a:p>
            <a:pPr algn="ctr"/>
            <a:r>
              <a:rPr lang="en-US" sz="1200" dirty="0">
                <a:solidFill>
                  <a:schemeClr val="accent1"/>
                </a:solidFill>
              </a:rPr>
              <a:t>Schweinberger, M., &amp; Burridge, K. (2025). Vulgarity in online discourse around the English-speaking world. </a:t>
            </a:r>
            <a:r>
              <a:rPr lang="en-US" sz="1200" i="1" dirty="0">
                <a:solidFill>
                  <a:schemeClr val="accent1"/>
                </a:solidFill>
              </a:rPr>
              <a:t>Lingua, 321</a:t>
            </a:r>
            <a:r>
              <a:rPr lang="en-US" sz="1200" dirty="0">
                <a:solidFill>
                  <a:schemeClr val="accent1"/>
                </a:solidFill>
              </a:rPr>
              <a:t>, 103946. https://doi.org/10.1016/j.lingua.2025.103946</a:t>
            </a:r>
            <a:endParaRPr lang="en-AU" sz="1200" i="1" dirty="0">
              <a:solidFill>
                <a:schemeClr val="accent1"/>
              </a:solidFill>
            </a:endParaRPr>
          </a:p>
        </p:txBody>
      </p:sp>
    </p:spTree>
    <p:extLst>
      <p:ext uri="{BB962C8B-B14F-4D97-AF65-F5344CB8AC3E}">
        <p14:creationId xmlns:p14="http://schemas.microsoft.com/office/powerpoint/2010/main" val="3042555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1BBB3-D66F-94E3-A667-D4D86D31878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64A64D-57C6-4FF0-276B-0F3531DCC887}"/>
              </a:ext>
            </a:extLst>
          </p:cNvPr>
          <p:cNvSpPr>
            <a:spLocks noGrp="1"/>
          </p:cNvSpPr>
          <p:nvPr>
            <p:ph sz="quarter" idx="10"/>
          </p:nvPr>
        </p:nvSpPr>
        <p:spPr>
          <a:xfrm>
            <a:off x="6456040" y="1700213"/>
            <a:ext cx="5040636" cy="4608512"/>
          </a:xfrm>
        </p:spPr>
        <p:txBody>
          <a:bodyPr>
            <a:normAutofit fontScale="92500" lnSpcReduction="10000"/>
          </a:bodyPr>
          <a:lstStyle/>
          <a:p>
            <a:r>
              <a:rPr lang="de-DE" b="1" dirty="0">
                <a:solidFill>
                  <a:srgbClr val="51247A"/>
                </a:solidFill>
              </a:rPr>
              <a:t>Research Questions</a:t>
            </a:r>
          </a:p>
          <a:p>
            <a:pPr marL="285750" indent="-285750">
              <a:buClr>
                <a:srgbClr val="51247A"/>
              </a:buClr>
              <a:buFont typeface="Courier New" panose="02070309020205020404" pitchFamily="49" charset="0"/>
              <a:buChar char="o"/>
            </a:pPr>
            <a:r>
              <a:rPr lang="en-US" dirty="0">
                <a:solidFill>
                  <a:srgbClr val="51247A"/>
                </a:solidFill>
              </a:rPr>
              <a:t>How frequent is vulgar language in online discourse across the 20 different English-speaking regions represented in </a:t>
            </a:r>
            <a:r>
              <a:rPr lang="en-US" dirty="0" err="1">
                <a:solidFill>
                  <a:srgbClr val="51247A"/>
                </a:solidFill>
              </a:rPr>
              <a:t>GloWbE</a:t>
            </a:r>
            <a:r>
              <a:rPr lang="en-US" dirty="0">
                <a:solidFill>
                  <a:srgbClr val="51247A"/>
                </a:solidFill>
              </a:rPr>
              <a:t>?</a:t>
            </a:r>
          </a:p>
          <a:p>
            <a:pPr marL="285750" indent="-285750">
              <a:buClr>
                <a:srgbClr val="51247A"/>
              </a:buClr>
              <a:buFont typeface="Courier New" panose="02070309020205020404" pitchFamily="49" charset="0"/>
              <a:buChar char="o"/>
            </a:pPr>
            <a:r>
              <a:rPr lang="en-US" dirty="0">
                <a:solidFill>
                  <a:srgbClr val="51247A"/>
                </a:solidFill>
              </a:rPr>
              <a:t>What vulgar elements are used in the data and are there region-specific differences or preferences?</a:t>
            </a:r>
          </a:p>
          <a:p>
            <a:pPr marL="285750" indent="-285750">
              <a:buClr>
                <a:srgbClr val="51247A"/>
              </a:buClr>
              <a:buFont typeface="Courier New" panose="02070309020205020404" pitchFamily="49" charset="0"/>
              <a:buChar char="o"/>
            </a:pPr>
            <a:r>
              <a:rPr lang="en-US" dirty="0">
                <a:solidFill>
                  <a:srgbClr val="51247A"/>
                </a:solidFill>
              </a:rPr>
              <a:t>Is there are difference in the variability (creativity) of vulgar elements that are used?</a:t>
            </a:r>
            <a:endParaRPr lang="de-DE" sz="1200" dirty="0">
              <a:solidFill>
                <a:schemeClr val="bg1">
                  <a:lumMod val="75000"/>
                </a:schemeClr>
              </a:solidFill>
            </a:endParaRPr>
          </a:p>
          <a:p>
            <a:r>
              <a:rPr lang="en-US" b="1" dirty="0">
                <a:solidFill>
                  <a:srgbClr val="51247A"/>
                </a:solidFill>
              </a:rPr>
              <a:t>Data: </a:t>
            </a:r>
            <a:r>
              <a:rPr lang="de-DE" b="1" dirty="0">
                <a:solidFill>
                  <a:srgbClr val="51247A"/>
                </a:solidFill>
              </a:rPr>
              <a:t>Global Web-Based Corpus of English (GloWbE) </a:t>
            </a:r>
            <a:r>
              <a:rPr lang="de-DE" sz="1200" dirty="0">
                <a:solidFill>
                  <a:schemeClr val="bg1">
                    <a:lumMod val="75000"/>
                  </a:schemeClr>
                </a:solidFill>
              </a:rPr>
              <a:t>(Davies &amp; Fuchs, 2014)</a:t>
            </a:r>
          </a:p>
          <a:p>
            <a:pPr marL="285750" indent="-285750">
              <a:buClr>
                <a:srgbClr val="51247A"/>
              </a:buClr>
              <a:buFont typeface="Courier New" panose="02070309020205020404" pitchFamily="49" charset="0"/>
              <a:buChar char="o"/>
            </a:pPr>
            <a:r>
              <a:rPr lang="en-US" dirty="0">
                <a:solidFill>
                  <a:srgbClr val="51247A"/>
                </a:solidFill>
              </a:rPr>
              <a:t>Consisting of 1.7 billion words </a:t>
            </a:r>
            <a:br>
              <a:rPr lang="en-US" dirty="0">
                <a:solidFill>
                  <a:srgbClr val="51247A"/>
                </a:solidFill>
              </a:rPr>
            </a:br>
            <a:r>
              <a:rPr lang="en-US" dirty="0">
                <a:solidFill>
                  <a:srgbClr val="51247A"/>
                </a:solidFill>
              </a:rPr>
              <a:t>across 20 regions </a:t>
            </a:r>
          </a:p>
          <a:p>
            <a:pPr marL="285750" indent="-285750">
              <a:buClr>
                <a:srgbClr val="51247A"/>
              </a:buClr>
              <a:buFont typeface="Courier New" panose="02070309020205020404" pitchFamily="49" charset="0"/>
              <a:buChar char="o"/>
            </a:pPr>
            <a:r>
              <a:rPr lang="en-US" dirty="0">
                <a:solidFill>
                  <a:srgbClr val="51247A"/>
                </a:solidFill>
              </a:rPr>
              <a:t>Informal blog content (~ 60%) and a wide range of other web-based materials (~40 %)</a:t>
            </a:r>
            <a:endParaRPr lang="en-AU" b="1" dirty="0">
              <a:solidFill>
                <a:srgbClr val="51247A"/>
              </a:solidFill>
            </a:endParaRPr>
          </a:p>
        </p:txBody>
      </p:sp>
      <p:sp>
        <p:nvSpPr>
          <p:cNvPr id="3" name="Title 2">
            <a:extLst>
              <a:ext uri="{FF2B5EF4-FFF2-40B4-BE49-F238E27FC236}">
                <a16:creationId xmlns:a16="http://schemas.microsoft.com/office/drawing/2014/main" id="{51D9F942-11A8-B970-1F2F-154B36F42F4E}"/>
              </a:ext>
            </a:extLst>
          </p:cNvPr>
          <p:cNvSpPr>
            <a:spLocks noGrp="1"/>
          </p:cNvSpPr>
          <p:nvPr>
            <p:ph type="title"/>
          </p:nvPr>
        </p:nvSpPr>
        <p:spPr/>
        <p:txBody>
          <a:bodyPr/>
          <a:lstStyle/>
          <a:p>
            <a:r>
              <a:rPr lang="de-DE" b="1" dirty="0"/>
              <a:t>Who is most vulgar online?</a:t>
            </a:r>
            <a:endParaRPr lang="en-AU" b="1" dirty="0"/>
          </a:p>
        </p:txBody>
      </p:sp>
      <p:sp>
        <p:nvSpPr>
          <p:cNvPr id="4" name="Text Placeholder 3">
            <a:extLst>
              <a:ext uri="{FF2B5EF4-FFF2-40B4-BE49-F238E27FC236}">
                <a16:creationId xmlns:a16="http://schemas.microsoft.com/office/drawing/2014/main" id="{468C0C5B-16D7-C31A-CD76-D1074632CFE3}"/>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8881C91F-D1D6-15E7-27D3-35356CF5739F}"/>
              </a:ext>
            </a:extLst>
          </p:cNvPr>
          <p:cNvSpPr>
            <a:spLocks noGrp="1"/>
          </p:cNvSpPr>
          <p:nvPr>
            <p:ph type="sldNum" sz="quarter" idx="18"/>
          </p:nvPr>
        </p:nvSpPr>
        <p:spPr/>
        <p:txBody>
          <a:bodyPr/>
          <a:lstStyle/>
          <a:p>
            <a:fld id="{E917DE0E-AFB1-41FD-BC35-27DB61CA125F}" type="slidenum">
              <a:rPr lang="en-AU" smtClean="0"/>
              <a:pPr/>
              <a:t>22</a:t>
            </a:fld>
            <a:endParaRPr lang="en-AU" dirty="0"/>
          </a:p>
        </p:txBody>
      </p:sp>
      <p:pic>
        <p:nvPicPr>
          <p:cNvPr id="9" name="Picture 8" descr="A graph showing the different countries/regions&#10;&#10;AI-generated content may be incorrect.">
            <a:extLst>
              <a:ext uri="{FF2B5EF4-FFF2-40B4-BE49-F238E27FC236}">
                <a16:creationId xmlns:a16="http://schemas.microsoft.com/office/drawing/2014/main" id="{40B398E6-DAF1-C3EC-EEB5-310248D1445C}"/>
              </a:ext>
            </a:extLst>
          </p:cNvPr>
          <p:cNvPicPr>
            <a:picLocks noChangeAspect="1"/>
          </p:cNvPicPr>
          <p:nvPr/>
        </p:nvPicPr>
        <p:blipFill>
          <a:blip r:embed="rId2"/>
          <a:stretch>
            <a:fillRect/>
          </a:stretch>
        </p:blipFill>
        <p:spPr>
          <a:xfrm>
            <a:off x="263352" y="1772221"/>
            <a:ext cx="6045880" cy="4249067"/>
          </a:xfrm>
          <a:prstGeom prst="rect">
            <a:avLst/>
          </a:prstGeom>
        </p:spPr>
      </p:pic>
    </p:spTree>
    <p:extLst>
      <p:ext uri="{BB962C8B-B14F-4D97-AF65-F5344CB8AC3E}">
        <p14:creationId xmlns:p14="http://schemas.microsoft.com/office/powerpoint/2010/main" val="434914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62E39-9489-0C5B-D16D-768FF428C83C}"/>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C00D73E-2512-8A3A-B75C-3158E68BB223}"/>
              </a:ext>
            </a:extLst>
          </p:cNvPr>
          <p:cNvSpPr>
            <a:spLocks noGrp="1"/>
          </p:cNvSpPr>
          <p:nvPr>
            <p:ph type="sldNum" sz="quarter" idx="18"/>
          </p:nvPr>
        </p:nvSpPr>
        <p:spPr/>
        <p:txBody>
          <a:bodyPr/>
          <a:lstStyle/>
          <a:p>
            <a:fld id="{E917DE0E-AFB1-41FD-BC35-27DB61CA125F}" type="slidenum">
              <a:rPr lang="en-AU" smtClean="0"/>
              <a:pPr/>
              <a:t>23</a:t>
            </a:fld>
            <a:endParaRPr lang="en-AU" dirty="0"/>
          </a:p>
        </p:txBody>
      </p:sp>
      <p:pic>
        <p:nvPicPr>
          <p:cNvPr id="11" name="Picture 10" descr="A graph showing the number of countries/regions&#10;&#10;AI-generated content may be incorrect.">
            <a:extLst>
              <a:ext uri="{FF2B5EF4-FFF2-40B4-BE49-F238E27FC236}">
                <a16:creationId xmlns:a16="http://schemas.microsoft.com/office/drawing/2014/main" id="{246E8153-C787-20DA-4DEF-0FECA2EA21FE}"/>
              </a:ext>
            </a:extLst>
          </p:cNvPr>
          <p:cNvPicPr>
            <a:picLocks noChangeAspect="1"/>
          </p:cNvPicPr>
          <p:nvPr/>
        </p:nvPicPr>
        <p:blipFill>
          <a:blip r:embed="rId2"/>
          <a:stretch>
            <a:fillRect/>
          </a:stretch>
        </p:blipFill>
        <p:spPr>
          <a:xfrm>
            <a:off x="119336" y="1485352"/>
            <a:ext cx="6565542" cy="4896544"/>
          </a:xfrm>
          <a:prstGeom prst="rect">
            <a:avLst/>
          </a:prstGeom>
        </p:spPr>
      </p:pic>
      <p:pic>
        <p:nvPicPr>
          <p:cNvPr id="13" name="Picture 12" descr="A screenshot of a computer&#10;&#10;AI-generated content may be incorrect.">
            <a:extLst>
              <a:ext uri="{FF2B5EF4-FFF2-40B4-BE49-F238E27FC236}">
                <a16:creationId xmlns:a16="http://schemas.microsoft.com/office/drawing/2014/main" id="{3AB20909-9131-6CB8-978D-CAFF06B2D89E}"/>
              </a:ext>
            </a:extLst>
          </p:cNvPr>
          <p:cNvPicPr>
            <a:picLocks noChangeAspect="1"/>
          </p:cNvPicPr>
          <p:nvPr/>
        </p:nvPicPr>
        <p:blipFill>
          <a:blip r:embed="rId3"/>
          <a:stretch>
            <a:fillRect/>
          </a:stretch>
        </p:blipFill>
        <p:spPr>
          <a:xfrm>
            <a:off x="6960096" y="639957"/>
            <a:ext cx="4545263" cy="6176460"/>
          </a:xfrm>
          <a:prstGeom prst="rect">
            <a:avLst/>
          </a:prstGeom>
        </p:spPr>
      </p:pic>
      <p:sp>
        <p:nvSpPr>
          <p:cNvPr id="2" name="Title 2">
            <a:extLst>
              <a:ext uri="{FF2B5EF4-FFF2-40B4-BE49-F238E27FC236}">
                <a16:creationId xmlns:a16="http://schemas.microsoft.com/office/drawing/2014/main" id="{7B8FC76B-48E4-194C-EC3D-212132CAA613}"/>
              </a:ext>
            </a:extLst>
          </p:cNvPr>
          <p:cNvSpPr>
            <a:spLocks noGrp="1"/>
          </p:cNvSpPr>
          <p:nvPr>
            <p:ph type="title"/>
          </p:nvPr>
        </p:nvSpPr>
        <p:spPr>
          <a:xfrm>
            <a:off x="695326" y="1052736"/>
            <a:ext cx="10801350" cy="469056"/>
          </a:xfrm>
        </p:spPr>
        <p:txBody>
          <a:bodyPr/>
          <a:lstStyle/>
          <a:p>
            <a:r>
              <a:rPr lang="de-DE" b="1" dirty="0"/>
              <a:t>Who is most vulgar online?</a:t>
            </a:r>
            <a:endParaRPr lang="en-AU" b="1" dirty="0"/>
          </a:p>
        </p:txBody>
      </p:sp>
    </p:spTree>
    <p:extLst>
      <p:ext uri="{BB962C8B-B14F-4D97-AF65-F5344CB8AC3E}">
        <p14:creationId xmlns:p14="http://schemas.microsoft.com/office/powerpoint/2010/main" val="3853906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7123D-747E-313A-4308-AD48D05F35AB}"/>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B9AB495-3676-177C-1424-89205FAAF147}"/>
              </a:ext>
            </a:extLst>
          </p:cNvPr>
          <p:cNvSpPr>
            <a:spLocks noGrp="1"/>
          </p:cNvSpPr>
          <p:nvPr>
            <p:ph type="sldNum" sz="quarter" idx="18"/>
          </p:nvPr>
        </p:nvSpPr>
        <p:spPr/>
        <p:txBody>
          <a:bodyPr/>
          <a:lstStyle/>
          <a:p>
            <a:fld id="{E917DE0E-AFB1-41FD-BC35-27DB61CA125F}" type="slidenum">
              <a:rPr lang="en-AU" smtClean="0"/>
              <a:pPr/>
              <a:t>24</a:t>
            </a:fld>
            <a:endParaRPr lang="en-AU" dirty="0"/>
          </a:p>
        </p:txBody>
      </p:sp>
      <p:pic>
        <p:nvPicPr>
          <p:cNvPr id="11" name="Picture 10" descr="A close-up of a graph&#10;&#10;AI-generated content may be incorrect.">
            <a:extLst>
              <a:ext uri="{FF2B5EF4-FFF2-40B4-BE49-F238E27FC236}">
                <a16:creationId xmlns:a16="http://schemas.microsoft.com/office/drawing/2014/main" id="{34897D3D-A319-D269-F519-03A8BB63AE3E}"/>
              </a:ext>
            </a:extLst>
          </p:cNvPr>
          <p:cNvPicPr>
            <a:picLocks noChangeAspect="1"/>
          </p:cNvPicPr>
          <p:nvPr/>
        </p:nvPicPr>
        <p:blipFill>
          <a:blip r:embed="rId2"/>
          <a:stretch>
            <a:fillRect/>
          </a:stretch>
        </p:blipFill>
        <p:spPr>
          <a:xfrm>
            <a:off x="695400" y="687312"/>
            <a:ext cx="4248472" cy="6170211"/>
          </a:xfrm>
          <a:prstGeom prst="rect">
            <a:avLst/>
          </a:prstGeom>
        </p:spPr>
      </p:pic>
      <p:graphicFrame>
        <p:nvGraphicFramePr>
          <p:cNvPr id="13" name="Table 12">
            <a:extLst>
              <a:ext uri="{FF2B5EF4-FFF2-40B4-BE49-F238E27FC236}">
                <a16:creationId xmlns:a16="http://schemas.microsoft.com/office/drawing/2014/main" id="{FD0BD843-0861-4501-EB97-F3478B532188}"/>
              </a:ext>
            </a:extLst>
          </p:cNvPr>
          <p:cNvGraphicFramePr>
            <a:graphicFrameLocks noGrp="1"/>
          </p:cNvGraphicFramePr>
          <p:nvPr>
            <p:extLst>
              <p:ext uri="{D42A27DB-BD31-4B8C-83A1-F6EECF244321}">
                <p14:modId xmlns:p14="http://schemas.microsoft.com/office/powerpoint/2010/main" val="2555483901"/>
              </p:ext>
            </p:extLst>
          </p:nvPr>
        </p:nvGraphicFramePr>
        <p:xfrm>
          <a:off x="5302287" y="3212976"/>
          <a:ext cx="6840761" cy="1944216"/>
        </p:xfrm>
        <a:graphic>
          <a:graphicData uri="http://schemas.openxmlformats.org/drawingml/2006/table">
            <a:tbl>
              <a:tblPr>
                <a:tableStyleId>{5C22544A-7EE6-4342-B048-85BDC9FD1C3A}</a:tableStyleId>
              </a:tblPr>
              <a:tblGrid>
                <a:gridCol w="1080120">
                  <a:extLst>
                    <a:ext uri="{9D8B030D-6E8A-4147-A177-3AD203B41FA5}">
                      <a16:colId xmlns:a16="http://schemas.microsoft.com/office/drawing/2014/main" val="4206791492"/>
                    </a:ext>
                  </a:extLst>
                </a:gridCol>
                <a:gridCol w="640071">
                  <a:extLst>
                    <a:ext uri="{9D8B030D-6E8A-4147-A177-3AD203B41FA5}">
                      <a16:colId xmlns:a16="http://schemas.microsoft.com/office/drawing/2014/main" val="3882810202"/>
                    </a:ext>
                  </a:extLst>
                </a:gridCol>
                <a:gridCol w="626736">
                  <a:extLst>
                    <a:ext uri="{9D8B030D-6E8A-4147-A177-3AD203B41FA5}">
                      <a16:colId xmlns:a16="http://schemas.microsoft.com/office/drawing/2014/main" val="1448902638"/>
                    </a:ext>
                  </a:extLst>
                </a:gridCol>
                <a:gridCol w="749417">
                  <a:extLst>
                    <a:ext uri="{9D8B030D-6E8A-4147-A177-3AD203B41FA5}">
                      <a16:colId xmlns:a16="http://schemas.microsoft.com/office/drawing/2014/main" val="4116651113"/>
                    </a:ext>
                  </a:extLst>
                </a:gridCol>
                <a:gridCol w="530725">
                  <a:extLst>
                    <a:ext uri="{9D8B030D-6E8A-4147-A177-3AD203B41FA5}">
                      <a16:colId xmlns:a16="http://schemas.microsoft.com/office/drawing/2014/main" val="51954365"/>
                    </a:ext>
                  </a:extLst>
                </a:gridCol>
                <a:gridCol w="573398">
                  <a:extLst>
                    <a:ext uri="{9D8B030D-6E8A-4147-A177-3AD203B41FA5}">
                      <a16:colId xmlns:a16="http://schemas.microsoft.com/office/drawing/2014/main" val="1493710701"/>
                    </a:ext>
                  </a:extLst>
                </a:gridCol>
                <a:gridCol w="573398">
                  <a:extLst>
                    <a:ext uri="{9D8B030D-6E8A-4147-A177-3AD203B41FA5}">
                      <a16:colId xmlns:a16="http://schemas.microsoft.com/office/drawing/2014/main" val="3653419348"/>
                    </a:ext>
                  </a:extLst>
                </a:gridCol>
                <a:gridCol w="1440160">
                  <a:extLst>
                    <a:ext uri="{9D8B030D-6E8A-4147-A177-3AD203B41FA5}">
                      <a16:colId xmlns:a16="http://schemas.microsoft.com/office/drawing/2014/main" val="1450466063"/>
                    </a:ext>
                  </a:extLst>
                </a:gridCol>
                <a:gridCol w="626736">
                  <a:extLst>
                    <a:ext uri="{9D8B030D-6E8A-4147-A177-3AD203B41FA5}">
                      <a16:colId xmlns:a16="http://schemas.microsoft.com/office/drawing/2014/main" val="372588195"/>
                    </a:ext>
                  </a:extLst>
                </a:gridCol>
              </a:tblGrid>
              <a:tr h="530241">
                <a:tc>
                  <a:txBody>
                    <a:bodyPr/>
                    <a:lstStyle/>
                    <a:p>
                      <a:pPr algn="ctr" fontAlgn="ctr">
                        <a:buNone/>
                      </a:pPr>
                      <a:r>
                        <a:rPr lang="en-AU" sz="1100" b="1" u="none" strike="noStrike" dirty="0">
                          <a:solidFill>
                            <a:srgbClr val="51247A"/>
                          </a:solidFill>
                          <a:effectLst/>
                        </a:rPr>
                        <a:t>Region</a:t>
                      </a:r>
                      <a:endParaRPr lang="en-AU" sz="1100" b="1" i="0" u="none" strike="noStrike" dirty="0">
                        <a:solidFill>
                          <a:srgbClr val="51247A"/>
                        </a:solidFill>
                        <a:effectLst/>
                        <a:latin typeface="Aptos Narrow" panose="020B0004020202020204" pitchFamily="34" charset="0"/>
                      </a:endParaRPr>
                    </a:p>
                  </a:txBody>
                  <a:tcPr marL="7620" marR="7620" marT="7620" marB="0" anchor="ctr"/>
                </a:tc>
                <a:tc>
                  <a:txBody>
                    <a:bodyPr/>
                    <a:lstStyle/>
                    <a:p>
                      <a:pPr algn="ctr" fontAlgn="ctr">
                        <a:buNone/>
                      </a:pPr>
                      <a:r>
                        <a:rPr lang="en-AU" sz="1100" b="1" u="none" strike="noStrike" dirty="0">
                          <a:solidFill>
                            <a:srgbClr val="51247A"/>
                          </a:solidFill>
                          <a:effectLst/>
                        </a:rPr>
                        <a:t>Vulgar lemma</a:t>
                      </a:r>
                      <a:endParaRPr lang="en-AU" sz="1100" b="1" i="0" u="none" strike="noStrike" dirty="0">
                        <a:solidFill>
                          <a:srgbClr val="51247A"/>
                        </a:solidFill>
                        <a:effectLst/>
                        <a:latin typeface="Aptos Narrow" panose="020B0004020202020204" pitchFamily="34" charset="0"/>
                      </a:endParaRPr>
                    </a:p>
                  </a:txBody>
                  <a:tcPr marL="7620" marR="7620" marT="7620" marB="0" anchor="ctr"/>
                </a:tc>
                <a:tc>
                  <a:txBody>
                    <a:bodyPr/>
                    <a:lstStyle/>
                    <a:p>
                      <a:pPr algn="ctr" fontAlgn="ctr">
                        <a:buNone/>
                      </a:pPr>
                      <a:r>
                        <a:rPr lang="en-AU" sz="1100" b="1" u="none" strike="noStrike">
                          <a:solidFill>
                            <a:srgbClr val="51247A"/>
                          </a:solidFill>
                          <a:effectLst/>
                        </a:rPr>
                        <a:t>Type</a:t>
                      </a:r>
                      <a:endParaRPr lang="en-AU" sz="1100" b="1" i="0" u="none" strike="noStrike">
                        <a:solidFill>
                          <a:srgbClr val="51247A"/>
                        </a:solidFill>
                        <a:effectLst/>
                        <a:latin typeface="Aptos Narrow" panose="020B0004020202020204" pitchFamily="34" charset="0"/>
                      </a:endParaRPr>
                    </a:p>
                  </a:txBody>
                  <a:tcPr marL="7620" marR="7620" marT="7620" marB="0" anchor="ctr"/>
                </a:tc>
                <a:tc>
                  <a:txBody>
                    <a:bodyPr/>
                    <a:lstStyle/>
                    <a:p>
                      <a:pPr algn="ctr" fontAlgn="ctr">
                        <a:buNone/>
                      </a:pPr>
                      <a:r>
                        <a:rPr lang="en-AU" sz="1100" b="1" u="none" strike="noStrike" dirty="0">
                          <a:solidFill>
                            <a:schemeClr val="tx2"/>
                          </a:solidFill>
                          <a:effectLst/>
                        </a:rPr>
                        <a:t>Observed</a:t>
                      </a:r>
                      <a:endParaRPr lang="en-AU" sz="1100" b="1" i="0" u="none" strike="noStrike" dirty="0">
                        <a:solidFill>
                          <a:schemeClr val="tx2"/>
                        </a:solidFill>
                        <a:effectLst/>
                        <a:latin typeface="Aptos Narrow" panose="020B0004020202020204" pitchFamily="34" charset="0"/>
                      </a:endParaRPr>
                    </a:p>
                  </a:txBody>
                  <a:tcPr marL="7620" marR="7620" marT="7620" marB="0" anchor="ctr"/>
                </a:tc>
                <a:tc>
                  <a:txBody>
                    <a:bodyPr/>
                    <a:lstStyle/>
                    <a:p>
                      <a:pPr algn="ctr" fontAlgn="ctr">
                        <a:buNone/>
                      </a:pPr>
                      <a:r>
                        <a:rPr lang="en-AU" sz="1100" b="1" u="none" strike="noStrike" dirty="0">
                          <a:solidFill>
                            <a:schemeClr val="tx2"/>
                          </a:solidFill>
                          <a:effectLst/>
                        </a:rPr>
                        <a:t>Exp</a:t>
                      </a:r>
                      <a:endParaRPr lang="en-AU" sz="1100" b="1" i="0" u="none" strike="noStrike" dirty="0">
                        <a:solidFill>
                          <a:schemeClr val="tx2"/>
                        </a:solidFill>
                        <a:effectLst/>
                        <a:latin typeface="Aptos Narrow" panose="020B0004020202020204" pitchFamily="34" charset="0"/>
                      </a:endParaRPr>
                    </a:p>
                  </a:txBody>
                  <a:tcPr marL="7620" marR="7620" marT="7620" marB="0" anchor="ctr"/>
                </a:tc>
                <a:tc>
                  <a:txBody>
                    <a:bodyPr/>
                    <a:lstStyle/>
                    <a:p>
                      <a:pPr algn="ctr" fontAlgn="ctr">
                        <a:buNone/>
                      </a:pPr>
                      <a:r>
                        <a:rPr lang="en-AU" sz="1100" b="1" u="none" strike="noStrike" dirty="0">
                          <a:solidFill>
                            <a:schemeClr val="tx2"/>
                          </a:solidFill>
                          <a:effectLst/>
                        </a:rPr>
                        <a:t>X</a:t>
                      </a:r>
                      <a:r>
                        <a:rPr lang="en-AU" sz="1100" b="1" u="none" strike="noStrike" baseline="30000" dirty="0">
                          <a:solidFill>
                            <a:schemeClr val="tx2"/>
                          </a:solidFill>
                          <a:effectLst/>
                        </a:rPr>
                        <a:t>2</a:t>
                      </a:r>
                      <a:r>
                        <a:rPr lang="en-AU" sz="1100" b="1" u="none" strike="noStrike" dirty="0">
                          <a:solidFill>
                            <a:schemeClr val="tx2"/>
                          </a:solidFill>
                          <a:effectLst/>
                        </a:rPr>
                        <a:t>-value</a:t>
                      </a:r>
                      <a:endParaRPr lang="en-AU" sz="1100" b="1" i="0" u="none" strike="noStrike" dirty="0">
                        <a:solidFill>
                          <a:schemeClr val="tx2"/>
                        </a:solidFill>
                        <a:effectLst/>
                        <a:latin typeface="Aptos Narrow" panose="020B0004020202020204" pitchFamily="34" charset="0"/>
                      </a:endParaRPr>
                    </a:p>
                  </a:txBody>
                  <a:tcPr marL="7620" marR="7620" marT="7620" marB="0" anchor="ctr"/>
                </a:tc>
                <a:tc>
                  <a:txBody>
                    <a:bodyPr/>
                    <a:lstStyle/>
                    <a:p>
                      <a:pPr algn="ctr" fontAlgn="ctr">
                        <a:buNone/>
                      </a:pPr>
                      <a:r>
                        <a:rPr lang="en-AU" sz="1100" b="1" u="none" strike="noStrike" dirty="0">
                          <a:solidFill>
                            <a:schemeClr val="tx2"/>
                          </a:solidFill>
                          <a:effectLst/>
                        </a:rPr>
                        <a:t>Q-value</a:t>
                      </a:r>
                      <a:endParaRPr lang="en-AU" sz="1100" b="1" i="0" u="none" strike="noStrike" dirty="0">
                        <a:solidFill>
                          <a:schemeClr val="tx2"/>
                        </a:solidFill>
                        <a:effectLst/>
                        <a:latin typeface="Aptos Narrow" panose="020B0004020202020204" pitchFamily="34" charset="0"/>
                      </a:endParaRPr>
                    </a:p>
                  </a:txBody>
                  <a:tcPr marL="7620" marR="7620" marT="7620" marB="0" anchor="ctr"/>
                </a:tc>
                <a:tc>
                  <a:txBody>
                    <a:bodyPr/>
                    <a:lstStyle/>
                    <a:p>
                      <a:pPr algn="ctr" fontAlgn="ctr">
                        <a:buNone/>
                      </a:pPr>
                      <a:r>
                        <a:rPr lang="en-AU" sz="1100" b="1" u="none" strike="noStrike" dirty="0">
                          <a:solidFill>
                            <a:schemeClr val="tx2"/>
                          </a:solidFill>
                          <a:effectLst/>
                        </a:rPr>
                        <a:t>Bonferroni-corrected p</a:t>
                      </a:r>
                      <a:endParaRPr lang="en-AU" sz="1100" b="1" i="0" u="none" strike="noStrike" dirty="0">
                        <a:solidFill>
                          <a:schemeClr val="tx2"/>
                        </a:solidFill>
                        <a:effectLst/>
                        <a:latin typeface="Aptos Narrow" panose="020B0004020202020204" pitchFamily="34" charset="0"/>
                      </a:endParaRPr>
                    </a:p>
                  </a:txBody>
                  <a:tcPr marL="7620" marR="7620" marT="7620" marB="0" anchor="ctr"/>
                </a:tc>
                <a:tc>
                  <a:txBody>
                    <a:bodyPr/>
                    <a:lstStyle/>
                    <a:p>
                      <a:pPr algn="ctr" fontAlgn="ctr">
                        <a:buNone/>
                      </a:pPr>
                      <a:r>
                        <a:rPr lang="en-AU" sz="1100" b="1" u="none" strike="noStrike" dirty="0">
                          <a:solidFill>
                            <a:schemeClr val="tx2"/>
                          </a:solidFill>
                          <a:effectLst/>
                        </a:rPr>
                        <a:t>Phi-value</a:t>
                      </a:r>
                      <a:endParaRPr lang="en-AU" sz="1100" b="1" i="0" u="none" strike="noStrike" dirty="0">
                        <a:solidFill>
                          <a:schemeClr val="tx2"/>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685316623"/>
                  </a:ext>
                </a:extLst>
              </a:tr>
              <a:tr h="282795">
                <a:tc>
                  <a:txBody>
                    <a:bodyPr/>
                    <a:lstStyle/>
                    <a:p>
                      <a:pPr algn="ctr" fontAlgn="ctr">
                        <a:buNone/>
                      </a:pPr>
                      <a:r>
                        <a:rPr lang="en-AU" sz="1100" u="none" strike="noStrike">
                          <a:solidFill>
                            <a:srgbClr val="51247A"/>
                          </a:solidFill>
                          <a:effectLst/>
                        </a:rPr>
                        <a:t>Ireland</a:t>
                      </a:r>
                      <a:endParaRPr lang="en-AU" sz="1100" b="0" i="0" u="none" strike="noStrike">
                        <a:solidFill>
                          <a:srgbClr val="51247A"/>
                        </a:solidFill>
                        <a:effectLst/>
                        <a:latin typeface="Aptos Narrow" panose="020B0004020202020204" pitchFamily="34" charset="0"/>
                      </a:endParaRPr>
                    </a:p>
                  </a:txBody>
                  <a:tcPr marL="7620" marR="7620" marT="7620" marB="0" anchor="ctr"/>
                </a:tc>
                <a:tc>
                  <a:txBody>
                    <a:bodyPr/>
                    <a:lstStyle/>
                    <a:p>
                      <a:pPr algn="l" fontAlgn="ctr">
                        <a:buNone/>
                      </a:pPr>
                      <a:r>
                        <a:rPr lang="en-AU" sz="1100" i="1" u="none" strike="noStrike" dirty="0">
                          <a:solidFill>
                            <a:srgbClr val="51247A"/>
                          </a:solidFill>
                          <a:effectLst/>
                        </a:rPr>
                        <a:t>feck</a:t>
                      </a:r>
                      <a:endParaRPr lang="en-AU" sz="1100" b="0" i="1" u="none" strike="noStrike" dirty="0">
                        <a:solidFill>
                          <a:srgbClr val="51247A"/>
                        </a:solidFill>
                        <a:effectLst/>
                        <a:latin typeface="Aptos Narrow" panose="020B0004020202020204" pitchFamily="34" charset="0"/>
                      </a:endParaRPr>
                    </a:p>
                  </a:txBody>
                  <a:tcPr marL="7620" marR="7620" marT="7620" marB="0" anchor="ctr"/>
                </a:tc>
                <a:tc>
                  <a:txBody>
                    <a:bodyPr/>
                    <a:lstStyle/>
                    <a:p>
                      <a:pPr algn="l" fontAlgn="ctr">
                        <a:buNone/>
                      </a:pPr>
                      <a:r>
                        <a:rPr lang="en-AU" sz="1100" u="none" strike="noStrike">
                          <a:solidFill>
                            <a:srgbClr val="51247A"/>
                          </a:solidFill>
                          <a:effectLst/>
                        </a:rPr>
                        <a:t>Preferred</a:t>
                      </a:r>
                      <a:endParaRPr lang="en-AU" sz="1100" b="0" i="0" u="none" strike="noStrike">
                        <a:solidFill>
                          <a:srgbClr val="51247A"/>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546</a:t>
                      </a:r>
                      <a:endParaRPr lang="en-AU" sz="1100" b="0" i="0" u="none" strike="noStrike">
                        <a:solidFill>
                          <a:schemeClr val="tx2"/>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56.6</a:t>
                      </a:r>
                      <a:endParaRPr lang="en-AU" sz="1100" b="0" i="0" u="none" strike="noStrike">
                        <a:solidFill>
                          <a:schemeClr val="tx2"/>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4228.3</a:t>
                      </a:r>
                      <a:endParaRPr lang="en-AU" sz="1100" b="0" i="0" u="none" strike="noStrike">
                        <a:solidFill>
                          <a:schemeClr val="tx2"/>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0.00127</a:t>
                      </a:r>
                      <a:endParaRPr lang="en-AU" sz="1100" b="0" i="0" u="none" strike="noStrike">
                        <a:solidFill>
                          <a:schemeClr val="tx2"/>
                        </a:solidFill>
                        <a:effectLst/>
                        <a:latin typeface="Aptos Narrow" panose="020B0004020202020204" pitchFamily="34" charset="0"/>
                      </a:endParaRPr>
                    </a:p>
                  </a:txBody>
                  <a:tcPr marL="7620" marR="7620" marT="7620" marB="0" anchor="ctr"/>
                </a:tc>
                <a:tc>
                  <a:txBody>
                    <a:bodyPr/>
                    <a:lstStyle/>
                    <a:p>
                      <a:pPr algn="l" fontAlgn="ctr">
                        <a:buNone/>
                      </a:pPr>
                      <a:r>
                        <a:rPr lang="en-AU" sz="1100" u="none" strike="noStrike" dirty="0">
                          <a:solidFill>
                            <a:schemeClr val="tx2"/>
                          </a:solidFill>
                          <a:effectLst/>
                        </a:rPr>
                        <a:t>&lt; 0.001***</a:t>
                      </a:r>
                      <a:endParaRPr lang="en-AU" sz="1100" b="0" i="0" u="none" strike="noStrike" dirty="0">
                        <a:solidFill>
                          <a:schemeClr val="tx2"/>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0.105</a:t>
                      </a:r>
                      <a:endParaRPr lang="en-AU" sz="1100" b="0" i="0" u="none" strike="noStrike">
                        <a:solidFill>
                          <a:schemeClr val="tx2"/>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3438032692"/>
                  </a:ext>
                </a:extLst>
              </a:tr>
              <a:tr h="282795">
                <a:tc>
                  <a:txBody>
                    <a:bodyPr/>
                    <a:lstStyle/>
                    <a:p>
                      <a:pPr algn="ctr" fontAlgn="ctr">
                        <a:buNone/>
                      </a:pPr>
                      <a:r>
                        <a:rPr lang="en-AU" sz="1100" u="none" strike="noStrike" dirty="0">
                          <a:solidFill>
                            <a:srgbClr val="51247A"/>
                          </a:solidFill>
                          <a:effectLst/>
                        </a:rPr>
                        <a:t>United States</a:t>
                      </a:r>
                      <a:endParaRPr lang="en-AU" sz="1100" b="0" i="0" u="none" strike="noStrike" dirty="0">
                        <a:solidFill>
                          <a:srgbClr val="51247A"/>
                        </a:solidFill>
                        <a:effectLst/>
                        <a:latin typeface="Aptos Narrow" panose="020B0004020202020204" pitchFamily="34" charset="0"/>
                      </a:endParaRPr>
                    </a:p>
                  </a:txBody>
                  <a:tcPr marL="7620" marR="7620" marT="7620" marB="0" anchor="ctr"/>
                </a:tc>
                <a:tc>
                  <a:txBody>
                    <a:bodyPr/>
                    <a:lstStyle/>
                    <a:p>
                      <a:pPr algn="l" fontAlgn="ctr">
                        <a:buNone/>
                      </a:pPr>
                      <a:r>
                        <a:rPr lang="en-AU" sz="1100" i="1" u="none" strike="noStrike">
                          <a:solidFill>
                            <a:srgbClr val="51247A"/>
                          </a:solidFill>
                          <a:effectLst/>
                        </a:rPr>
                        <a:t>ass(hole)</a:t>
                      </a:r>
                      <a:endParaRPr lang="en-AU" sz="1100" b="0" i="1" u="none" strike="noStrike">
                        <a:solidFill>
                          <a:srgbClr val="51247A"/>
                        </a:solidFill>
                        <a:effectLst/>
                        <a:latin typeface="Aptos Narrow" panose="020B0004020202020204" pitchFamily="34" charset="0"/>
                      </a:endParaRPr>
                    </a:p>
                  </a:txBody>
                  <a:tcPr marL="7620" marR="7620" marT="7620" marB="0" anchor="ctr"/>
                </a:tc>
                <a:tc>
                  <a:txBody>
                    <a:bodyPr/>
                    <a:lstStyle/>
                    <a:p>
                      <a:pPr algn="l" fontAlgn="ctr">
                        <a:buNone/>
                      </a:pPr>
                      <a:r>
                        <a:rPr lang="en-AU" sz="1100" u="none" strike="noStrike">
                          <a:solidFill>
                            <a:srgbClr val="51247A"/>
                          </a:solidFill>
                          <a:effectLst/>
                        </a:rPr>
                        <a:t>Preferred</a:t>
                      </a:r>
                      <a:endParaRPr lang="en-AU" sz="1100" b="0" i="0" u="none" strike="noStrike">
                        <a:solidFill>
                          <a:srgbClr val="51247A"/>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5395</a:t>
                      </a:r>
                      <a:endParaRPr lang="en-AU" sz="1100" b="0" i="0" u="none" strike="noStrike">
                        <a:solidFill>
                          <a:schemeClr val="tx2"/>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2938.1</a:t>
                      </a:r>
                      <a:endParaRPr lang="en-AU" sz="1100" b="0" i="0" u="none" strike="noStrike">
                        <a:solidFill>
                          <a:schemeClr val="tx2"/>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2054.4</a:t>
                      </a:r>
                      <a:endParaRPr lang="en-AU" sz="1100" b="0" i="0" u="none" strike="noStrike">
                        <a:solidFill>
                          <a:schemeClr val="tx2"/>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0.00643</a:t>
                      </a:r>
                      <a:endParaRPr lang="en-AU" sz="1100" b="0" i="0" u="none" strike="noStrike">
                        <a:solidFill>
                          <a:schemeClr val="tx2"/>
                        </a:solidFill>
                        <a:effectLst/>
                        <a:latin typeface="Aptos Narrow" panose="020B0004020202020204" pitchFamily="34" charset="0"/>
                      </a:endParaRPr>
                    </a:p>
                  </a:txBody>
                  <a:tcPr marL="7620" marR="7620" marT="7620" marB="0" anchor="ctr"/>
                </a:tc>
                <a:tc>
                  <a:txBody>
                    <a:bodyPr/>
                    <a:lstStyle/>
                    <a:p>
                      <a:pPr algn="l" fontAlgn="ctr">
                        <a:buNone/>
                      </a:pPr>
                      <a:r>
                        <a:rPr lang="en-AU" sz="1100" u="none" strike="noStrike" dirty="0">
                          <a:solidFill>
                            <a:schemeClr val="tx2"/>
                          </a:solidFill>
                          <a:effectLst/>
                        </a:rPr>
                        <a:t>&lt; 0.001***</a:t>
                      </a:r>
                      <a:endParaRPr lang="en-AU" sz="1100" b="0" i="0" u="none" strike="noStrike" dirty="0">
                        <a:solidFill>
                          <a:schemeClr val="tx2"/>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0.073</a:t>
                      </a:r>
                      <a:endParaRPr lang="en-AU" sz="1100" b="0" i="0" u="none" strike="noStrike">
                        <a:solidFill>
                          <a:schemeClr val="tx2"/>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1115012431"/>
                  </a:ext>
                </a:extLst>
              </a:tr>
              <a:tr h="282795">
                <a:tc>
                  <a:txBody>
                    <a:bodyPr/>
                    <a:lstStyle/>
                    <a:p>
                      <a:pPr algn="ctr" fontAlgn="ctr">
                        <a:buNone/>
                      </a:pPr>
                      <a:r>
                        <a:rPr lang="en-AU" sz="1100" u="none" strike="noStrike">
                          <a:solidFill>
                            <a:srgbClr val="51247A"/>
                          </a:solidFill>
                          <a:effectLst/>
                        </a:rPr>
                        <a:t>Great Britain</a:t>
                      </a:r>
                      <a:endParaRPr lang="en-AU" sz="1100" b="0" i="0" u="none" strike="noStrike">
                        <a:solidFill>
                          <a:srgbClr val="51247A"/>
                        </a:solidFill>
                        <a:effectLst/>
                        <a:latin typeface="Aptos Narrow" panose="020B0004020202020204" pitchFamily="34" charset="0"/>
                      </a:endParaRPr>
                    </a:p>
                  </a:txBody>
                  <a:tcPr marL="7620" marR="7620" marT="7620" marB="0" anchor="ctr"/>
                </a:tc>
                <a:tc>
                  <a:txBody>
                    <a:bodyPr/>
                    <a:lstStyle/>
                    <a:p>
                      <a:pPr algn="l" fontAlgn="ctr">
                        <a:buNone/>
                      </a:pPr>
                      <a:r>
                        <a:rPr lang="en-AU" sz="1100" i="1" u="none" strike="noStrike">
                          <a:solidFill>
                            <a:srgbClr val="51247A"/>
                          </a:solidFill>
                          <a:effectLst/>
                        </a:rPr>
                        <a:t>cunt</a:t>
                      </a:r>
                      <a:endParaRPr lang="en-AU" sz="1100" b="0" i="1" u="none" strike="noStrike">
                        <a:solidFill>
                          <a:srgbClr val="51247A"/>
                        </a:solidFill>
                        <a:effectLst/>
                        <a:latin typeface="Aptos Narrow" panose="020B0004020202020204" pitchFamily="34" charset="0"/>
                      </a:endParaRPr>
                    </a:p>
                  </a:txBody>
                  <a:tcPr marL="7620" marR="7620" marT="7620" marB="0" anchor="ctr"/>
                </a:tc>
                <a:tc>
                  <a:txBody>
                    <a:bodyPr/>
                    <a:lstStyle/>
                    <a:p>
                      <a:pPr algn="l" fontAlgn="ctr">
                        <a:buNone/>
                      </a:pPr>
                      <a:r>
                        <a:rPr lang="en-AU" sz="1100" u="none" strike="noStrike">
                          <a:solidFill>
                            <a:srgbClr val="51247A"/>
                          </a:solidFill>
                          <a:effectLst/>
                        </a:rPr>
                        <a:t>Preferred</a:t>
                      </a:r>
                      <a:endParaRPr lang="en-AU" sz="1100" b="0" i="0" u="none" strike="noStrike">
                        <a:solidFill>
                          <a:srgbClr val="51247A"/>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2074</a:t>
                      </a:r>
                      <a:endParaRPr lang="en-AU" sz="1100" b="0" i="0" u="none" strike="noStrike">
                        <a:solidFill>
                          <a:schemeClr val="tx2"/>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817.4</a:t>
                      </a:r>
                      <a:endParaRPr lang="en-AU" sz="1100" b="0" i="0" u="none" strike="noStrike">
                        <a:solidFill>
                          <a:schemeClr val="tx2"/>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1932</a:t>
                      </a:r>
                      <a:endParaRPr lang="en-AU" sz="1100" b="0" i="0" u="none" strike="noStrike">
                        <a:solidFill>
                          <a:schemeClr val="tx2"/>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0.00327</a:t>
                      </a:r>
                      <a:endParaRPr lang="en-AU" sz="1100" b="0" i="0" u="none" strike="noStrike">
                        <a:solidFill>
                          <a:schemeClr val="tx2"/>
                        </a:solidFill>
                        <a:effectLst/>
                        <a:latin typeface="Aptos Narrow" panose="020B0004020202020204" pitchFamily="34" charset="0"/>
                      </a:endParaRPr>
                    </a:p>
                  </a:txBody>
                  <a:tcPr marL="7620" marR="7620" marT="7620" marB="0" anchor="ctr"/>
                </a:tc>
                <a:tc>
                  <a:txBody>
                    <a:bodyPr/>
                    <a:lstStyle/>
                    <a:p>
                      <a:pPr algn="l" fontAlgn="ctr">
                        <a:buNone/>
                      </a:pPr>
                      <a:r>
                        <a:rPr lang="en-AU" sz="1100" u="none" strike="noStrike" dirty="0">
                          <a:solidFill>
                            <a:schemeClr val="tx2"/>
                          </a:solidFill>
                          <a:effectLst/>
                        </a:rPr>
                        <a:t>&lt; 0.001***</a:t>
                      </a:r>
                      <a:endParaRPr lang="en-AU" sz="1100" b="0" i="0" u="none" strike="noStrike" dirty="0">
                        <a:solidFill>
                          <a:schemeClr val="tx2"/>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0.071</a:t>
                      </a:r>
                      <a:endParaRPr lang="en-AU" sz="1100" b="0" i="0" u="none" strike="noStrike">
                        <a:solidFill>
                          <a:schemeClr val="tx2"/>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3075485679"/>
                  </a:ext>
                </a:extLst>
              </a:tr>
              <a:tr h="282795">
                <a:tc>
                  <a:txBody>
                    <a:bodyPr/>
                    <a:lstStyle/>
                    <a:p>
                      <a:pPr algn="ctr" fontAlgn="ctr">
                        <a:buNone/>
                      </a:pPr>
                      <a:r>
                        <a:rPr lang="en-AU" sz="1100" u="none" strike="noStrike">
                          <a:solidFill>
                            <a:srgbClr val="51247A"/>
                          </a:solidFill>
                          <a:effectLst/>
                        </a:rPr>
                        <a:t>Pakistan</a:t>
                      </a:r>
                      <a:endParaRPr lang="en-AU" sz="1100" b="0" i="0" u="none" strike="noStrike">
                        <a:solidFill>
                          <a:srgbClr val="51247A"/>
                        </a:solidFill>
                        <a:effectLst/>
                        <a:latin typeface="Aptos Narrow" panose="020B0004020202020204" pitchFamily="34" charset="0"/>
                      </a:endParaRPr>
                    </a:p>
                  </a:txBody>
                  <a:tcPr marL="7620" marR="7620" marT="7620" marB="0" anchor="ctr"/>
                </a:tc>
                <a:tc>
                  <a:txBody>
                    <a:bodyPr/>
                    <a:lstStyle/>
                    <a:p>
                      <a:pPr algn="l" fontAlgn="ctr">
                        <a:buNone/>
                      </a:pPr>
                      <a:r>
                        <a:rPr lang="en-AU" sz="1100" i="1" u="none" strike="noStrike">
                          <a:solidFill>
                            <a:srgbClr val="51247A"/>
                          </a:solidFill>
                          <a:effectLst/>
                        </a:rPr>
                        <a:t>butt(hole)</a:t>
                      </a:r>
                      <a:endParaRPr lang="en-AU" sz="1100" b="0" i="1" u="none" strike="noStrike">
                        <a:solidFill>
                          <a:srgbClr val="51247A"/>
                        </a:solidFill>
                        <a:effectLst/>
                        <a:latin typeface="Aptos Narrow" panose="020B0004020202020204" pitchFamily="34" charset="0"/>
                      </a:endParaRPr>
                    </a:p>
                  </a:txBody>
                  <a:tcPr marL="7620" marR="7620" marT="7620" marB="0" anchor="ctr"/>
                </a:tc>
                <a:tc>
                  <a:txBody>
                    <a:bodyPr/>
                    <a:lstStyle/>
                    <a:p>
                      <a:pPr algn="l" fontAlgn="ctr">
                        <a:buNone/>
                      </a:pPr>
                      <a:r>
                        <a:rPr lang="en-AU" sz="1100" u="none" strike="noStrike">
                          <a:solidFill>
                            <a:srgbClr val="51247A"/>
                          </a:solidFill>
                          <a:effectLst/>
                        </a:rPr>
                        <a:t>Preferred</a:t>
                      </a:r>
                      <a:endParaRPr lang="en-AU" sz="1100" b="0" i="0" u="none" strike="noStrike">
                        <a:solidFill>
                          <a:srgbClr val="51247A"/>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842</a:t>
                      </a:r>
                      <a:endParaRPr lang="en-AU" sz="1100" b="0" i="0" u="none" strike="noStrike">
                        <a:solidFill>
                          <a:schemeClr val="tx2"/>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239.6</a:t>
                      </a:r>
                      <a:endParaRPr lang="en-AU" sz="1100" b="0" i="0" u="none" strike="noStrike">
                        <a:solidFill>
                          <a:schemeClr val="tx2"/>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1514.5</a:t>
                      </a:r>
                      <a:endParaRPr lang="en-AU" sz="1100" b="0" i="0" u="none" strike="noStrike">
                        <a:solidFill>
                          <a:schemeClr val="tx2"/>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0.00157</a:t>
                      </a:r>
                      <a:endParaRPr lang="en-AU" sz="1100" b="0" i="0" u="none" strike="noStrike">
                        <a:solidFill>
                          <a:schemeClr val="tx2"/>
                        </a:solidFill>
                        <a:effectLst/>
                        <a:latin typeface="Aptos Narrow" panose="020B0004020202020204" pitchFamily="34" charset="0"/>
                      </a:endParaRPr>
                    </a:p>
                  </a:txBody>
                  <a:tcPr marL="7620" marR="7620" marT="7620" marB="0" anchor="ctr"/>
                </a:tc>
                <a:tc>
                  <a:txBody>
                    <a:bodyPr/>
                    <a:lstStyle/>
                    <a:p>
                      <a:pPr algn="l" fontAlgn="ctr">
                        <a:buNone/>
                      </a:pPr>
                      <a:r>
                        <a:rPr lang="en-AU" sz="1100" u="none" strike="noStrike" dirty="0">
                          <a:solidFill>
                            <a:schemeClr val="tx2"/>
                          </a:solidFill>
                          <a:effectLst/>
                        </a:rPr>
                        <a:t>&lt; 0.001***</a:t>
                      </a:r>
                      <a:endParaRPr lang="en-AU" sz="1100" b="0" i="0" u="none" strike="noStrike" dirty="0">
                        <a:solidFill>
                          <a:schemeClr val="tx2"/>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0.063</a:t>
                      </a:r>
                      <a:endParaRPr lang="en-AU" sz="1100" b="0" i="0" u="none" strike="noStrike">
                        <a:solidFill>
                          <a:schemeClr val="tx2"/>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853861221"/>
                  </a:ext>
                </a:extLst>
              </a:tr>
              <a:tr h="282795">
                <a:tc>
                  <a:txBody>
                    <a:bodyPr/>
                    <a:lstStyle/>
                    <a:p>
                      <a:pPr algn="ctr" fontAlgn="ctr">
                        <a:buNone/>
                      </a:pPr>
                      <a:r>
                        <a:rPr lang="en-AU" sz="1100" u="none" strike="noStrike" dirty="0">
                          <a:solidFill>
                            <a:srgbClr val="51247A"/>
                          </a:solidFill>
                          <a:effectLst/>
                        </a:rPr>
                        <a:t>United States</a:t>
                      </a:r>
                      <a:endParaRPr lang="en-AU" sz="1100" b="0" i="0" u="none" strike="noStrike" dirty="0">
                        <a:solidFill>
                          <a:srgbClr val="51247A"/>
                        </a:solidFill>
                        <a:effectLst/>
                        <a:latin typeface="Aptos Narrow" panose="020B0004020202020204" pitchFamily="34" charset="0"/>
                      </a:endParaRPr>
                    </a:p>
                  </a:txBody>
                  <a:tcPr marL="7620" marR="7620" marT="7620" marB="0" anchor="ctr"/>
                </a:tc>
                <a:tc>
                  <a:txBody>
                    <a:bodyPr/>
                    <a:lstStyle/>
                    <a:p>
                      <a:pPr algn="l" fontAlgn="ctr">
                        <a:buNone/>
                      </a:pPr>
                      <a:r>
                        <a:rPr lang="en-AU" sz="1100" i="1" u="none" strike="noStrike" dirty="0">
                          <a:solidFill>
                            <a:srgbClr val="51247A"/>
                          </a:solidFill>
                          <a:effectLst/>
                        </a:rPr>
                        <a:t>bloody</a:t>
                      </a:r>
                      <a:endParaRPr lang="en-AU" sz="1100" b="0" i="1" u="none" strike="noStrike" dirty="0">
                        <a:solidFill>
                          <a:srgbClr val="51247A"/>
                        </a:solidFill>
                        <a:effectLst/>
                        <a:latin typeface="Aptos Narrow" panose="020B0004020202020204" pitchFamily="34" charset="0"/>
                      </a:endParaRPr>
                    </a:p>
                  </a:txBody>
                  <a:tcPr marL="7620" marR="7620" marT="7620" marB="0" anchor="ctr"/>
                </a:tc>
                <a:tc>
                  <a:txBody>
                    <a:bodyPr/>
                    <a:lstStyle/>
                    <a:p>
                      <a:pPr algn="l" fontAlgn="ctr">
                        <a:buNone/>
                      </a:pPr>
                      <a:r>
                        <a:rPr lang="en-AU" sz="1100" u="none" strike="noStrike">
                          <a:solidFill>
                            <a:srgbClr val="51247A"/>
                          </a:solidFill>
                          <a:effectLst/>
                        </a:rPr>
                        <a:t>Avoided</a:t>
                      </a:r>
                      <a:endParaRPr lang="en-AU" sz="1100" b="0" i="0" u="none" strike="noStrike">
                        <a:solidFill>
                          <a:srgbClr val="51247A"/>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5205</a:t>
                      </a:r>
                      <a:endParaRPr lang="en-AU" sz="1100" b="0" i="0" u="none" strike="noStrike">
                        <a:solidFill>
                          <a:schemeClr val="tx2"/>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12039.1</a:t>
                      </a:r>
                      <a:endParaRPr lang="en-AU" sz="1100" b="0" i="0" u="none" strike="noStrike">
                        <a:solidFill>
                          <a:schemeClr val="tx2"/>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3879.5</a:t>
                      </a:r>
                      <a:endParaRPr lang="en-AU" sz="1100" b="0" i="0" u="none" strike="noStrike">
                        <a:solidFill>
                          <a:schemeClr val="tx2"/>
                        </a:solidFill>
                        <a:effectLst/>
                        <a:latin typeface="Aptos Narrow" panose="020B0004020202020204" pitchFamily="34" charset="0"/>
                      </a:endParaRPr>
                    </a:p>
                  </a:txBody>
                  <a:tcPr marL="7620" marR="7620" marT="7620" marB="0" anchor="ctr"/>
                </a:tc>
                <a:tc>
                  <a:txBody>
                    <a:bodyPr/>
                    <a:lstStyle/>
                    <a:p>
                      <a:pPr algn="r" fontAlgn="ctr">
                        <a:buNone/>
                      </a:pPr>
                      <a:r>
                        <a:rPr lang="en-AU" sz="1100" u="none" strike="noStrike">
                          <a:solidFill>
                            <a:schemeClr val="tx2"/>
                          </a:solidFill>
                          <a:effectLst/>
                        </a:rPr>
                        <a:t>0.01832</a:t>
                      </a:r>
                      <a:endParaRPr lang="en-AU" sz="1100" b="0" i="0" u="none" strike="noStrike">
                        <a:solidFill>
                          <a:schemeClr val="tx2"/>
                        </a:solidFill>
                        <a:effectLst/>
                        <a:latin typeface="Aptos Narrow" panose="020B0004020202020204" pitchFamily="34" charset="0"/>
                      </a:endParaRPr>
                    </a:p>
                  </a:txBody>
                  <a:tcPr marL="7620" marR="7620" marT="7620" marB="0" anchor="ctr"/>
                </a:tc>
                <a:tc>
                  <a:txBody>
                    <a:bodyPr/>
                    <a:lstStyle/>
                    <a:p>
                      <a:pPr algn="l" fontAlgn="ctr">
                        <a:buNone/>
                      </a:pPr>
                      <a:r>
                        <a:rPr lang="en-AU" sz="1100" u="none" strike="noStrike">
                          <a:solidFill>
                            <a:schemeClr val="tx2"/>
                          </a:solidFill>
                          <a:effectLst/>
                        </a:rPr>
                        <a:t>&lt; 0.001***</a:t>
                      </a:r>
                      <a:endParaRPr lang="en-AU" sz="1100" b="0" i="0" u="none" strike="noStrike">
                        <a:solidFill>
                          <a:schemeClr val="tx2"/>
                        </a:solidFill>
                        <a:effectLst/>
                        <a:latin typeface="Aptos Narrow" panose="020B0004020202020204" pitchFamily="34" charset="0"/>
                      </a:endParaRPr>
                    </a:p>
                  </a:txBody>
                  <a:tcPr marL="7620" marR="7620" marT="7620" marB="0" anchor="ctr"/>
                </a:tc>
                <a:tc>
                  <a:txBody>
                    <a:bodyPr/>
                    <a:lstStyle/>
                    <a:p>
                      <a:pPr algn="l" fontAlgn="ctr">
                        <a:buNone/>
                      </a:pPr>
                      <a:r>
                        <a:rPr lang="en-AU" sz="1100" u="none" strike="noStrike" dirty="0">
                          <a:solidFill>
                            <a:schemeClr val="tx2"/>
                          </a:solidFill>
                          <a:effectLst/>
                        </a:rPr>
                        <a:t>−0.1</a:t>
                      </a:r>
                      <a:endParaRPr lang="en-AU" sz="1100" b="0" i="0" u="none" strike="noStrike" dirty="0">
                        <a:solidFill>
                          <a:schemeClr val="tx2"/>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3458891647"/>
                  </a:ext>
                </a:extLst>
              </a:tr>
            </a:tbl>
          </a:graphicData>
        </a:graphic>
      </p:graphicFrame>
      <p:sp>
        <p:nvSpPr>
          <p:cNvPr id="14" name="TextBox 13">
            <a:extLst>
              <a:ext uri="{FF2B5EF4-FFF2-40B4-BE49-F238E27FC236}">
                <a16:creationId xmlns:a16="http://schemas.microsoft.com/office/drawing/2014/main" id="{B1ECF3CF-2193-542F-E714-78B3D4D6045C}"/>
              </a:ext>
            </a:extLst>
          </p:cNvPr>
          <p:cNvSpPr txBox="1"/>
          <p:nvPr/>
        </p:nvSpPr>
        <p:spPr>
          <a:xfrm>
            <a:off x="5694800" y="2636912"/>
            <a:ext cx="6480720" cy="415498"/>
          </a:xfrm>
          <a:prstGeom prst="rect">
            <a:avLst/>
          </a:prstGeom>
          <a:noFill/>
        </p:spPr>
        <p:txBody>
          <a:bodyPr wrap="square" rtlCol="0">
            <a:spAutoFit/>
          </a:bodyPr>
          <a:lstStyle/>
          <a:p>
            <a:pPr algn="r"/>
            <a:r>
              <a:rPr lang="en-US" sz="1050" dirty="0">
                <a:solidFill>
                  <a:srgbClr val="51247A"/>
                </a:solidFill>
              </a:rPr>
              <a:t>Results of the CFA </a:t>
            </a:r>
            <a:r>
              <a:rPr lang="en-US" sz="1050" dirty="0" err="1">
                <a:solidFill>
                  <a:srgbClr val="51247A"/>
                </a:solidFill>
              </a:rPr>
              <a:t>analysing</a:t>
            </a:r>
            <a:r>
              <a:rPr lang="en-US" sz="1050" dirty="0">
                <a:solidFill>
                  <a:srgbClr val="51247A"/>
                </a:solidFill>
              </a:rPr>
              <a:t> significant preferences (types) for and avoidance (antitypes) of vulgar lemmas across English-speaking regions.</a:t>
            </a:r>
            <a:endParaRPr lang="en-AU" sz="1050" dirty="0">
              <a:solidFill>
                <a:srgbClr val="51247A"/>
              </a:solidFill>
            </a:endParaRPr>
          </a:p>
        </p:txBody>
      </p:sp>
      <p:sp>
        <p:nvSpPr>
          <p:cNvPr id="2" name="Title 2">
            <a:extLst>
              <a:ext uri="{FF2B5EF4-FFF2-40B4-BE49-F238E27FC236}">
                <a16:creationId xmlns:a16="http://schemas.microsoft.com/office/drawing/2014/main" id="{2C23ED09-72A6-7E0C-020C-ED9B8982F511}"/>
              </a:ext>
            </a:extLst>
          </p:cNvPr>
          <p:cNvSpPr>
            <a:spLocks noGrp="1"/>
          </p:cNvSpPr>
          <p:nvPr>
            <p:ph type="title"/>
          </p:nvPr>
        </p:nvSpPr>
        <p:spPr>
          <a:xfrm>
            <a:off x="5302286" y="1052736"/>
            <a:ext cx="6194389" cy="469056"/>
          </a:xfrm>
        </p:spPr>
        <p:txBody>
          <a:bodyPr/>
          <a:lstStyle/>
          <a:p>
            <a:r>
              <a:rPr lang="de-DE" b="1" dirty="0"/>
              <a:t>Who is most vulgar online?</a:t>
            </a:r>
            <a:endParaRPr lang="en-AU" b="1" dirty="0"/>
          </a:p>
        </p:txBody>
      </p:sp>
    </p:spTree>
    <p:extLst>
      <p:ext uri="{BB962C8B-B14F-4D97-AF65-F5344CB8AC3E}">
        <p14:creationId xmlns:p14="http://schemas.microsoft.com/office/powerpoint/2010/main" val="1842757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878B1-143E-0ED3-F0B3-7C5CF3CFAFA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2C2CEA-DAFA-0D6B-F675-188CB564BEEB}"/>
              </a:ext>
            </a:extLst>
          </p:cNvPr>
          <p:cNvSpPr>
            <a:spLocks noGrp="1"/>
          </p:cNvSpPr>
          <p:nvPr>
            <p:ph sz="quarter" idx="10"/>
          </p:nvPr>
        </p:nvSpPr>
        <p:spPr>
          <a:xfrm>
            <a:off x="695326" y="1700213"/>
            <a:ext cx="10369226" cy="4608512"/>
          </a:xfrm>
        </p:spPr>
        <p:txBody>
          <a:bodyPr>
            <a:normAutofit/>
          </a:bodyPr>
          <a:lstStyle/>
          <a:p>
            <a:pPr marL="285750" indent="-285750">
              <a:spcBef>
                <a:spcPts val="600"/>
              </a:spcBef>
              <a:spcAft>
                <a:spcPts val="600"/>
              </a:spcAft>
              <a:buClr>
                <a:srgbClr val="51247A"/>
              </a:buClr>
              <a:buFont typeface="Courier New" panose="02070309020205020404" pitchFamily="49" charset="0"/>
              <a:buChar char="o"/>
            </a:pPr>
            <a:r>
              <a:rPr lang="en-US" sz="2000" dirty="0">
                <a:solidFill>
                  <a:srgbClr val="51247A"/>
                </a:solidFill>
              </a:rPr>
              <a:t>Users in the US lead in terms of use of vulgarity</a:t>
            </a:r>
          </a:p>
          <a:p>
            <a:pPr marL="285750" indent="-285750">
              <a:spcBef>
                <a:spcPts val="600"/>
              </a:spcBef>
              <a:spcAft>
                <a:spcPts val="600"/>
              </a:spcAft>
              <a:buClr>
                <a:srgbClr val="51247A"/>
              </a:buClr>
              <a:buFont typeface="Courier New" panose="02070309020205020404" pitchFamily="49" charset="0"/>
              <a:buChar char="o"/>
            </a:pPr>
            <a:r>
              <a:rPr lang="en-US" sz="2000" dirty="0">
                <a:solidFill>
                  <a:srgbClr val="51247A"/>
                </a:solidFill>
              </a:rPr>
              <a:t>Vulgarity is notably more frequent in inner-circle varieties – particularly the US, UK, and Australia – than among users from outer circle varieties.</a:t>
            </a:r>
          </a:p>
          <a:p>
            <a:pPr marL="285750" indent="-285750">
              <a:spcBef>
                <a:spcPts val="600"/>
              </a:spcBef>
              <a:spcAft>
                <a:spcPts val="600"/>
              </a:spcAft>
              <a:buClr>
                <a:srgbClr val="51247A"/>
              </a:buClr>
              <a:buFont typeface="Courier New" panose="02070309020205020404" pitchFamily="49" charset="0"/>
              <a:buChar char="o"/>
            </a:pPr>
            <a:r>
              <a:rPr lang="en-US" sz="2000" dirty="0">
                <a:solidFill>
                  <a:srgbClr val="51247A"/>
                </a:solidFill>
              </a:rPr>
              <a:t>Similarly, users from inner-circle varieties are more creative (show higher variability) in the use of English(!) vulgarity.</a:t>
            </a:r>
          </a:p>
          <a:p>
            <a:pPr marL="285750" indent="-285750">
              <a:spcBef>
                <a:spcPts val="600"/>
              </a:spcBef>
              <a:spcAft>
                <a:spcPts val="600"/>
              </a:spcAft>
              <a:buClr>
                <a:srgbClr val="51247A"/>
              </a:buClr>
              <a:buFont typeface="Courier New" panose="02070309020205020404" pitchFamily="49" charset="0"/>
              <a:buChar char="o"/>
            </a:pPr>
            <a:r>
              <a:rPr lang="en-US" sz="2000" dirty="0">
                <a:solidFill>
                  <a:srgbClr val="51247A"/>
                </a:solidFill>
              </a:rPr>
              <a:t>Vulgarity is more likely to surface in blog data compared </a:t>
            </a:r>
            <a:br>
              <a:rPr lang="en-US" sz="2000" dirty="0">
                <a:solidFill>
                  <a:srgbClr val="51247A"/>
                </a:solidFill>
              </a:rPr>
            </a:br>
            <a:r>
              <a:rPr lang="en-US" sz="2000" dirty="0">
                <a:solidFill>
                  <a:srgbClr val="51247A"/>
                </a:solidFill>
              </a:rPr>
              <a:t>to general web data (probably due to the more personal </a:t>
            </a:r>
            <a:br>
              <a:rPr lang="en-US" sz="2000" dirty="0">
                <a:solidFill>
                  <a:srgbClr val="51247A"/>
                </a:solidFill>
              </a:rPr>
            </a:br>
            <a:r>
              <a:rPr lang="en-US" sz="2000" dirty="0">
                <a:solidFill>
                  <a:srgbClr val="51247A"/>
                </a:solidFill>
              </a:rPr>
              <a:t>and less corporate style and content)</a:t>
            </a:r>
          </a:p>
          <a:p>
            <a:pPr marL="285750" indent="-285750">
              <a:spcBef>
                <a:spcPts val="600"/>
              </a:spcBef>
              <a:spcAft>
                <a:spcPts val="600"/>
              </a:spcAft>
              <a:buClr>
                <a:srgbClr val="51247A"/>
              </a:buClr>
              <a:buFont typeface="Courier New" panose="02070309020205020404" pitchFamily="49" charset="0"/>
              <a:buChar char="o"/>
            </a:pPr>
            <a:r>
              <a:rPr lang="en-US" sz="2000" dirty="0">
                <a:solidFill>
                  <a:srgbClr val="51247A"/>
                </a:solidFill>
              </a:rPr>
              <a:t>There are some regional preferences for specific forms </a:t>
            </a:r>
            <a:br>
              <a:rPr lang="en-US" sz="2000" dirty="0">
                <a:solidFill>
                  <a:srgbClr val="51247A"/>
                </a:solidFill>
              </a:rPr>
            </a:br>
            <a:r>
              <a:rPr lang="en-US" sz="2000" dirty="0">
                <a:solidFill>
                  <a:srgbClr val="51247A"/>
                </a:solidFill>
              </a:rPr>
              <a:t>reflecting dialectal language use.</a:t>
            </a:r>
          </a:p>
        </p:txBody>
      </p:sp>
      <p:sp>
        <p:nvSpPr>
          <p:cNvPr id="3" name="Title 2">
            <a:extLst>
              <a:ext uri="{FF2B5EF4-FFF2-40B4-BE49-F238E27FC236}">
                <a16:creationId xmlns:a16="http://schemas.microsoft.com/office/drawing/2014/main" id="{0489E25D-C718-8F7F-6274-360710217C25}"/>
              </a:ext>
            </a:extLst>
          </p:cNvPr>
          <p:cNvSpPr>
            <a:spLocks noGrp="1"/>
          </p:cNvSpPr>
          <p:nvPr>
            <p:ph type="title"/>
          </p:nvPr>
        </p:nvSpPr>
        <p:spPr/>
        <p:txBody>
          <a:bodyPr/>
          <a:lstStyle/>
          <a:p>
            <a:r>
              <a:rPr lang="de-DE" b="1" dirty="0"/>
              <a:t>Key Findings</a:t>
            </a:r>
            <a:endParaRPr lang="en-AU" b="1" dirty="0"/>
          </a:p>
        </p:txBody>
      </p:sp>
      <p:sp>
        <p:nvSpPr>
          <p:cNvPr id="4" name="Text Placeholder 3">
            <a:extLst>
              <a:ext uri="{FF2B5EF4-FFF2-40B4-BE49-F238E27FC236}">
                <a16:creationId xmlns:a16="http://schemas.microsoft.com/office/drawing/2014/main" id="{96EAF7C2-7360-AD16-3001-6718D6CA3ACD}"/>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EA1CDA93-FD38-89A3-9A3B-C747C06B3224}"/>
              </a:ext>
            </a:extLst>
          </p:cNvPr>
          <p:cNvSpPr>
            <a:spLocks noGrp="1"/>
          </p:cNvSpPr>
          <p:nvPr>
            <p:ph type="sldNum" sz="quarter" idx="18"/>
          </p:nvPr>
        </p:nvSpPr>
        <p:spPr/>
        <p:txBody>
          <a:bodyPr/>
          <a:lstStyle/>
          <a:p>
            <a:fld id="{E917DE0E-AFB1-41FD-BC35-27DB61CA125F}" type="slidenum">
              <a:rPr lang="en-AU" smtClean="0"/>
              <a:pPr/>
              <a:t>25</a:t>
            </a:fld>
            <a:endParaRPr lang="en-AU" dirty="0"/>
          </a:p>
        </p:txBody>
      </p:sp>
      <p:pic>
        <p:nvPicPr>
          <p:cNvPr id="5" name="Picture 4" descr="A graph showing the different countries/regions&#10;&#10;AI-generated content may be incorrect.">
            <a:extLst>
              <a:ext uri="{FF2B5EF4-FFF2-40B4-BE49-F238E27FC236}">
                <a16:creationId xmlns:a16="http://schemas.microsoft.com/office/drawing/2014/main" id="{8C631F2C-A437-122A-942D-9C8C524A1A80}"/>
              </a:ext>
            </a:extLst>
          </p:cNvPr>
          <p:cNvPicPr>
            <a:picLocks noChangeAspect="1"/>
          </p:cNvPicPr>
          <p:nvPr/>
        </p:nvPicPr>
        <p:blipFill>
          <a:blip r:embed="rId2"/>
          <a:stretch>
            <a:fillRect/>
          </a:stretch>
        </p:blipFill>
        <p:spPr>
          <a:xfrm>
            <a:off x="7750105" y="3482270"/>
            <a:ext cx="4329239" cy="3042605"/>
          </a:xfrm>
          <a:prstGeom prst="rect">
            <a:avLst/>
          </a:prstGeom>
        </p:spPr>
      </p:pic>
    </p:spTree>
    <p:extLst>
      <p:ext uri="{BB962C8B-B14F-4D97-AF65-F5344CB8AC3E}">
        <p14:creationId xmlns:p14="http://schemas.microsoft.com/office/powerpoint/2010/main" val="1967621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F907E-FD1A-AC0D-A734-56B329CD6AA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0F76D6-D9F8-782B-9672-64BEEA8D5DA2}"/>
              </a:ext>
            </a:extLst>
          </p:cNvPr>
          <p:cNvSpPr>
            <a:spLocks noGrp="1"/>
          </p:cNvSpPr>
          <p:nvPr>
            <p:ph sz="quarter" idx="10"/>
          </p:nvPr>
        </p:nvSpPr>
        <p:spPr>
          <a:xfrm>
            <a:off x="695326" y="1700213"/>
            <a:ext cx="10513242" cy="4608512"/>
          </a:xfrm>
        </p:spPr>
        <p:txBody>
          <a:bodyPr>
            <a:normAutofit/>
          </a:bodyPr>
          <a:lstStyle/>
          <a:p>
            <a:pPr>
              <a:spcBef>
                <a:spcPts val="600"/>
              </a:spcBef>
              <a:spcAft>
                <a:spcPts val="600"/>
              </a:spcAft>
              <a:buClr>
                <a:srgbClr val="51247A"/>
              </a:buClr>
            </a:pPr>
            <a:r>
              <a:rPr lang="en-US" b="1" dirty="0">
                <a:solidFill>
                  <a:srgbClr val="51247A"/>
                </a:solidFill>
              </a:rPr>
              <a:t>Corpus related</a:t>
            </a:r>
          </a:p>
          <a:p>
            <a:pPr marL="285750" indent="-285750">
              <a:spcBef>
                <a:spcPts val="600"/>
              </a:spcBef>
              <a:spcAft>
                <a:spcPts val="600"/>
              </a:spcAft>
              <a:buClr>
                <a:srgbClr val="51247A"/>
              </a:buClr>
              <a:buFont typeface="Courier New" panose="02070309020205020404" pitchFamily="49" charset="0"/>
              <a:buChar char="o"/>
            </a:pPr>
            <a:r>
              <a:rPr lang="en-US" dirty="0">
                <a:solidFill>
                  <a:srgbClr val="51247A"/>
                </a:solidFill>
              </a:rPr>
              <a:t>Corpus quite “noisy” (e.g., includes texts from other regions and literary texts)</a:t>
            </a:r>
          </a:p>
          <a:p>
            <a:pPr>
              <a:spcBef>
                <a:spcPts val="600"/>
              </a:spcBef>
              <a:spcAft>
                <a:spcPts val="600"/>
              </a:spcAft>
              <a:buClr>
                <a:srgbClr val="51247A"/>
              </a:buClr>
            </a:pPr>
            <a:r>
              <a:rPr lang="en-US" b="1" dirty="0">
                <a:solidFill>
                  <a:srgbClr val="51247A"/>
                </a:solidFill>
              </a:rPr>
              <a:t>General</a:t>
            </a:r>
          </a:p>
          <a:p>
            <a:pPr marL="285750" indent="-285750">
              <a:spcBef>
                <a:spcPts val="600"/>
              </a:spcBef>
              <a:spcAft>
                <a:spcPts val="600"/>
              </a:spcAft>
              <a:buClr>
                <a:srgbClr val="51247A"/>
              </a:buClr>
              <a:buFont typeface="Courier New" panose="02070309020205020404" pitchFamily="49" charset="0"/>
              <a:buChar char="o"/>
            </a:pPr>
            <a:r>
              <a:rPr lang="en-US" dirty="0">
                <a:solidFill>
                  <a:srgbClr val="51247A"/>
                </a:solidFill>
              </a:rPr>
              <a:t>“True” behavior hard to capture – users are aware that their data </a:t>
            </a:r>
            <a:br>
              <a:rPr lang="en-US" dirty="0">
                <a:solidFill>
                  <a:srgbClr val="51247A"/>
                </a:solidFill>
              </a:rPr>
            </a:br>
            <a:r>
              <a:rPr lang="en-US" dirty="0">
                <a:solidFill>
                  <a:srgbClr val="51247A"/>
                </a:solidFill>
              </a:rPr>
              <a:t>is available publicly</a:t>
            </a:r>
          </a:p>
          <a:p>
            <a:pPr marL="285750" indent="-285750">
              <a:spcBef>
                <a:spcPts val="600"/>
              </a:spcBef>
              <a:spcAft>
                <a:spcPts val="600"/>
              </a:spcAft>
              <a:buClr>
                <a:srgbClr val="51247A"/>
              </a:buClr>
              <a:buFont typeface="Courier New" panose="02070309020205020404" pitchFamily="49" charset="0"/>
              <a:buChar char="o"/>
            </a:pPr>
            <a:r>
              <a:rPr lang="en-US" dirty="0">
                <a:solidFill>
                  <a:srgbClr val="51247A"/>
                </a:solidFill>
              </a:rPr>
              <a:t>There is likely content moderation at play – the extend will </a:t>
            </a:r>
            <a:br>
              <a:rPr lang="en-US" dirty="0">
                <a:solidFill>
                  <a:srgbClr val="51247A"/>
                </a:solidFill>
              </a:rPr>
            </a:br>
            <a:r>
              <a:rPr lang="en-US" dirty="0">
                <a:solidFill>
                  <a:srgbClr val="51247A"/>
                </a:solidFill>
              </a:rPr>
              <a:t>likely vary across regions</a:t>
            </a:r>
          </a:p>
          <a:p>
            <a:pPr marL="285750" indent="-285750">
              <a:spcBef>
                <a:spcPts val="600"/>
              </a:spcBef>
              <a:spcAft>
                <a:spcPts val="600"/>
              </a:spcAft>
              <a:buClr>
                <a:srgbClr val="51247A"/>
              </a:buClr>
              <a:buFont typeface="Courier New" panose="02070309020205020404" pitchFamily="49" charset="0"/>
              <a:buChar char="o"/>
            </a:pPr>
            <a:r>
              <a:rPr lang="en-US" dirty="0">
                <a:solidFill>
                  <a:srgbClr val="51247A"/>
                </a:solidFill>
              </a:rPr>
              <a:t>Outer-circle speakers are likely using non-English forms of </a:t>
            </a:r>
            <a:br>
              <a:rPr lang="en-US" dirty="0">
                <a:solidFill>
                  <a:srgbClr val="51247A"/>
                </a:solidFill>
              </a:rPr>
            </a:br>
            <a:r>
              <a:rPr lang="en-US" dirty="0">
                <a:solidFill>
                  <a:srgbClr val="51247A"/>
                </a:solidFill>
              </a:rPr>
              <a:t>vulgarity</a:t>
            </a:r>
          </a:p>
          <a:p>
            <a:pPr marL="285750" indent="-285750">
              <a:spcBef>
                <a:spcPts val="600"/>
              </a:spcBef>
              <a:spcAft>
                <a:spcPts val="600"/>
              </a:spcAft>
              <a:buClr>
                <a:srgbClr val="51247A"/>
              </a:buClr>
              <a:buFont typeface="Courier New" panose="02070309020205020404" pitchFamily="49" charset="0"/>
              <a:buChar char="o"/>
            </a:pPr>
            <a:r>
              <a:rPr lang="en-US" dirty="0">
                <a:solidFill>
                  <a:srgbClr val="51247A"/>
                </a:solidFill>
              </a:rPr>
              <a:t>Norm around what users feel comfortable with sharing online </a:t>
            </a:r>
            <a:br>
              <a:rPr lang="en-US" dirty="0">
                <a:solidFill>
                  <a:srgbClr val="51247A"/>
                </a:solidFill>
              </a:rPr>
            </a:br>
            <a:r>
              <a:rPr lang="en-US" dirty="0">
                <a:solidFill>
                  <a:srgbClr val="51247A"/>
                </a:solidFill>
              </a:rPr>
              <a:t>differ across regions </a:t>
            </a:r>
            <a:br>
              <a:rPr lang="en-US" dirty="0">
                <a:solidFill>
                  <a:srgbClr val="51247A"/>
                </a:solidFill>
              </a:rPr>
            </a:br>
            <a:r>
              <a:rPr lang="en-US" dirty="0">
                <a:solidFill>
                  <a:srgbClr val="51247A"/>
                </a:solidFill>
              </a:rPr>
              <a:t>(stylistic rather than behavioral or linguistic difference)</a:t>
            </a:r>
          </a:p>
        </p:txBody>
      </p:sp>
      <p:sp>
        <p:nvSpPr>
          <p:cNvPr id="3" name="Title 2">
            <a:extLst>
              <a:ext uri="{FF2B5EF4-FFF2-40B4-BE49-F238E27FC236}">
                <a16:creationId xmlns:a16="http://schemas.microsoft.com/office/drawing/2014/main" id="{03FEB704-0393-C422-BBBF-D4AD6A8FBCDC}"/>
              </a:ext>
            </a:extLst>
          </p:cNvPr>
          <p:cNvSpPr>
            <a:spLocks noGrp="1"/>
          </p:cNvSpPr>
          <p:nvPr>
            <p:ph type="title"/>
          </p:nvPr>
        </p:nvSpPr>
        <p:spPr/>
        <p:txBody>
          <a:bodyPr/>
          <a:lstStyle/>
          <a:p>
            <a:r>
              <a:rPr lang="de-DE" b="1" dirty="0"/>
              <a:t>Problems | Limitations</a:t>
            </a:r>
            <a:endParaRPr lang="en-AU" b="1" dirty="0"/>
          </a:p>
        </p:txBody>
      </p:sp>
      <p:sp>
        <p:nvSpPr>
          <p:cNvPr id="4" name="Text Placeholder 3">
            <a:extLst>
              <a:ext uri="{FF2B5EF4-FFF2-40B4-BE49-F238E27FC236}">
                <a16:creationId xmlns:a16="http://schemas.microsoft.com/office/drawing/2014/main" id="{5EF54D45-C753-B51C-D151-E74E3C1F69F6}"/>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42F6C305-757D-11DC-E99B-A9CB7A105ABE}"/>
              </a:ext>
            </a:extLst>
          </p:cNvPr>
          <p:cNvSpPr>
            <a:spLocks noGrp="1"/>
          </p:cNvSpPr>
          <p:nvPr>
            <p:ph type="sldNum" sz="quarter" idx="18"/>
          </p:nvPr>
        </p:nvSpPr>
        <p:spPr/>
        <p:txBody>
          <a:bodyPr/>
          <a:lstStyle/>
          <a:p>
            <a:fld id="{E917DE0E-AFB1-41FD-BC35-27DB61CA125F}" type="slidenum">
              <a:rPr lang="en-AU" smtClean="0"/>
              <a:pPr/>
              <a:t>26</a:t>
            </a:fld>
            <a:endParaRPr lang="en-AU" dirty="0"/>
          </a:p>
        </p:txBody>
      </p:sp>
      <p:pic>
        <p:nvPicPr>
          <p:cNvPr id="5" name="Picture 4" descr="A graph showing the different countries/regions&#10;&#10;AI-generated content may be incorrect.">
            <a:extLst>
              <a:ext uri="{FF2B5EF4-FFF2-40B4-BE49-F238E27FC236}">
                <a16:creationId xmlns:a16="http://schemas.microsoft.com/office/drawing/2014/main" id="{8EBD9562-9C1A-B443-1785-410B44A76CFD}"/>
              </a:ext>
            </a:extLst>
          </p:cNvPr>
          <p:cNvPicPr>
            <a:picLocks noChangeAspect="1"/>
          </p:cNvPicPr>
          <p:nvPr/>
        </p:nvPicPr>
        <p:blipFill>
          <a:blip r:embed="rId2"/>
          <a:stretch>
            <a:fillRect/>
          </a:stretch>
        </p:blipFill>
        <p:spPr>
          <a:xfrm>
            <a:off x="7752184" y="3254175"/>
            <a:ext cx="4329239" cy="3042605"/>
          </a:xfrm>
          <a:prstGeom prst="rect">
            <a:avLst/>
          </a:prstGeom>
        </p:spPr>
      </p:pic>
    </p:spTree>
    <p:extLst>
      <p:ext uri="{BB962C8B-B14F-4D97-AF65-F5344CB8AC3E}">
        <p14:creationId xmlns:p14="http://schemas.microsoft.com/office/powerpoint/2010/main" val="1805242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0F8C2-D088-2D7D-5C7D-31A6A3492B50}"/>
            </a:ext>
          </a:extLst>
        </p:cNvPr>
        <p:cNvGrpSpPr/>
        <p:nvPr/>
      </p:nvGrpSpPr>
      <p:grpSpPr>
        <a:xfrm>
          <a:off x="0" y="0"/>
          <a:ext cx="0" cy="0"/>
          <a:chOff x="0" y="0"/>
          <a:chExt cx="0" cy="0"/>
        </a:xfrm>
      </p:grpSpPr>
      <p:pic>
        <p:nvPicPr>
          <p:cNvPr id="7" name="Picture 6" descr="A person with a bird head and a kangaroo&#10;&#10;AI-generated content may be incorrect.">
            <a:extLst>
              <a:ext uri="{FF2B5EF4-FFF2-40B4-BE49-F238E27FC236}">
                <a16:creationId xmlns:a16="http://schemas.microsoft.com/office/drawing/2014/main" id="{4212135F-8DC0-7343-374C-C4C3DCD2E389}"/>
              </a:ext>
            </a:extLst>
          </p:cNvPr>
          <p:cNvPicPr>
            <a:picLocks noChangeAspect="1"/>
          </p:cNvPicPr>
          <p:nvPr/>
        </p:nvPicPr>
        <p:blipFill>
          <a:blip r:embed="rId2">
            <a:alphaModFix amt="10000"/>
          </a:blip>
          <a:stretch>
            <a:fillRect/>
          </a:stretch>
        </p:blipFill>
        <p:spPr>
          <a:xfrm>
            <a:off x="0" y="636294"/>
            <a:ext cx="12192000" cy="6221706"/>
          </a:xfrm>
          <a:prstGeom prst="rect">
            <a:avLst/>
          </a:prstGeom>
        </p:spPr>
      </p:pic>
      <p:sp>
        <p:nvSpPr>
          <p:cNvPr id="3" name="Title 2">
            <a:extLst>
              <a:ext uri="{FF2B5EF4-FFF2-40B4-BE49-F238E27FC236}">
                <a16:creationId xmlns:a16="http://schemas.microsoft.com/office/drawing/2014/main" id="{EB7E426B-2CCA-EDF9-97E0-6EA3CC680FDD}"/>
              </a:ext>
            </a:extLst>
          </p:cNvPr>
          <p:cNvSpPr>
            <a:spLocks noGrp="1"/>
          </p:cNvSpPr>
          <p:nvPr>
            <p:ph type="title"/>
          </p:nvPr>
        </p:nvSpPr>
        <p:spPr>
          <a:xfrm>
            <a:off x="695326" y="3140968"/>
            <a:ext cx="10801350" cy="1008112"/>
          </a:xfrm>
        </p:spPr>
        <p:txBody>
          <a:bodyPr>
            <a:normAutofit/>
          </a:bodyPr>
          <a:lstStyle/>
          <a:p>
            <a:pPr algn="ctr"/>
            <a:r>
              <a:rPr lang="de-DE" b="1" dirty="0">
                <a:solidFill>
                  <a:srgbClr val="51247A"/>
                </a:solidFill>
              </a:rPr>
              <a:t>Study 3: Vulgarity in Spoken Interaction</a:t>
            </a:r>
            <a:br>
              <a:rPr lang="de-DE" dirty="0">
                <a:solidFill>
                  <a:srgbClr val="51247A"/>
                </a:solidFill>
              </a:rPr>
            </a:br>
            <a:r>
              <a:rPr lang="en-AU" sz="1800" dirty="0">
                <a:solidFill>
                  <a:srgbClr val="00B0F0"/>
                </a:solidFill>
              </a:rPr>
              <a:t>(Schweinberger &amp; Burridge, submitted, </a:t>
            </a:r>
            <a:r>
              <a:rPr lang="en-AU" sz="1800" i="1" dirty="0">
                <a:solidFill>
                  <a:srgbClr val="00B0F0"/>
                </a:solidFill>
              </a:rPr>
              <a:t>Lingua</a:t>
            </a:r>
            <a:r>
              <a:rPr lang="en-AU" sz="1800" dirty="0">
                <a:solidFill>
                  <a:srgbClr val="00B0F0"/>
                </a:solidFill>
              </a:rPr>
              <a:t>)</a:t>
            </a:r>
            <a:endParaRPr lang="de-DE" dirty="0">
              <a:solidFill>
                <a:srgbClr val="00B0F0"/>
              </a:solidFill>
            </a:endParaRPr>
          </a:p>
        </p:txBody>
      </p:sp>
      <p:sp>
        <p:nvSpPr>
          <p:cNvPr id="4" name="TextBox 3">
            <a:extLst>
              <a:ext uri="{FF2B5EF4-FFF2-40B4-BE49-F238E27FC236}">
                <a16:creationId xmlns:a16="http://schemas.microsoft.com/office/drawing/2014/main" id="{C80EECD5-403F-A9D8-0485-27871295BD07}"/>
              </a:ext>
            </a:extLst>
          </p:cNvPr>
          <p:cNvSpPr txBox="1"/>
          <p:nvPr/>
        </p:nvSpPr>
        <p:spPr>
          <a:xfrm>
            <a:off x="0" y="6556965"/>
            <a:ext cx="12192000" cy="276999"/>
          </a:xfrm>
          <a:prstGeom prst="rect">
            <a:avLst/>
          </a:prstGeom>
          <a:noFill/>
        </p:spPr>
        <p:txBody>
          <a:bodyPr wrap="square" rtlCol="0">
            <a:spAutoFit/>
          </a:bodyPr>
          <a:lstStyle/>
          <a:p>
            <a:pPr algn="ctr"/>
            <a:r>
              <a:rPr lang="en-AU" sz="1200" dirty="0">
                <a:solidFill>
                  <a:schemeClr val="accent1"/>
                </a:solidFill>
              </a:rPr>
              <a:t>Schweinberger, M., &amp; Burridge, K. </a:t>
            </a:r>
            <a:r>
              <a:rPr lang="en-US" sz="1200" dirty="0">
                <a:solidFill>
                  <a:schemeClr val="accent1"/>
                </a:solidFill>
              </a:rPr>
              <a:t>Vulgarity in spoken interaction across selected varieties of English </a:t>
            </a:r>
            <a:r>
              <a:rPr lang="en-AU" sz="1200" dirty="0">
                <a:solidFill>
                  <a:schemeClr val="accent1"/>
                </a:solidFill>
              </a:rPr>
              <a:t>[Manuscript in preparation]. </a:t>
            </a:r>
            <a:r>
              <a:rPr lang="en-AU" sz="1200" i="1" dirty="0">
                <a:solidFill>
                  <a:schemeClr val="accent1"/>
                </a:solidFill>
              </a:rPr>
              <a:t>English World-Wide.</a:t>
            </a:r>
          </a:p>
        </p:txBody>
      </p:sp>
    </p:spTree>
    <p:extLst>
      <p:ext uri="{BB962C8B-B14F-4D97-AF65-F5344CB8AC3E}">
        <p14:creationId xmlns:p14="http://schemas.microsoft.com/office/powerpoint/2010/main" val="1379839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C5D3C-EF0F-7CC7-7B7D-A006316896C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9393DB2-6A50-8658-C6AE-125DDBF7BD4C}"/>
              </a:ext>
            </a:extLst>
          </p:cNvPr>
          <p:cNvSpPr>
            <a:spLocks noGrp="1"/>
          </p:cNvSpPr>
          <p:nvPr>
            <p:ph sz="quarter" idx="10"/>
          </p:nvPr>
        </p:nvSpPr>
        <p:spPr/>
        <p:txBody>
          <a:bodyPr>
            <a:normAutofit lnSpcReduction="10000"/>
          </a:bodyPr>
          <a:lstStyle/>
          <a:p>
            <a:r>
              <a:rPr lang="en-US" dirty="0">
                <a:solidFill>
                  <a:srgbClr val="51247A"/>
                </a:solidFill>
              </a:rPr>
              <a:t>When presenting the results on vulgarity online, the most common question was: </a:t>
            </a:r>
          </a:p>
          <a:p>
            <a:endParaRPr lang="en-US" dirty="0">
              <a:solidFill>
                <a:srgbClr val="51247A"/>
              </a:solidFill>
            </a:endParaRPr>
          </a:p>
          <a:p>
            <a:endParaRPr lang="en-US" dirty="0">
              <a:solidFill>
                <a:srgbClr val="51247A"/>
              </a:solidFill>
            </a:endParaRPr>
          </a:p>
          <a:p>
            <a:endParaRPr lang="en-US" dirty="0">
              <a:solidFill>
                <a:srgbClr val="51247A"/>
              </a:solidFill>
            </a:endParaRPr>
          </a:p>
          <a:p>
            <a:endParaRPr lang="en-US" dirty="0">
              <a:solidFill>
                <a:srgbClr val="51247A"/>
              </a:solidFill>
            </a:endParaRPr>
          </a:p>
          <a:p>
            <a:endParaRPr lang="en-US" dirty="0">
              <a:solidFill>
                <a:srgbClr val="51247A"/>
              </a:solidFill>
            </a:endParaRPr>
          </a:p>
          <a:p>
            <a:r>
              <a:rPr lang="en-US" dirty="0">
                <a:solidFill>
                  <a:srgbClr val="51247A"/>
                </a:solidFill>
              </a:rPr>
              <a:t>Some reactions were quite emotional, and people felt “offended” </a:t>
            </a:r>
            <a:br>
              <a:rPr lang="en-US" dirty="0">
                <a:solidFill>
                  <a:srgbClr val="51247A"/>
                </a:solidFill>
              </a:rPr>
            </a:br>
            <a:r>
              <a:rPr lang="en-US" dirty="0">
                <a:solidFill>
                  <a:srgbClr val="51247A"/>
                </a:solidFill>
              </a:rPr>
              <a:t>that their regional variety was not further up in the list!</a:t>
            </a:r>
          </a:p>
          <a:p>
            <a:r>
              <a:rPr lang="en-US" b="1" dirty="0">
                <a:solidFill>
                  <a:srgbClr val="51247A"/>
                </a:solidFill>
              </a:rPr>
              <a:t>Data</a:t>
            </a:r>
          </a:p>
          <a:p>
            <a:r>
              <a:rPr lang="de-DE" b="1" dirty="0">
                <a:solidFill>
                  <a:srgbClr val="51247A"/>
                </a:solidFill>
              </a:rPr>
              <a:t>International Corpus of English (ICE)</a:t>
            </a:r>
          </a:p>
          <a:p>
            <a:r>
              <a:rPr lang="de-DE" dirty="0">
                <a:solidFill>
                  <a:srgbClr val="51247A"/>
                </a:solidFill>
              </a:rPr>
              <a:t>Spoken sections of ICE Australia, Canada, East Africa (Kenya &amp; Tanzania), </a:t>
            </a:r>
            <a:br>
              <a:rPr lang="de-DE" dirty="0">
                <a:solidFill>
                  <a:srgbClr val="51247A"/>
                </a:solidFill>
              </a:rPr>
            </a:br>
            <a:r>
              <a:rPr lang="de-DE" dirty="0">
                <a:solidFill>
                  <a:srgbClr val="51247A"/>
                </a:solidFill>
              </a:rPr>
              <a:t>Great Britain, Hong Kong, Ireland, India, Jamaica, New Zealand, Philippines, </a:t>
            </a:r>
            <a:br>
              <a:rPr lang="de-DE" dirty="0">
                <a:solidFill>
                  <a:srgbClr val="51247A"/>
                </a:solidFill>
              </a:rPr>
            </a:br>
            <a:r>
              <a:rPr lang="de-DE" dirty="0">
                <a:solidFill>
                  <a:srgbClr val="51247A"/>
                </a:solidFill>
              </a:rPr>
              <a:t>Sri Lanka, Singapore, and the Santa Barbraa Corpus of Spoken American English</a:t>
            </a:r>
          </a:p>
          <a:p>
            <a:endParaRPr lang="en-AU" b="1" dirty="0">
              <a:solidFill>
                <a:srgbClr val="51247A"/>
              </a:solidFill>
            </a:endParaRPr>
          </a:p>
        </p:txBody>
      </p:sp>
      <p:sp>
        <p:nvSpPr>
          <p:cNvPr id="3" name="Title 2">
            <a:extLst>
              <a:ext uri="{FF2B5EF4-FFF2-40B4-BE49-F238E27FC236}">
                <a16:creationId xmlns:a16="http://schemas.microsoft.com/office/drawing/2014/main" id="{E7F9A0BF-1B45-2F41-DCD0-0754710FF654}"/>
              </a:ext>
            </a:extLst>
          </p:cNvPr>
          <p:cNvSpPr>
            <a:spLocks noGrp="1"/>
          </p:cNvSpPr>
          <p:nvPr>
            <p:ph type="title"/>
          </p:nvPr>
        </p:nvSpPr>
        <p:spPr/>
        <p:txBody>
          <a:bodyPr/>
          <a:lstStyle/>
          <a:p>
            <a:r>
              <a:rPr lang="de-DE" b="1" dirty="0"/>
              <a:t>Motivation</a:t>
            </a:r>
            <a:endParaRPr lang="en-AU" b="1" dirty="0"/>
          </a:p>
        </p:txBody>
      </p:sp>
      <p:sp>
        <p:nvSpPr>
          <p:cNvPr id="4" name="Text Placeholder 3">
            <a:extLst>
              <a:ext uri="{FF2B5EF4-FFF2-40B4-BE49-F238E27FC236}">
                <a16:creationId xmlns:a16="http://schemas.microsoft.com/office/drawing/2014/main" id="{A67A6D79-EC8D-D047-164B-827223A0B451}"/>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C4BE8427-EA89-07D2-0E5D-3CC930A70071}"/>
              </a:ext>
            </a:extLst>
          </p:cNvPr>
          <p:cNvSpPr>
            <a:spLocks noGrp="1"/>
          </p:cNvSpPr>
          <p:nvPr>
            <p:ph type="sldNum" sz="quarter" idx="18"/>
          </p:nvPr>
        </p:nvSpPr>
        <p:spPr/>
        <p:txBody>
          <a:bodyPr/>
          <a:lstStyle/>
          <a:p>
            <a:fld id="{E917DE0E-AFB1-41FD-BC35-27DB61CA125F}" type="slidenum">
              <a:rPr lang="en-AU" smtClean="0"/>
              <a:pPr/>
              <a:t>28</a:t>
            </a:fld>
            <a:endParaRPr lang="en-AU" dirty="0"/>
          </a:p>
        </p:txBody>
      </p:sp>
      <p:sp>
        <p:nvSpPr>
          <p:cNvPr id="5" name="TextBox 4">
            <a:extLst>
              <a:ext uri="{FF2B5EF4-FFF2-40B4-BE49-F238E27FC236}">
                <a16:creationId xmlns:a16="http://schemas.microsoft.com/office/drawing/2014/main" id="{78F7A350-FF40-FDAD-C4D0-75338DB41711}"/>
              </a:ext>
            </a:extLst>
          </p:cNvPr>
          <p:cNvSpPr txBox="1"/>
          <p:nvPr/>
        </p:nvSpPr>
        <p:spPr>
          <a:xfrm>
            <a:off x="695324" y="2237527"/>
            <a:ext cx="6480720" cy="1200329"/>
          </a:xfrm>
          <a:prstGeom prst="rect">
            <a:avLst/>
          </a:prstGeom>
          <a:noFill/>
          <a:ln w="38100">
            <a:solidFill>
              <a:srgbClr val="51247A"/>
            </a:solidFill>
          </a:ln>
        </p:spPr>
        <p:txBody>
          <a:bodyPr wrap="square" rtlCol="0">
            <a:spAutoFit/>
          </a:bodyPr>
          <a:lstStyle/>
          <a:p>
            <a:endParaRPr lang="de-DE" b="1" dirty="0">
              <a:solidFill>
                <a:srgbClr val="51247A"/>
              </a:solidFill>
            </a:endParaRPr>
          </a:p>
          <a:p>
            <a:pPr algn="ctr"/>
            <a:r>
              <a:rPr lang="en-US" b="1" dirty="0">
                <a:solidFill>
                  <a:srgbClr val="51247A"/>
                </a:solidFill>
              </a:rPr>
              <a:t>What would results be </a:t>
            </a:r>
          </a:p>
          <a:p>
            <a:pPr algn="ctr"/>
            <a:r>
              <a:rPr lang="en-US" b="1" dirty="0">
                <a:solidFill>
                  <a:srgbClr val="51247A"/>
                </a:solidFill>
              </a:rPr>
              <a:t>if you looked at face-to-face interaction?!</a:t>
            </a:r>
          </a:p>
          <a:p>
            <a:r>
              <a:rPr lang="de-DE" dirty="0"/>
              <a:t> </a:t>
            </a:r>
            <a:endParaRPr lang="en-AU" dirty="0"/>
          </a:p>
        </p:txBody>
      </p:sp>
      <p:pic>
        <p:nvPicPr>
          <p:cNvPr id="8" name="Picture 7">
            <a:hlinkClick r:id="rId2"/>
            <a:extLst>
              <a:ext uri="{FF2B5EF4-FFF2-40B4-BE49-F238E27FC236}">
                <a16:creationId xmlns:a16="http://schemas.microsoft.com/office/drawing/2014/main" id="{14A90832-EBEF-1AD0-A365-C308116A7EEB}"/>
              </a:ext>
            </a:extLst>
          </p:cNvPr>
          <p:cNvPicPr>
            <a:picLocks noChangeAspect="1"/>
          </p:cNvPicPr>
          <p:nvPr/>
        </p:nvPicPr>
        <p:blipFill>
          <a:blip r:embed="rId3"/>
          <a:stretch>
            <a:fillRect/>
          </a:stretch>
        </p:blipFill>
        <p:spPr>
          <a:xfrm>
            <a:off x="9512943" y="2157411"/>
            <a:ext cx="2569184" cy="4608513"/>
          </a:xfrm>
          <a:prstGeom prst="rect">
            <a:avLst/>
          </a:prstGeom>
        </p:spPr>
      </p:pic>
    </p:spTree>
    <p:extLst>
      <p:ext uri="{BB962C8B-B14F-4D97-AF65-F5344CB8AC3E}">
        <p14:creationId xmlns:p14="http://schemas.microsoft.com/office/powerpoint/2010/main" val="299391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A4FDE-85F9-F17C-ACD5-87267184A279}"/>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B0D19CE-87A8-BFB4-A078-9D65313FEDAF}"/>
              </a:ext>
            </a:extLst>
          </p:cNvPr>
          <p:cNvSpPr>
            <a:spLocks noGrp="1"/>
          </p:cNvSpPr>
          <p:nvPr>
            <p:ph type="sldNum" sz="quarter" idx="18"/>
          </p:nvPr>
        </p:nvSpPr>
        <p:spPr/>
        <p:txBody>
          <a:bodyPr/>
          <a:lstStyle/>
          <a:p>
            <a:fld id="{E917DE0E-AFB1-41FD-BC35-27DB61CA125F}" type="slidenum">
              <a:rPr lang="en-AU" smtClean="0"/>
              <a:pPr/>
              <a:t>29</a:t>
            </a:fld>
            <a:endParaRPr lang="en-AU" dirty="0"/>
          </a:p>
        </p:txBody>
      </p:sp>
      <p:pic>
        <p:nvPicPr>
          <p:cNvPr id="11" name="Picture 10" descr="A screenshot of a computer&#10;&#10;AI-generated content may be incorrect.">
            <a:extLst>
              <a:ext uri="{FF2B5EF4-FFF2-40B4-BE49-F238E27FC236}">
                <a16:creationId xmlns:a16="http://schemas.microsoft.com/office/drawing/2014/main" id="{488CB655-1EED-4BB4-44C5-9C070BD7CC07}"/>
              </a:ext>
            </a:extLst>
          </p:cNvPr>
          <p:cNvPicPr>
            <a:picLocks noChangeAspect="1"/>
          </p:cNvPicPr>
          <p:nvPr/>
        </p:nvPicPr>
        <p:blipFill>
          <a:blip r:embed="rId2"/>
          <a:stretch>
            <a:fillRect/>
          </a:stretch>
        </p:blipFill>
        <p:spPr>
          <a:xfrm>
            <a:off x="25159" y="620688"/>
            <a:ext cx="12174305" cy="6087152"/>
          </a:xfrm>
          <a:prstGeom prst="rect">
            <a:avLst/>
          </a:prstGeom>
        </p:spPr>
      </p:pic>
      <p:sp>
        <p:nvSpPr>
          <p:cNvPr id="2" name="TextBox 1">
            <a:extLst>
              <a:ext uri="{FF2B5EF4-FFF2-40B4-BE49-F238E27FC236}">
                <a16:creationId xmlns:a16="http://schemas.microsoft.com/office/drawing/2014/main" id="{FF4DCFD7-4A70-BE8B-185E-27A7130FB819}"/>
              </a:ext>
            </a:extLst>
          </p:cNvPr>
          <p:cNvSpPr txBox="1"/>
          <p:nvPr/>
        </p:nvSpPr>
        <p:spPr>
          <a:xfrm>
            <a:off x="6816080" y="6381328"/>
            <a:ext cx="1080120" cy="292388"/>
          </a:xfrm>
          <a:prstGeom prst="rect">
            <a:avLst/>
          </a:prstGeom>
          <a:noFill/>
        </p:spPr>
        <p:txBody>
          <a:bodyPr wrap="square" rtlCol="0">
            <a:spAutoFit/>
          </a:bodyPr>
          <a:lstStyle/>
          <a:p>
            <a:r>
              <a:rPr lang="de-DE" sz="1300" dirty="0"/>
              <a:t>of tokens</a:t>
            </a:r>
            <a:endParaRPr lang="en-AU" sz="1300" dirty="0"/>
          </a:p>
        </p:txBody>
      </p:sp>
    </p:spTree>
    <p:extLst>
      <p:ext uri="{BB962C8B-B14F-4D97-AF65-F5344CB8AC3E}">
        <p14:creationId xmlns:p14="http://schemas.microsoft.com/office/powerpoint/2010/main" val="1322611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76B25-4454-7266-D16A-882D464C488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14CFA1F-48F9-F94B-98A9-682CBEAF28C8}"/>
              </a:ext>
            </a:extLst>
          </p:cNvPr>
          <p:cNvSpPr>
            <a:spLocks noGrp="1"/>
          </p:cNvSpPr>
          <p:nvPr>
            <p:ph idx="1"/>
          </p:nvPr>
        </p:nvSpPr>
        <p:spPr>
          <a:xfrm>
            <a:off x="695325" y="1917072"/>
            <a:ext cx="10801350" cy="2160000"/>
          </a:xfrm>
          <a:solidFill>
            <a:schemeClr val="tx2">
              <a:lumMod val="20000"/>
              <a:lumOff val="80000"/>
            </a:schemeClr>
          </a:solidFill>
          <a:ln w="38100">
            <a:solidFill>
              <a:srgbClr val="51247A"/>
            </a:solidFill>
          </a:ln>
        </p:spPr>
        <p:txBody>
          <a:bodyPr>
            <a:normAutofit/>
          </a:bodyPr>
          <a:lstStyle/>
          <a:p>
            <a:endParaRPr lang="en-US" sz="2800" b="1" dirty="0">
              <a:solidFill>
                <a:srgbClr val="51247A"/>
              </a:solidFill>
            </a:endParaRPr>
          </a:p>
          <a:p>
            <a:r>
              <a:rPr lang="en-US" sz="2800" b="1" dirty="0">
                <a:solidFill>
                  <a:srgbClr val="51247A"/>
                </a:solidFill>
              </a:rPr>
              <a:t>	The “unnecessary” parts of language </a:t>
            </a:r>
          </a:p>
          <a:p>
            <a:r>
              <a:rPr lang="en-US" sz="2800" b="1" dirty="0">
                <a:solidFill>
                  <a:srgbClr val="00B0F0"/>
                </a:solidFill>
              </a:rPr>
              <a:t>	are where the real work happens.</a:t>
            </a:r>
          </a:p>
          <a:p>
            <a:endParaRPr lang="de-DE" dirty="0">
              <a:solidFill>
                <a:srgbClr val="51247A"/>
              </a:solidFill>
            </a:endParaRPr>
          </a:p>
        </p:txBody>
      </p:sp>
      <p:graphicFrame>
        <p:nvGraphicFramePr>
          <p:cNvPr id="10" name="Content Placeholder 9">
            <a:extLst>
              <a:ext uri="{FF2B5EF4-FFF2-40B4-BE49-F238E27FC236}">
                <a16:creationId xmlns:a16="http://schemas.microsoft.com/office/drawing/2014/main" id="{771FE86F-9BBB-A432-82C4-EF871C66529D}"/>
              </a:ext>
            </a:extLst>
          </p:cNvPr>
          <p:cNvGraphicFramePr>
            <a:graphicFrameLocks noGrp="1"/>
          </p:cNvGraphicFramePr>
          <p:nvPr>
            <p:ph sz="quarter" idx="13"/>
            <p:extLst>
              <p:ext uri="{D42A27DB-BD31-4B8C-83A1-F6EECF244321}">
                <p14:modId xmlns:p14="http://schemas.microsoft.com/office/powerpoint/2010/main" val="3806871646"/>
              </p:ext>
            </p:extLst>
          </p:nvPr>
        </p:nvGraphicFramePr>
        <p:xfrm>
          <a:off x="695325" y="4386832"/>
          <a:ext cx="10801350" cy="1083152"/>
        </p:xfrm>
        <a:graphic>
          <a:graphicData uri="http://schemas.openxmlformats.org/drawingml/2006/table">
            <a:tbl>
              <a:tblPr firstRow="1" bandRow="1">
                <a:tableStyleId>{5C22544A-7EE6-4342-B048-85BDC9FD1C3A}</a:tableStyleId>
              </a:tblPr>
              <a:tblGrid>
                <a:gridCol w="3600450">
                  <a:extLst>
                    <a:ext uri="{9D8B030D-6E8A-4147-A177-3AD203B41FA5}">
                      <a16:colId xmlns:a16="http://schemas.microsoft.com/office/drawing/2014/main" val="2839239788"/>
                    </a:ext>
                  </a:extLst>
                </a:gridCol>
                <a:gridCol w="3600450">
                  <a:extLst>
                    <a:ext uri="{9D8B030D-6E8A-4147-A177-3AD203B41FA5}">
                      <a16:colId xmlns:a16="http://schemas.microsoft.com/office/drawing/2014/main" val="2464660522"/>
                    </a:ext>
                  </a:extLst>
                </a:gridCol>
                <a:gridCol w="3600450">
                  <a:extLst>
                    <a:ext uri="{9D8B030D-6E8A-4147-A177-3AD203B41FA5}">
                      <a16:colId xmlns:a16="http://schemas.microsoft.com/office/drawing/2014/main" val="2307751218"/>
                    </a:ext>
                  </a:extLst>
                </a:gridCol>
              </a:tblGrid>
              <a:tr h="504032">
                <a:tc>
                  <a:txBody>
                    <a:bodyPr/>
                    <a:lstStyle/>
                    <a:p>
                      <a:pPr algn="ctr"/>
                      <a:r>
                        <a:rPr lang="de-DE" sz="1600" dirty="0">
                          <a:solidFill>
                            <a:schemeClr val="accent1"/>
                          </a:solidFill>
                        </a:rPr>
                        <a:t>IDENTITY</a:t>
                      </a:r>
                      <a:endParaRPr lang="en-AU" sz="1600" dirty="0">
                        <a:solidFill>
                          <a:schemeClr val="accent1"/>
                        </a:solidFill>
                      </a:endParaRPr>
                    </a:p>
                  </a:txBody>
                  <a:tcPr anchor="ctr">
                    <a:solidFill>
                      <a:schemeClr val="bg1"/>
                    </a:solidFill>
                  </a:tcPr>
                </a:tc>
                <a:tc>
                  <a:txBody>
                    <a:bodyPr/>
                    <a:lstStyle/>
                    <a:p>
                      <a:pPr algn="ctr"/>
                      <a:r>
                        <a:rPr lang="de-DE" sz="1600" dirty="0">
                          <a:solidFill>
                            <a:schemeClr val="accent1"/>
                          </a:solidFill>
                        </a:rPr>
                        <a:t>EMOTION</a:t>
                      </a:r>
                      <a:endParaRPr lang="en-AU" sz="1600" dirty="0">
                        <a:solidFill>
                          <a:schemeClr val="accent1"/>
                        </a:solidFill>
                      </a:endParaRPr>
                    </a:p>
                  </a:txBody>
                  <a:tcPr anchor="ctr">
                    <a:solidFill>
                      <a:schemeClr val="bg1"/>
                    </a:solidFill>
                  </a:tcPr>
                </a:tc>
                <a:tc>
                  <a:txBody>
                    <a:bodyPr/>
                    <a:lstStyle/>
                    <a:p>
                      <a:pPr algn="ctr"/>
                      <a:r>
                        <a:rPr lang="de-DE" sz="1600" dirty="0">
                          <a:solidFill>
                            <a:schemeClr val="accent1"/>
                          </a:solidFill>
                        </a:rPr>
                        <a:t>POWER</a:t>
                      </a:r>
                      <a:endParaRPr lang="en-AU" sz="1600" dirty="0">
                        <a:solidFill>
                          <a:schemeClr val="accent1"/>
                        </a:solidFill>
                      </a:endParaRPr>
                    </a:p>
                  </a:txBody>
                  <a:tcPr anchor="ctr">
                    <a:solidFill>
                      <a:schemeClr val="bg1"/>
                    </a:solidFill>
                  </a:tcPr>
                </a:tc>
                <a:extLst>
                  <a:ext uri="{0D108BD9-81ED-4DB2-BD59-A6C34878D82A}">
                    <a16:rowId xmlns:a16="http://schemas.microsoft.com/office/drawing/2014/main" val="3831887782"/>
                  </a:ext>
                </a:extLst>
              </a:tr>
              <a:tr h="504032">
                <a:tc>
                  <a:txBody>
                    <a:bodyPr/>
                    <a:lstStyle/>
                    <a:p>
                      <a:pPr algn="ctr"/>
                      <a:r>
                        <a:rPr lang="de-DE" sz="1600" dirty="0">
                          <a:solidFill>
                            <a:schemeClr val="tx1">
                              <a:lumMod val="75000"/>
                              <a:lumOff val="25000"/>
                            </a:schemeClr>
                          </a:solidFill>
                        </a:rPr>
                        <a:t>Who we are, who we belong to</a:t>
                      </a:r>
                    </a:p>
                    <a:p>
                      <a:pPr algn="ctr"/>
                      <a:endParaRPr lang="en-AU" sz="1600" dirty="0">
                        <a:solidFill>
                          <a:schemeClr val="tx1">
                            <a:lumMod val="75000"/>
                            <a:lumOff val="25000"/>
                          </a:schemeClr>
                        </a:solidFill>
                      </a:endParaRPr>
                    </a:p>
                  </a:txBody>
                  <a:tcPr anchor="ctr">
                    <a:solidFill>
                      <a:schemeClr val="bg1"/>
                    </a:solidFill>
                  </a:tcPr>
                </a:tc>
                <a:tc>
                  <a:txBody>
                    <a:bodyPr/>
                    <a:lstStyle/>
                    <a:p>
                      <a:pPr algn="ctr"/>
                      <a:r>
                        <a:rPr lang="de-DE" sz="1600" dirty="0">
                          <a:solidFill>
                            <a:schemeClr val="tx1">
                              <a:lumMod val="75000"/>
                              <a:lumOff val="25000"/>
                            </a:schemeClr>
                          </a:solidFill>
                        </a:rPr>
                        <a:t>How we feel, how we react</a:t>
                      </a:r>
                    </a:p>
                    <a:p>
                      <a:pPr algn="ctr"/>
                      <a:endParaRPr lang="en-AU" sz="1600" dirty="0">
                        <a:solidFill>
                          <a:schemeClr val="tx1">
                            <a:lumMod val="75000"/>
                            <a:lumOff val="25000"/>
                          </a:schemeClr>
                        </a:solidFill>
                      </a:endParaRPr>
                    </a:p>
                  </a:txBody>
                  <a:tcPr anchor="ctr">
                    <a:solidFill>
                      <a:schemeClr val="bg1"/>
                    </a:solidFill>
                  </a:tcPr>
                </a:tc>
                <a:tc>
                  <a:txBody>
                    <a:bodyPr/>
                    <a:lstStyle/>
                    <a:p>
                      <a:pPr algn="ctr"/>
                      <a:r>
                        <a:rPr lang="de-DE" sz="1600" dirty="0">
                          <a:solidFill>
                            <a:schemeClr val="tx1">
                              <a:lumMod val="75000"/>
                              <a:lumOff val="25000"/>
                            </a:schemeClr>
                          </a:solidFill>
                        </a:rPr>
                        <a:t>Who‘s up, who‘s down</a:t>
                      </a:r>
                    </a:p>
                    <a:p>
                      <a:pPr algn="ctr"/>
                      <a:endParaRPr lang="en-AU" sz="1600" dirty="0">
                        <a:solidFill>
                          <a:schemeClr val="tx1">
                            <a:lumMod val="75000"/>
                            <a:lumOff val="25000"/>
                          </a:schemeClr>
                        </a:solidFill>
                      </a:endParaRPr>
                    </a:p>
                  </a:txBody>
                  <a:tcPr anchor="ctr">
                    <a:solidFill>
                      <a:schemeClr val="bg1"/>
                    </a:solidFill>
                  </a:tcPr>
                </a:tc>
                <a:extLst>
                  <a:ext uri="{0D108BD9-81ED-4DB2-BD59-A6C34878D82A}">
                    <a16:rowId xmlns:a16="http://schemas.microsoft.com/office/drawing/2014/main" val="312296989"/>
                  </a:ext>
                </a:extLst>
              </a:tr>
            </a:tbl>
          </a:graphicData>
        </a:graphic>
      </p:graphicFrame>
      <p:sp>
        <p:nvSpPr>
          <p:cNvPr id="4" name="Text Placeholder 3">
            <a:extLst>
              <a:ext uri="{FF2B5EF4-FFF2-40B4-BE49-F238E27FC236}">
                <a16:creationId xmlns:a16="http://schemas.microsoft.com/office/drawing/2014/main" id="{56A47F7A-EEC1-FA7C-3A89-0EB1D1EFED3E}"/>
              </a:ext>
            </a:extLst>
          </p:cNvPr>
          <p:cNvSpPr>
            <a:spLocks noGrp="1"/>
          </p:cNvSpPr>
          <p:nvPr>
            <p:ph type="body" sz="quarter" idx="17"/>
          </p:nvPr>
        </p:nvSpPr>
        <p:spPr/>
        <p:txBody>
          <a:bodyPr/>
          <a:lstStyle/>
          <a:p>
            <a:r>
              <a:rPr lang="de-DE" b="0" dirty="0"/>
              <a:t>Schweinberger: </a:t>
            </a:r>
            <a:r>
              <a:rPr lang="en-US" b="0" dirty="0"/>
              <a:t>The Serious Business of “Bad” Language </a:t>
            </a:r>
            <a:endParaRPr lang="en-AU" b="0" dirty="0"/>
          </a:p>
        </p:txBody>
      </p:sp>
      <p:sp>
        <p:nvSpPr>
          <p:cNvPr id="3" name="Title 2">
            <a:extLst>
              <a:ext uri="{FF2B5EF4-FFF2-40B4-BE49-F238E27FC236}">
                <a16:creationId xmlns:a16="http://schemas.microsoft.com/office/drawing/2014/main" id="{218B82FD-73F3-EAD1-3757-AF56DD3D21DC}"/>
              </a:ext>
            </a:extLst>
          </p:cNvPr>
          <p:cNvSpPr>
            <a:spLocks noGrp="1"/>
          </p:cNvSpPr>
          <p:nvPr>
            <p:ph type="title"/>
          </p:nvPr>
        </p:nvSpPr>
        <p:spPr/>
        <p:txBody>
          <a:bodyPr/>
          <a:lstStyle/>
          <a:p>
            <a:r>
              <a:rPr lang="de-DE" b="1" dirty="0"/>
              <a:t>The argument in one sentence</a:t>
            </a:r>
            <a:endParaRPr lang="en-AU" b="1" dirty="0"/>
          </a:p>
        </p:txBody>
      </p:sp>
      <p:sp>
        <p:nvSpPr>
          <p:cNvPr id="6" name="Slide Number Placeholder 5">
            <a:extLst>
              <a:ext uri="{FF2B5EF4-FFF2-40B4-BE49-F238E27FC236}">
                <a16:creationId xmlns:a16="http://schemas.microsoft.com/office/drawing/2014/main" id="{47472E62-C956-8AF6-9C4D-5C9DE5B20052}"/>
              </a:ext>
            </a:extLst>
          </p:cNvPr>
          <p:cNvSpPr>
            <a:spLocks noGrp="1"/>
          </p:cNvSpPr>
          <p:nvPr>
            <p:ph type="sldNum" sz="quarter" idx="20"/>
          </p:nvPr>
        </p:nvSpPr>
        <p:spPr/>
        <p:txBody>
          <a:bodyPr/>
          <a:lstStyle/>
          <a:p>
            <a:fld id="{E917DE0E-AFB1-41FD-BC35-27DB61CA125F}" type="slidenum">
              <a:rPr lang="en-AU" smtClean="0"/>
              <a:pPr/>
              <a:t>3</a:t>
            </a:fld>
            <a:endParaRPr lang="en-AU" dirty="0"/>
          </a:p>
        </p:txBody>
      </p:sp>
    </p:spTree>
    <p:extLst>
      <p:ext uri="{BB962C8B-B14F-4D97-AF65-F5344CB8AC3E}">
        <p14:creationId xmlns:p14="http://schemas.microsoft.com/office/powerpoint/2010/main" val="2227364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ECCC9-C7E5-8034-2C38-38C0872D095E}"/>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962413-E0FE-AFA1-07ED-25143D1AB4FC}"/>
              </a:ext>
            </a:extLst>
          </p:cNvPr>
          <p:cNvSpPr>
            <a:spLocks noGrp="1"/>
          </p:cNvSpPr>
          <p:nvPr>
            <p:ph type="sldNum" sz="quarter" idx="18"/>
          </p:nvPr>
        </p:nvSpPr>
        <p:spPr/>
        <p:txBody>
          <a:bodyPr/>
          <a:lstStyle/>
          <a:p>
            <a:fld id="{E917DE0E-AFB1-41FD-BC35-27DB61CA125F}" type="slidenum">
              <a:rPr lang="en-AU" smtClean="0"/>
              <a:pPr/>
              <a:t>30</a:t>
            </a:fld>
            <a:endParaRPr lang="en-AU" dirty="0"/>
          </a:p>
        </p:txBody>
      </p:sp>
      <p:pic>
        <p:nvPicPr>
          <p:cNvPr id="5" name="Picture 4" descr="A screenshot of a computer&#10;&#10;AI-generated content may be incorrect.">
            <a:extLst>
              <a:ext uri="{FF2B5EF4-FFF2-40B4-BE49-F238E27FC236}">
                <a16:creationId xmlns:a16="http://schemas.microsoft.com/office/drawing/2014/main" id="{CF09420B-8149-DF67-8A0E-8559E3C54088}"/>
              </a:ext>
            </a:extLst>
          </p:cNvPr>
          <p:cNvPicPr>
            <a:picLocks noChangeAspect="1"/>
          </p:cNvPicPr>
          <p:nvPr/>
        </p:nvPicPr>
        <p:blipFill>
          <a:blip r:embed="rId2"/>
          <a:stretch>
            <a:fillRect/>
          </a:stretch>
        </p:blipFill>
        <p:spPr>
          <a:xfrm>
            <a:off x="1" y="627832"/>
            <a:ext cx="12192000" cy="6095999"/>
          </a:xfrm>
          <a:prstGeom prst="rect">
            <a:avLst/>
          </a:prstGeom>
        </p:spPr>
      </p:pic>
      <p:sp>
        <p:nvSpPr>
          <p:cNvPr id="2" name="TextBox 1">
            <a:extLst>
              <a:ext uri="{FF2B5EF4-FFF2-40B4-BE49-F238E27FC236}">
                <a16:creationId xmlns:a16="http://schemas.microsoft.com/office/drawing/2014/main" id="{71716C64-66E7-D7C7-8175-6925EF587077}"/>
              </a:ext>
            </a:extLst>
          </p:cNvPr>
          <p:cNvSpPr txBox="1"/>
          <p:nvPr/>
        </p:nvSpPr>
        <p:spPr>
          <a:xfrm>
            <a:off x="6816080" y="6381328"/>
            <a:ext cx="1080120" cy="292388"/>
          </a:xfrm>
          <a:prstGeom prst="rect">
            <a:avLst/>
          </a:prstGeom>
          <a:noFill/>
        </p:spPr>
        <p:txBody>
          <a:bodyPr wrap="square" rtlCol="0">
            <a:spAutoFit/>
          </a:bodyPr>
          <a:lstStyle/>
          <a:p>
            <a:r>
              <a:rPr lang="de-DE" sz="1300" dirty="0"/>
              <a:t>of speakers</a:t>
            </a:r>
            <a:endParaRPr lang="en-AU" sz="1300" dirty="0"/>
          </a:p>
        </p:txBody>
      </p:sp>
    </p:spTree>
    <p:extLst>
      <p:ext uri="{BB962C8B-B14F-4D97-AF65-F5344CB8AC3E}">
        <p14:creationId xmlns:p14="http://schemas.microsoft.com/office/powerpoint/2010/main" val="1198054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6D485-3485-293C-E988-742C55201EB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236F4B1-D3A0-6479-052E-FE1E1DD8BFE0}"/>
              </a:ext>
            </a:extLst>
          </p:cNvPr>
          <p:cNvSpPr>
            <a:spLocks noGrp="1"/>
          </p:cNvSpPr>
          <p:nvPr>
            <p:ph type="title"/>
          </p:nvPr>
        </p:nvSpPr>
        <p:spPr/>
        <p:txBody>
          <a:bodyPr/>
          <a:lstStyle/>
          <a:p>
            <a:r>
              <a:rPr lang="de-DE" dirty="0"/>
              <a:t>Findings</a:t>
            </a:r>
            <a:endParaRPr lang="en-AU" dirty="0"/>
          </a:p>
        </p:txBody>
      </p:sp>
      <p:sp>
        <p:nvSpPr>
          <p:cNvPr id="4" name="Text Placeholder 3">
            <a:extLst>
              <a:ext uri="{FF2B5EF4-FFF2-40B4-BE49-F238E27FC236}">
                <a16:creationId xmlns:a16="http://schemas.microsoft.com/office/drawing/2014/main" id="{B6480458-A9DA-DB82-AC61-65CA701247AB}"/>
              </a:ext>
            </a:extLst>
          </p:cNvPr>
          <p:cNvSpPr>
            <a:spLocks noGrp="1"/>
          </p:cNvSpPr>
          <p:nvPr>
            <p:ph type="body" sz="quarter" idx="15"/>
          </p:nvPr>
        </p:nvSpPr>
        <p:spPr/>
        <p:txBody>
          <a:bodyPr/>
          <a:lstStyle/>
          <a:p>
            <a:r>
              <a:rPr lang="de-DE" b="0" dirty="0"/>
              <a:t>Schweinberger: Vulgarity in World Englishes</a:t>
            </a:r>
            <a:endParaRPr lang="en-AU" b="0" dirty="0"/>
          </a:p>
        </p:txBody>
      </p:sp>
      <p:sp>
        <p:nvSpPr>
          <p:cNvPr id="6" name="Slide Number Placeholder 5">
            <a:extLst>
              <a:ext uri="{FF2B5EF4-FFF2-40B4-BE49-F238E27FC236}">
                <a16:creationId xmlns:a16="http://schemas.microsoft.com/office/drawing/2014/main" id="{BCF5916D-0B57-B5AB-5F18-5452009D6A15}"/>
              </a:ext>
            </a:extLst>
          </p:cNvPr>
          <p:cNvSpPr>
            <a:spLocks noGrp="1"/>
          </p:cNvSpPr>
          <p:nvPr>
            <p:ph type="sldNum" sz="quarter" idx="18"/>
          </p:nvPr>
        </p:nvSpPr>
        <p:spPr/>
        <p:txBody>
          <a:bodyPr/>
          <a:lstStyle/>
          <a:p>
            <a:fld id="{E917DE0E-AFB1-41FD-BC35-27DB61CA125F}" type="slidenum">
              <a:rPr lang="en-AU" smtClean="0"/>
              <a:pPr/>
              <a:t>31</a:t>
            </a:fld>
            <a:endParaRPr lang="en-AU" dirty="0"/>
          </a:p>
        </p:txBody>
      </p:sp>
      <p:pic>
        <p:nvPicPr>
          <p:cNvPr id="5" name="Picture 4" descr="A diagram of a diagram&#10;&#10;AI-generated content may be incorrect.">
            <a:extLst>
              <a:ext uri="{FF2B5EF4-FFF2-40B4-BE49-F238E27FC236}">
                <a16:creationId xmlns:a16="http://schemas.microsoft.com/office/drawing/2014/main" id="{3EAD6EB6-0523-DD24-04EF-66CFBCC36894}"/>
              </a:ext>
            </a:extLst>
          </p:cNvPr>
          <p:cNvPicPr>
            <a:picLocks noChangeAspect="1"/>
          </p:cNvPicPr>
          <p:nvPr/>
        </p:nvPicPr>
        <p:blipFill>
          <a:blip r:embed="rId2"/>
          <a:stretch>
            <a:fillRect/>
          </a:stretch>
        </p:blipFill>
        <p:spPr>
          <a:xfrm>
            <a:off x="22374" y="678947"/>
            <a:ext cx="12192000" cy="6095263"/>
          </a:xfrm>
          <a:prstGeom prst="rect">
            <a:avLst/>
          </a:prstGeom>
        </p:spPr>
      </p:pic>
    </p:spTree>
    <p:extLst>
      <p:ext uri="{BB962C8B-B14F-4D97-AF65-F5344CB8AC3E}">
        <p14:creationId xmlns:p14="http://schemas.microsoft.com/office/powerpoint/2010/main" val="562738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6EE19-3147-A188-5D13-FDAC1233579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94FC0A9-37D3-6120-F4D4-816DFD50AD18}"/>
              </a:ext>
            </a:extLst>
          </p:cNvPr>
          <p:cNvSpPr>
            <a:spLocks noGrp="1"/>
          </p:cNvSpPr>
          <p:nvPr>
            <p:ph sz="quarter" idx="10"/>
          </p:nvPr>
        </p:nvSpPr>
        <p:spPr/>
        <p:txBody>
          <a:bodyPr>
            <a:normAutofit/>
          </a:bodyPr>
          <a:lstStyle/>
          <a:p>
            <a:pPr marL="285750" indent="-285750">
              <a:buClr>
                <a:srgbClr val="51247A"/>
              </a:buClr>
              <a:buFont typeface="Courier New" panose="02070309020205020404" pitchFamily="49" charset="0"/>
              <a:buChar char="o"/>
            </a:pPr>
            <a:r>
              <a:rPr lang="en-US" dirty="0">
                <a:solidFill>
                  <a:srgbClr val="51247A"/>
                </a:solidFill>
              </a:rPr>
              <a:t>Vulgarity is notably more frequent in informal private dialogues than in public-stage talk or monologues intended for broader audiences.</a:t>
            </a:r>
          </a:p>
          <a:p>
            <a:pPr marL="285750" indent="-285750">
              <a:buClr>
                <a:srgbClr val="51247A"/>
              </a:buClr>
              <a:buFont typeface="Courier New" panose="02070309020205020404" pitchFamily="49" charset="0"/>
              <a:buChar char="o"/>
            </a:pPr>
            <a:r>
              <a:rPr lang="en-US" dirty="0">
                <a:solidFill>
                  <a:srgbClr val="51247A"/>
                </a:solidFill>
              </a:rPr>
              <a:t>Speakers from inner circle varieties use more vulgarity in face-to-face conversations than speakers from outer circle varieties.</a:t>
            </a:r>
          </a:p>
          <a:p>
            <a:pPr marL="285750" indent="-285750">
              <a:buClr>
                <a:srgbClr val="51247A"/>
              </a:buClr>
              <a:buFont typeface="Courier New" panose="02070309020205020404" pitchFamily="49" charset="0"/>
              <a:buChar char="o"/>
            </a:pPr>
            <a:r>
              <a:rPr lang="en-US" dirty="0">
                <a:solidFill>
                  <a:srgbClr val="51247A"/>
                </a:solidFill>
              </a:rPr>
              <a:t>Unlike online discourse, US speakers are less prominent in face-to-face vulgarity use.</a:t>
            </a:r>
          </a:p>
          <a:p>
            <a:pPr marL="285750" indent="-285750">
              <a:buClr>
                <a:srgbClr val="51247A"/>
              </a:buClr>
              <a:buFont typeface="Courier New" panose="02070309020205020404" pitchFamily="49" charset="0"/>
              <a:buChar char="o"/>
            </a:pPr>
            <a:r>
              <a:rPr lang="en-US" dirty="0">
                <a:solidFill>
                  <a:srgbClr val="51247A"/>
                </a:solidFill>
              </a:rPr>
              <a:t>In contrast, nativized post-colonial varieties (Ireland, New Zealand, Australia) show higher frequencies of vulgar expressions.</a:t>
            </a:r>
          </a:p>
          <a:p>
            <a:pPr marL="285750" indent="-285750">
              <a:buClr>
                <a:srgbClr val="51247A"/>
              </a:buClr>
              <a:buFont typeface="Courier New" panose="02070309020205020404" pitchFamily="49" charset="0"/>
              <a:buChar char="o"/>
            </a:pPr>
            <a:r>
              <a:rPr lang="en-US" dirty="0">
                <a:solidFill>
                  <a:srgbClr val="51247A"/>
                </a:solidFill>
              </a:rPr>
              <a:t>Australians have the highest share of speakers who use vulgarity in face-to-face settings.</a:t>
            </a:r>
          </a:p>
          <a:p>
            <a:pPr marL="285750" indent="-285750">
              <a:buClr>
                <a:srgbClr val="51247A"/>
              </a:buClr>
              <a:buFont typeface="Courier New" panose="02070309020205020404" pitchFamily="49" charset="0"/>
              <a:buChar char="o"/>
            </a:pPr>
            <a:r>
              <a:rPr lang="en-US" dirty="0">
                <a:solidFill>
                  <a:srgbClr val="51247A"/>
                </a:solidFill>
              </a:rPr>
              <a:t>Inner circle varieties also show greater creativity in swearing, indicated by a higher variability of vulgar forms.</a:t>
            </a:r>
          </a:p>
          <a:p>
            <a:pPr marL="285750" indent="-285750">
              <a:buClr>
                <a:srgbClr val="51247A"/>
              </a:buClr>
              <a:buFont typeface="Courier New" panose="02070309020205020404" pitchFamily="49" charset="0"/>
              <a:buChar char="o"/>
            </a:pPr>
            <a:r>
              <a:rPr lang="en-US" dirty="0">
                <a:solidFill>
                  <a:srgbClr val="51247A"/>
                </a:solidFill>
              </a:rPr>
              <a:t>Prior research regarding sociolinguistic constraints are supported and expanded: young speakers use more vulgarity. Young women use vulgarity regardless of audience size, young men use vulgarity significantly more in intimate settings rather than with a broad audience. </a:t>
            </a:r>
            <a:endParaRPr lang="de-DE" dirty="0">
              <a:solidFill>
                <a:srgbClr val="51247A"/>
              </a:solidFill>
            </a:endParaRPr>
          </a:p>
        </p:txBody>
      </p:sp>
      <p:sp>
        <p:nvSpPr>
          <p:cNvPr id="3" name="Title 2">
            <a:extLst>
              <a:ext uri="{FF2B5EF4-FFF2-40B4-BE49-F238E27FC236}">
                <a16:creationId xmlns:a16="http://schemas.microsoft.com/office/drawing/2014/main" id="{71FB09F0-BC1F-F088-BAA7-141DC6A43BF9}"/>
              </a:ext>
            </a:extLst>
          </p:cNvPr>
          <p:cNvSpPr>
            <a:spLocks noGrp="1"/>
          </p:cNvSpPr>
          <p:nvPr>
            <p:ph type="title"/>
          </p:nvPr>
        </p:nvSpPr>
        <p:spPr/>
        <p:txBody>
          <a:bodyPr/>
          <a:lstStyle/>
          <a:p>
            <a:r>
              <a:rPr lang="de-DE" b="1" dirty="0"/>
              <a:t>Key Findings</a:t>
            </a:r>
            <a:endParaRPr lang="en-AU" b="1" dirty="0"/>
          </a:p>
        </p:txBody>
      </p:sp>
      <p:sp>
        <p:nvSpPr>
          <p:cNvPr id="4" name="Text Placeholder 3">
            <a:extLst>
              <a:ext uri="{FF2B5EF4-FFF2-40B4-BE49-F238E27FC236}">
                <a16:creationId xmlns:a16="http://schemas.microsoft.com/office/drawing/2014/main" id="{2AD0C47F-22D7-BE41-2ACD-3C57F5A173C7}"/>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5A734AD3-BA9B-630C-31A5-D20D6F480DDF}"/>
              </a:ext>
            </a:extLst>
          </p:cNvPr>
          <p:cNvSpPr>
            <a:spLocks noGrp="1"/>
          </p:cNvSpPr>
          <p:nvPr>
            <p:ph type="sldNum" sz="quarter" idx="18"/>
          </p:nvPr>
        </p:nvSpPr>
        <p:spPr/>
        <p:txBody>
          <a:bodyPr/>
          <a:lstStyle/>
          <a:p>
            <a:fld id="{E917DE0E-AFB1-41FD-BC35-27DB61CA125F}" type="slidenum">
              <a:rPr lang="en-AU" smtClean="0"/>
              <a:pPr/>
              <a:t>32</a:t>
            </a:fld>
            <a:endParaRPr lang="en-AU" dirty="0"/>
          </a:p>
        </p:txBody>
      </p:sp>
    </p:spTree>
    <p:extLst>
      <p:ext uri="{BB962C8B-B14F-4D97-AF65-F5344CB8AC3E}">
        <p14:creationId xmlns:p14="http://schemas.microsoft.com/office/powerpoint/2010/main" val="2314094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309F2-EE5B-4E56-B88F-D6B3B7B16E0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B74FCAB-2DC1-8448-35C6-E17C5D679B39}"/>
              </a:ext>
            </a:extLst>
          </p:cNvPr>
          <p:cNvSpPr>
            <a:spLocks noGrp="1"/>
          </p:cNvSpPr>
          <p:nvPr>
            <p:ph sz="quarter" idx="10"/>
          </p:nvPr>
        </p:nvSpPr>
        <p:spPr/>
        <p:txBody>
          <a:bodyPr>
            <a:normAutofit/>
          </a:bodyPr>
          <a:lstStyle/>
          <a:p>
            <a:pPr>
              <a:buClr>
                <a:srgbClr val="51247A"/>
              </a:buClr>
            </a:pPr>
            <a:r>
              <a:rPr lang="en-US" b="1" dirty="0">
                <a:solidFill>
                  <a:srgbClr val="51247A"/>
                </a:solidFill>
              </a:rPr>
              <a:t>Data-related</a:t>
            </a:r>
          </a:p>
          <a:p>
            <a:pPr marL="285750" indent="-285750">
              <a:buClr>
                <a:srgbClr val="51247A"/>
              </a:buClr>
              <a:buFont typeface="Courier New" panose="02070309020205020404" pitchFamily="49" charset="0"/>
              <a:buChar char="o"/>
            </a:pPr>
            <a:r>
              <a:rPr lang="en-US" dirty="0">
                <a:solidFill>
                  <a:srgbClr val="51247A"/>
                </a:solidFill>
              </a:rPr>
              <a:t>Despite being intended for cross-cultural comparisons – are quite heterogeneous and inconsistent (structure, transcription convention, coverage, sociodemographic information, etc.).</a:t>
            </a:r>
          </a:p>
          <a:p>
            <a:pPr marL="285750" indent="-285750">
              <a:buClr>
                <a:srgbClr val="51247A"/>
              </a:buClr>
              <a:buFont typeface="Courier New" panose="02070309020205020404" pitchFamily="49" charset="0"/>
              <a:buChar char="o"/>
            </a:pPr>
            <a:r>
              <a:rPr lang="en-US" dirty="0">
                <a:solidFill>
                  <a:srgbClr val="51247A"/>
                </a:solidFill>
              </a:rPr>
              <a:t>Focus of ICE on educated speakers – very little data from working class speakers.</a:t>
            </a:r>
          </a:p>
          <a:p>
            <a:pPr marL="285750" indent="-285750">
              <a:buClr>
                <a:srgbClr val="51247A"/>
              </a:buClr>
              <a:buFont typeface="Courier New" panose="02070309020205020404" pitchFamily="49" charset="0"/>
              <a:buChar char="o"/>
            </a:pPr>
            <a:r>
              <a:rPr lang="en-US" dirty="0">
                <a:solidFill>
                  <a:srgbClr val="51247A"/>
                </a:solidFill>
              </a:rPr>
              <a:t>Data quite “old” by now…</a:t>
            </a:r>
          </a:p>
          <a:p>
            <a:pPr>
              <a:buClr>
                <a:srgbClr val="51247A"/>
              </a:buClr>
            </a:pPr>
            <a:r>
              <a:rPr lang="en-US" b="1" dirty="0">
                <a:solidFill>
                  <a:srgbClr val="51247A"/>
                </a:solidFill>
              </a:rPr>
              <a:t>General</a:t>
            </a:r>
          </a:p>
          <a:p>
            <a:pPr marL="285750" indent="-285750">
              <a:buClr>
                <a:srgbClr val="51247A"/>
              </a:buClr>
              <a:buFont typeface="Courier New" panose="02070309020205020404" pitchFamily="49" charset="0"/>
              <a:buChar char="o"/>
            </a:pPr>
            <a:r>
              <a:rPr lang="en-US" dirty="0">
                <a:solidFill>
                  <a:srgbClr val="51247A"/>
                </a:solidFill>
              </a:rPr>
              <a:t>“True” behavior hard to capture – speakers are still aware that they are recorded.</a:t>
            </a:r>
          </a:p>
          <a:p>
            <a:pPr marL="285750" indent="-285750">
              <a:buClr>
                <a:srgbClr val="51247A"/>
              </a:buClr>
              <a:buFont typeface="Courier New" panose="02070309020205020404" pitchFamily="49" charset="0"/>
              <a:buChar char="o"/>
            </a:pPr>
            <a:r>
              <a:rPr lang="en-US" dirty="0">
                <a:solidFill>
                  <a:srgbClr val="51247A"/>
                </a:solidFill>
              </a:rPr>
              <a:t>How representative are the ICE components?</a:t>
            </a:r>
          </a:p>
          <a:p>
            <a:pPr marL="285750" indent="-285750">
              <a:buClr>
                <a:srgbClr val="51247A"/>
              </a:buClr>
              <a:buFont typeface="Arial" panose="020B0604020202020204" pitchFamily="34" charset="0"/>
              <a:buChar char="•"/>
            </a:pPr>
            <a:endParaRPr lang="en-US" dirty="0">
              <a:solidFill>
                <a:srgbClr val="51247A"/>
              </a:solidFill>
            </a:endParaRPr>
          </a:p>
          <a:p>
            <a:pPr marL="285750" indent="-285750">
              <a:buClr>
                <a:srgbClr val="51247A"/>
              </a:buClr>
              <a:buFont typeface="Arial" panose="020B0604020202020204" pitchFamily="34" charset="0"/>
              <a:buChar char="•"/>
            </a:pPr>
            <a:endParaRPr lang="en-US" dirty="0">
              <a:solidFill>
                <a:srgbClr val="51247A"/>
              </a:solidFill>
            </a:endParaRPr>
          </a:p>
          <a:p>
            <a:pPr>
              <a:buClr>
                <a:srgbClr val="51247A"/>
              </a:buClr>
            </a:pPr>
            <a:endParaRPr lang="en-US" dirty="0">
              <a:solidFill>
                <a:srgbClr val="51247A"/>
              </a:solidFill>
            </a:endParaRPr>
          </a:p>
          <a:p>
            <a:pPr marL="285750" indent="-285750">
              <a:buClr>
                <a:srgbClr val="51247A"/>
              </a:buClr>
              <a:buFont typeface="Arial" panose="020B0604020202020204" pitchFamily="34" charset="0"/>
              <a:buChar char="•"/>
            </a:pPr>
            <a:endParaRPr lang="en-US" dirty="0">
              <a:solidFill>
                <a:srgbClr val="51247A"/>
              </a:solidFill>
            </a:endParaRPr>
          </a:p>
        </p:txBody>
      </p:sp>
      <p:sp>
        <p:nvSpPr>
          <p:cNvPr id="3" name="Title 2">
            <a:extLst>
              <a:ext uri="{FF2B5EF4-FFF2-40B4-BE49-F238E27FC236}">
                <a16:creationId xmlns:a16="http://schemas.microsoft.com/office/drawing/2014/main" id="{79ED5B2F-111D-E787-D8A4-0B041BD968B6}"/>
              </a:ext>
            </a:extLst>
          </p:cNvPr>
          <p:cNvSpPr>
            <a:spLocks noGrp="1"/>
          </p:cNvSpPr>
          <p:nvPr>
            <p:ph type="title"/>
          </p:nvPr>
        </p:nvSpPr>
        <p:spPr/>
        <p:txBody>
          <a:bodyPr/>
          <a:lstStyle/>
          <a:p>
            <a:r>
              <a:rPr lang="de-DE" b="1" dirty="0"/>
              <a:t>Problems | Limitations</a:t>
            </a:r>
            <a:endParaRPr lang="en-AU" b="1" dirty="0"/>
          </a:p>
        </p:txBody>
      </p:sp>
      <p:sp>
        <p:nvSpPr>
          <p:cNvPr id="4" name="Text Placeholder 3">
            <a:extLst>
              <a:ext uri="{FF2B5EF4-FFF2-40B4-BE49-F238E27FC236}">
                <a16:creationId xmlns:a16="http://schemas.microsoft.com/office/drawing/2014/main" id="{9D9414DA-A72F-3F61-0BAE-1E328C1005D0}"/>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47642FB6-9D6A-18DF-89F8-55D1F85CA5C7}"/>
              </a:ext>
            </a:extLst>
          </p:cNvPr>
          <p:cNvSpPr>
            <a:spLocks noGrp="1"/>
          </p:cNvSpPr>
          <p:nvPr>
            <p:ph type="sldNum" sz="quarter" idx="18"/>
          </p:nvPr>
        </p:nvSpPr>
        <p:spPr/>
        <p:txBody>
          <a:bodyPr/>
          <a:lstStyle/>
          <a:p>
            <a:fld id="{E917DE0E-AFB1-41FD-BC35-27DB61CA125F}" type="slidenum">
              <a:rPr lang="en-AU" smtClean="0"/>
              <a:pPr/>
              <a:t>33</a:t>
            </a:fld>
            <a:endParaRPr lang="en-AU" dirty="0"/>
          </a:p>
        </p:txBody>
      </p:sp>
    </p:spTree>
    <p:extLst>
      <p:ext uri="{BB962C8B-B14F-4D97-AF65-F5344CB8AC3E}">
        <p14:creationId xmlns:p14="http://schemas.microsoft.com/office/powerpoint/2010/main" val="459076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59F4D-69C8-39F2-19A2-0F3E959EF897}"/>
            </a:ext>
          </a:extLst>
        </p:cNvPr>
        <p:cNvGrpSpPr/>
        <p:nvPr/>
      </p:nvGrpSpPr>
      <p:grpSpPr>
        <a:xfrm>
          <a:off x="0" y="0"/>
          <a:ext cx="0" cy="0"/>
          <a:chOff x="0" y="0"/>
          <a:chExt cx="0" cy="0"/>
        </a:xfrm>
      </p:grpSpPr>
      <p:pic>
        <p:nvPicPr>
          <p:cNvPr id="7" name="Picture 6" descr="A person with a bird head and a kangaroo&#10;&#10;AI-generated content may be incorrect.">
            <a:extLst>
              <a:ext uri="{FF2B5EF4-FFF2-40B4-BE49-F238E27FC236}">
                <a16:creationId xmlns:a16="http://schemas.microsoft.com/office/drawing/2014/main" id="{2BF5A1A9-67DE-2BE2-4292-FBE3C59D1F20}"/>
              </a:ext>
            </a:extLst>
          </p:cNvPr>
          <p:cNvPicPr>
            <a:picLocks noChangeAspect="1"/>
          </p:cNvPicPr>
          <p:nvPr/>
        </p:nvPicPr>
        <p:blipFill>
          <a:blip r:embed="rId2">
            <a:alphaModFix amt="10000"/>
          </a:blip>
          <a:stretch>
            <a:fillRect/>
          </a:stretch>
        </p:blipFill>
        <p:spPr>
          <a:xfrm>
            <a:off x="0" y="636294"/>
            <a:ext cx="12192000" cy="6221706"/>
          </a:xfrm>
          <a:prstGeom prst="rect">
            <a:avLst/>
          </a:prstGeom>
        </p:spPr>
      </p:pic>
      <p:sp>
        <p:nvSpPr>
          <p:cNvPr id="3" name="Title 2">
            <a:extLst>
              <a:ext uri="{FF2B5EF4-FFF2-40B4-BE49-F238E27FC236}">
                <a16:creationId xmlns:a16="http://schemas.microsoft.com/office/drawing/2014/main" id="{568F94ED-E861-407B-0426-8531E43ED87B}"/>
              </a:ext>
            </a:extLst>
          </p:cNvPr>
          <p:cNvSpPr>
            <a:spLocks noGrp="1"/>
          </p:cNvSpPr>
          <p:nvPr>
            <p:ph type="title"/>
          </p:nvPr>
        </p:nvSpPr>
        <p:spPr>
          <a:xfrm>
            <a:off x="695326" y="3140968"/>
            <a:ext cx="10801350" cy="1008112"/>
          </a:xfrm>
        </p:spPr>
        <p:txBody>
          <a:bodyPr>
            <a:normAutofit/>
          </a:bodyPr>
          <a:lstStyle/>
          <a:p>
            <a:pPr algn="ctr"/>
            <a:r>
              <a:rPr lang="de-DE" b="1" dirty="0">
                <a:solidFill>
                  <a:srgbClr val="51247A"/>
                </a:solidFill>
              </a:rPr>
              <a:t>Study 4: Vulgarity on Social Media</a:t>
            </a:r>
            <a:br>
              <a:rPr lang="de-DE" dirty="0">
                <a:solidFill>
                  <a:srgbClr val="51247A"/>
                </a:solidFill>
              </a:rPr>
            </a:br>
            <a:r>
              <a:rPr lang="en-AU" sz="1800" dirty="0">
                <a:solidFill>
                  <a:srgbClr val="00B0F0"/>
                </a:solidFill>
              </a:rPr>
              <a:t>(Schweinberger et al., 2026, </a:t>
            </a:r>
            <a:r>
              <a:rPr lang="en-AU" sz="1800" i="1" dirty="0">
                <a:solidFill>
                  <a:srgbClr val="00B0F0"/>
                </a:solidFill>
              </a:rPr>
              <a:t>Digital Scholarship in the Humanities</a:t>
            </a:r>
            <a:r>
              <a:rPr lang="en-AU" sz="1800" dirty="0">
                <a:solidFill>
                  <a:srgbClr val="00B0F0"/>
                </a:solidFill>
              </a:rPr>
              <a:t>, Schweinberger et al., fc., </a:t>
            </a:r>
            <a:r>
              <a:rPr lang="en-AU" sz="1800" i="1" dirty="0">
                <a:solidFill>
                  <a:srgbClr val="00B0F0"/>
                </a:solidFill>
              </a:rPr>
              <a:t>Corpora</a:t>
            </a:r>
            <a:r>
              <a:rPr lang="en-AU" sz="1800" dirty="0">
                <a:solidFill>
                  <a:srgbClr val="00B0F0"/>
                </a:solidFill>
              </a:rPr>
              <a:t>)</a:t>
            </a:r>
            <a:endParaRPr lang="de-DE" dirty="0">
              <a:solidFill>
                <a:srgbClr val="00B0F0"/>
              </a:solidFill>
            </a:endParaRPr>
          </a:p>
        </p:txBody>
      </p:sp>
      <p:sp>
        <p:nvSpPr>
          <p:cNvPr id="4" name="TextBox 3">
            <a:extLst>
              <a:ext uri="{FF2B5EF4-FFF2-40B4-BE49-F238E27FC236}">
                <a16:creationId xmlns:a16="http://schemas.microsoft.com/office/drawing/2014/main" id="{184E67F7-351B-0279-1C0E-507134E22DBD}"/>
              </a:ext>
            </a:extLst>
          </p:cNvPr>
          <p:cNvSpPr txBox="1"/>
          <p:nvPr/>
        </p:nvSpPr>
        <p:spPr>
          <a:xfrm>
            <a:off x="0" y="5843454"/>
            <a:ext cx="12192000" cy="1015663"/>
          </a:xfrm>
          <a:prstGeom prst="rect">
            <a:avLst/>
          </a:prstGeom>
          <a:noFill/>
        </p:spPr>
        <p:txBody>
          <a:bodyPr wrap="square" rtlCol="0">
            <a:spAutoFit/>
          </a:bodyPr>
          <a:lstStyle/>
          <a:p>
            <a:r>
              <a:rPr lang="en-AU" sz="1200" dirty="0">
                <a:solidFill>
                  <a:schemeClr val="accent1"/>
                </a:solidFill>
              </a:rPr>
              <a:t>Schweinberger, M., Laitinen, M., Haugh, M., Rautionaho, P., Fatemi, M., Hames, S., &amp; Takahashi, M. </a:t>
            </a:r>
            <a:r>
              <a:rPr lang="en-AU" sz="1200" i="1" dirty="0">
                <a:solidFill>
                  <a:schemeClr val="accent1"/>
                </a:solidFill>
              </a:rPr>
              <a:t>F%$# Twitter: A corpus-based analysis of vulgar language on Twitter</a:t>
            </a:r>
            <a:r>
              <a:rPr lang="en-AU" sz="1200" dirty="0">
                <a:solidFill>
                  <a:schemeClr val="accent1"/>
                </a:solidFill>
              </a:rPr>
              <a:t> [Manuscript submitted for publication]. </a:t>
            </a:r>
            <a:r>
              <a:rPr lang="en-AU" sz="1200" i="1" dirty="0">
                <a:solidFill>
                  <a:schemeClr val="accent1"/>
                </a:solidFill>
              </a:rPr>
              <a:t>Corpora.</a:t>
            </a:r>
          </a:p>
          <a:p>
            <a:endParaRPr lang="en-AU" sz="1200" i="1" dirty="0">
              <a:solidFill>
                <a:schemeClr val="accent1"/>
              </a:solidFill>
            </a:endParaRPr>
          </a:p>
          <a:p>
            <a:r>
              <a:rPr lang="en-AU" sz="1200" dirty="0">
                <a:solidFill>
                  <a:schemeClr val="accent1"/>
                </a:solidFill>
              </a:rPr>
              <a:t>Schweinberger, M., Haugh, M., Laitinen, M., Fatemi, M., Hames, S., Rautionaho, P., &amp; Takahashi, M. Swearing online: Exploring dimensions of variability in born-digital data [Manuscript submitted for publication]. </a:t>
            </a:r>
            <a:r>
              <a:rPr lang="en-AU" sz="1200" i="1" dirty="0">
                <a:solidFill>
                  <a:schemeClr val="accent1"/>
                </a:solidFill>
              </a:rPr>
              <a:t>Digital Scholarship in the Humanities</a:t>
            </a:r>
            <a:r>
              <a:rPr lang="en-AU" sz="1200" dirty="0">
                <a:solidFill>
                  <a:schemeClr val="accent1"/>
                </a:solidFill>
              </a:rPr>
              <a:t>.</a:t>
            </a:r>
          </a:p>
        </p:txBody>
      </p:sp>
    </p:spTree>
    <p:extLst>
      <p:ext uri="{BB962C8B-B14F-4D97-AF65-F5344CB8AC3E}">
        <p14:creationId xmlns:p14="http://schemas.microsoft.com/office/powerpoint/2010/main" val="1462380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07313-29C0-4F0B-A878-08720A18F5E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FF593A-8EDF-F48A-E0F4-D2C757AB2652}"/>
              </a:ext>
            </a:extLst>
          </p:cNvPr>
          <p:cNvSpPr>
            <a:spLocks noGrp="1"/>
          </p:cNvSpPr>
          <p:nvPr>
            <p:ph sz="quarter" idx="10"/>
          </p:nvPr>
        </p:nvSpPr>
        <p:spPr>
          <a:xfrm>
            <a:off x="695327" y="1700213"/>
            <a:ext cx="5256658" cy="4608512"/>
          </a:xfrm>
        </p:spPr>
        <p:txBody>
          <a:bodyPr>
            <a:normAutofit lnSpcReduction="10000"/>
          </a:bodyPr>
          <a:lstStyle/>
          <a:p>
            <a:pPr marL="285750" indent="-285750">
              <a:spcBef>
                <a:spcPts val="600"/>
              </a:spcBef>
              <a:spcAft>
                <a:spcPts val="600"/>
              </a:spcAft>
              <a:buClr>
                <a:srgbClr val="51247A"/>
              </a:buClr>
              <a:buFont typeface="Courier New" panose="02070309020205020404" pitchFamily="49" charset="0"/>
              <a:buChar char="o"/>
            </a:pPr>
            <a:r>
              <a:rPr lang="en-US" dirty="0">
                <a:solidFill>
                  <a:srgbClr val="51247A"/>
                </a:solidFill>
              </a:rPr>
              <a:t>How</a:t>
            </a:r>
            <a:r>
              <a:rPr lang="en-US" b="1" dirty="0">
                <a:solidFill>
                  <a:srgbClr val="51247A"/>
                </a:solidFill>
              </a:rPr>
              <a:t> frequent </a:t>
            </a:r>
            <a:r>
              <a:rPr lang="en-US" dirty="0">
                <a:solidFill>
                  <a:srgbClr val="51247A"/>
                </a:solidFill>
              </a:rPr>
              <a:t>is vulgarity on Twitter by users from the United States, United Kingdom, and Australia?</a:t>
            </a:r>
          </a:p>
          <a:p>
            <a:pPr marL="285750" indent="-285750">
              <a:spcBef>
                <a:spcPts val="600"/>
              </a:spcBef>
              <a:spcAft>
                <a:spcPts val="600"/>
              </a:spcAft>
              <a:buClr>
                <a:srgbClr val="51247A"/>
              </a:buClr>
              <a:buFont typeface="Courier New" panose="02070309020205020404" pitchFamily="49" charset="0"/>
              <a:buChar char="o"/>
            </a:pPr>
            <a:r>
              <a:rPr lang="en-US" dirty="0">
                <a:solidFill>
                  <a:srgbClr val="51247A"/>
                </a:solidFill>
              </a:rPr>
              <a:t>What </a:t>
            </a:r>
            <a:r>
              <a:rPr lang="en-US" b="1" dirty="0">
                <a:solidFill>
                  <a:srgbClr val="51247A"/>
                </a:solidFill>
              </a:rPr>
              <a:t>forms of vulgarity </a:t>
            </a:r>
            <a:r>
              <a:rPr lang="en-US" dirty="0">
                <a:solidFill>
                  <a:srgbClr val="51247A"/>
                </a:solidFill>
              </a:rPr>
              <a:t>are used on Twitter in the United States, United Kingdom, and Australia?</a:t>
            </a:r>
          </a:p>
          <a:p>
            <a:pPr marL="285750" indent="-285750">
              <a:spcBef>
                <a:spcPts val="600"/>
              </a:spcBef>
              <a:spcAft>
                <a:spcPts val="600"/>
              </a:spcAft>
              <a:buClr>
                <a:srgbClr val="51247A"/>
              </a:buClr>
              <a:buFont typeface="Courier New" panose="02070309020205020404" pitchFamily="49" charset="0"/>
              <a:buChar char="o"/>
            </a:pPr>
            <a:r>
              <a:rPr lang="en-US" dirty="0">
                <a:solidFill>
                  <a:srgbClr val="51247A"/>
                </a:solidFill>
              </a:rPr>
              <a:t>What </a:t>
            </a:r>
            <a:r>
              <a:rPr lang="en-US" b="1" dirty="0">
                <a:solidFill>
                  <a:srgbClr val="51247A"/>
                </a:solidFill>
              </a:rPr>
              <a:t>topics</a:t>
            </a:r>
            <a:r>
              <a:rPr lang="en-US" dirty="0">
                <a:solidFill>
                  <a:srgbClr val="51247A"/>
                </a:solidFill>
              </a:rPr>
              <a:t> are associated with vulgarity on Twitter and are there regional/cultural differences?</a:t>
            </a:r>
          </a:p>
          <a:p>
            <a:pPr marL="285750" indent="-285750">
              <a:spcBef>
                <a:spcPts val="600"/>
              </a:spcBef>
              <a:spcAft>
                <a:spcPts val="600"/>
              </a:spcAft>
              <a:buClr>
                <a:srgbClr val="51247A"/>
              </a:buClr>
              <a:buFont typeface="Courier New" panose="02070309020205020404" pitchFamily="49" charset="0"/>
              <a:buChar char="o"/>
            </a:pPr>
            <a:r>
              <a:rPr lang="en-US" dirty="0">
                <a:solidFill>
                  <a:srgbClr val="51247A"/>
                </a:solidFill>
              </a:rPr>
              <a:t>Do we see </a:t>
            </a:r>
            <a:r>
              <a:rPr lang="en-US" b="1" dirty="0">
                <a:solidFill>
                  <a:srgbClr val="51247A"/>
                </a:solidFill>
              </a:rPr>
              <a:t>temporal patterns </a:t>
            </a:r>
            <a:r>
              <a:rPr lang="en-US" dirty="0">
                <a:solidFill>
                  <a:srgbClr val="51247A"/>
                </a:solidFill>
              </a:rPr>
              <a:t>in the use of vulgarity on Twitter by users from the United States, United Kingdom, and Australia?</a:t>
            </a:r>
          </a:p>
          <a:p>
            <a:pPr marL="285750" indent="-285750">
              <a:spcBef>
                <a:spcPts val="600"/>
              </a:spcBef>
              <a:spcAft>
                <a:spcPts val="600"/>
              </a:spcAft>
              <a:buClr>
                <a:srgbClr val="51247A"/>
              </a:buClr>
              <a:buFont typeface="Courier New" panose="02070309020205020404" pitchFamily="49" charset="0"/>
              <a:buChar char="o"/>
            </a:pPr>
            <a:r>
              <a:rPr lang="en-US" dirty="0">
                <a:solidFill>
                  <a:srgbClr val="51247A"/>
                </a:solidFill>
              </a:rPr>
              <a:t>What </a:t>
            </a:r>
            <a:r>
              <a:rPr lang="en-US" b="1" dirty="0">
                <a:solidFill>
                  <a:srgbClr val="51247A"/>
                </a:solidFill>
              </a:rPr>
              <a:t>social-media specific factors </a:t>
            </a:r>
            <a:r>
              <a:rPr lang="en-US" dirty="0">
                <a:solidFill>
                  <a:srgbClr val="51247A"/>
                </a:solidFill>
              </a:rPr>
              <a:t>impact the use of vulgarity on Twitter?</a:t>
            </a:r>
          </a:p>
          <a:p>
            <a:pPr marL="285750" indent="-285750">
              <a:buClr>
                <a:srgbClr val="51247A"/>
              </a:buClr>
              <a:buFont typeface="Courier New" panose="02070309020205020404" pitchFamily="49" charset="0"/>
              <a:buChar char="o"/>
            </a:pPr>
            <a:endParaRPr lang="en-US" dirty="0">
              <a:solidFill>
                <a:srgbClr val="51247A"/>
              </a:solidFill>
            </a:endParaRPr>
          </a:p>
        </p:txBody>
      </p:sp>
      <p:sp>
        <p:nvSpPr>
          <p:cNvPr id="3" name="Title 2">
            <a:extLst>
              <a:ext uri="{FF2B5EF4-FFF2-40B4-BE49-F238E27FC236}">
                <a16:creationId xmlns:a16="http://schemas.microsoft.com/office/drawing/2014/main" id="{3B0BFA13-14D5-A82F-2D79-3230BC829836}"/>
              </a:ext>
            </a:extLst>
          </p:cNvPr>
          <p:cNvSpPr>
            <a:spLocks noGrp="1"/>
          </p:cNvSpPr>
          <p:nvPr>
            <p:ph type="title"/>
          </p:nvPr>
        </p:nvSpPr>
        <p:spPr/>
        <p:txBody>
          <a:bodyPr/>
          <a:lstStyle/>
          <a:p>
            <a:r>
              <a:rPr lang="de-DE" b="1" dirty="0"/>
              <a:t>Research Questions</a:t>
            </a:r>
            <a:endParaRPr lang="en-AU" b="1" dirty="0"/>
          </a:p>
        </p:txBody>
      </p:sp>
      <p:sp>
        <p:nvSpPr>
          <p:cNvPr id="4" name="Text Placeholder 3">
            <a:extLst>
              <a:ext uri="{FF2B5EF4-FFF2-40B4-BE49-F238E27FC236}">
                <a16:creationId xmlns:a16="http://schemas.microsoft.com/office/drawing/2014/main" id="{B588CAC5-B9C5-5BD6-F8BB-A04808801D00}"/>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B5E8B136-AF25-C039-380D-5355FFC71544}"/>
              </a:ext>
            </a:extLst>
          </p:cNvPr>
          <p:cNvSpPr>
            <a:spLocks noGrp="1"/>
          </p:cNvSpPr>
          <p:nvPr>
            <p:ph type="sldNum" sz="quarter" idx="18"/>
          </p:nvPr>
        </p:nvSpPr>
        <p:spPr/>
        <p:txBody>
          <a:bodyPr/>
          <a:lstStyle/>
          <a:p>
            <a:fld id="{E917DE0E-AFB1-41FD-BC35-27DB61CA125F}" type="slidenum">
              <a:rPr lang="en-AU" smtClean="0"/>
              <a:pPr/>
              <a:t>35</a:t>
            </a:fld>
            <a:endParaRPr lang="en-AU" dirty="0"/>
          </a:p>
        </p:txBody>
      </p:sp>
      <p:pic>
        <p:nvPicPr>
          <p:cNvPr id="9" name="Picture 8" descr="A person with red hair and a speech bubble&#10;&#10;AI-generated content may be incorrect.">
            <a:extLst>
              <a:ext uri="{FF2B5EF4-FFF2-40B4-BE49-F238E27FC236}">
                <a16:creationId xmlns:a16="http://schemas.microsoft.com/office/drawing/2014/main" id="{17E7761B-8EA5-1F21-CC0F-DEA17A6D5026}"/>
              </a:ext>
            </a:extLst>
          </p:cNvPr>
          <p:cNvPicPr>
            <a:picLocks noChangeAspect="1"/>
          </p:cNvPicPr>
          <p:nvPr/>
        </p:nvPicPr>
        <p:blipFill>
          <a:blip r:embed="rId2"/>
          <a:stretch>
            <a:fillRect/>
          </a:stretch>
        </p:blipFill>
        <p:spPr>
          <a:xfrm>
            <a:off x="6115322" y="1737692"/>
            <a:ext cx="6101358" cy="4067572"/>
          </a:xfrm>
          <a:prstGeom prst="rect">
            <a:avLst/>
          </a:prstGeom>
        </p:spPr>
      </p:pic>
    </p:spTree>
    <p:extLst>
      <p:ext uri="{BB962C8B-B14F-4D97-AF65-F5344CB8AC3E}">
        <p14:creationId xmlns:p14="http://schemas.microsoft.com/office/powerpoint/2010/main" val="1904050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BE838-8F75-8925-F632-CFEF9E63A3A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3D8F038-DA98-3C1B-C18D-3D95B77EF79C}"/>
              </a:ext>
            </a:extLst>
          </p:cNvPr>
          <p:cNvSpPr>
            <a:spLocks noGrp="1"/>
          </p:cNvSpPr>
          <p:nvPr>
            <p:ph sz="quarter" idx="10"/>
          </p:nvPr>
        </p:nvSpPr>
        <p:spPr>
          <a:xfrm>
            <a:off x="695326" y="1700213"/>
            <a:ext cx="10441234" cy="4608512"/>
          </a:xfrm>
        </p:spPr>
        <p:txBody>
          <a:bodyPr/>
          <a:lstStyle/>
          <a:p>
            <a:pPr>
              <a:spcBef>
                <a:spcPts val="600"/>
              </a:spcBef>
              <a:spcAft>
                <a:spcPts val="600"/>
              </a:spcAft>
              <a:buClr>
                <a:srgbClr val="51247A"/>
              </a:buClr>
            </a:pPr>
            <a:r>
              <a:rPr lang="en-US" dirty="0">
                <a:solidFill>
                  <a:srgbClr val="51247A"/>
                </a:solidFill>
              </a:rPr>
              <a:t>Tweets collected on June 21, 2022 by a selection of tweets from Twitter users from the United States, United Kingdom, and Australia collected </a:t>
            </a:r>
            <a:br>
              <a:rPr lang="en-US" dirty="0">
                <a:solidFill>
                  <a:srgbClr val="51247A"/>
                </a:solidFill>
              </a:rPr>
            </a:br>
            <a:r>
              <a:rPr lang="en-US" dirty="0">
                <a:solidFill>
                  <a:srgbClr val="51247A"/>
                </a:solidFill>
              </a:rPr>
              <a:t>by the Australian Digital Observatory at QUT as well as collaborators at FIN-CLARIAH and UQ</a:t>
            </a:r>
          </a:p>
          <a:p>
            <a:pPr marL="285750" indent="-285750">
              <a:spcBef>
                <a:spcPts val="600"/>
              </a:spcBef>
              <a:spcAft>
                <a:spcPts val="600"/>
              </a:spcAft>
              <a:buClr>
                <a:srgbClr val="51247A"/>
              </a:buClr>
              <a:buFont typeface="Courier New" panose="02070309020205020404" pitchFamily="49" charset="0"/>
              <a:buChar char="o"/>
            </a:pPr>
            <a:r>
              <a:rPr lang="en-US" dirty="0">
                <a:solidFill>
                  <a:srgbClr val="51247A"/>
                </a:solidFill>
              </a:rPr>
              <a:t>Information about the tweet (location, when created, reply, retweet)</a:t>
            </a:r>
          </a:p>
          <a:p>
            <a:pPr marL="285750" indent="-285750">
              <a:spcBef>
                <a:spcPts val="600"/>
              </a:spcBef>
              <a:spcAft>
                <a:spcPts val="600"/>
              </a:spcAft>
              <a:buClr>
                <a:srgbClr val="51247A"/>
              </a:buClr>
              <a:buFont typeface="Courier New" panose="02070309020205020404" pitchFamily="49" charset="0"/>
              <a:buChar char="o"/>
            </a:pPr>
            <a:r>
              <a:rPr lang="en-US" dirty="0">
                <a:solidFill>
                  <a:srgbClr val="51247A"/>
                </a:solidFill>
              </a:rPr>
              <a:t>Information about the user (followers, following, verified)</a:t>
            </a:r>
          </a:p>
          <a:p>
            <a:pPr marL="285750" indent="-285750">
              <a:spcBef>
                <a:spcPts val="600"/>
              </a:spcBef>
              <a:spcAft>
                <a:spcPts val="600"/>
              </a:spcAft>
              <a:buClr>
                <a:srgbClr val="51247A"/>
              </a:buClr>
              <a:buFont typeface="Courier New" panose="02070309020205020404" pitchFamily="49" charset="0"/>
              <a:buChar char="o"/>
            </a:pPr>
            <a:r>
              <a:rPr lang="en-US" dirty="0">
                <a:solidFill>
                  <a:srgbClr val="51247A"/>
                </a:solidFill>
              </a:rPr>
              <a:t>The text of the tweet</a:t>
            </a:r>
          </a:p>
          <a:p>
            <a:pPr>
              <a:spcBef>
                <a:spcPts val="600"/>
              </a:spcBef>
              <a:spcAft>
                <a:spcPts val="600"/>
              </a:spcAft>
              <a:buClr>
                <a:srgbClr val="51247A"/>
              </a:buClr>
            </a:pPr>
            <a:r>
              <a:rPr lang="en-US" b="1" dirty="0">
                <a:solidFill>
                  <a:srgbClr val="51247A"/>
                </a:solidFill>
              </a:rPr>
              <a:t>Location</a:t>
            </a:r>
            <a:r>
              <a:rPr lang="en-US" dirty="0">
                <a:solidFill>
                  <a:srgbClr val="51247A"/>
                </a:solidFill>
              </a:rPr>
              <a:t> of users</a:t>
            </a:r>
          </a:p>
          <a:p>
            <a:pPr marL="285750" indent="-285750">
              <a:spcBef>
                <a:spcPts val="600"/>
              </a:spcBef>
              <a:spcAft>
                <a:spcPts val="600"/>
              </a:spcAft>
              <a:buClr>
                <a:srgbClr val="51247A"/>
              </a:buClr>
              <a:buFont typeface="Courier New" panose="02070309020205020404" pitchFamily="49" charset="0"/>
              <a:buChar char="o"/>
            </a:pPr>
            <a:r>
              <a:rPr lang="en-US" dirty="0">
                <a:solidFill>
                  <a:srgbClr val="51247A"/>
                </a:solidFill>
              </a:rPr>
              <a:t>Geotagged users served as </a:t>
            </a:r>
            <a:br>
              <a:rPr lang="en-US" dirty="0">
                <a:solidFill>
                  <a:srgbClr val="51247A"/>
                </a:solidFill>
              </a:rPr>
            </a:br>
            <a:r>
              <a:rPr lang="en-US" dirty="0">
                <a:solidFill>
                  <a:srgbClr val="51247A"/>
                </a:solidFill>
              </a:rPr>
              <a:t>seed accounts – then crawled </a:t>
            </a:r>
            <a:br>
              <a:rPr lang="en-US" dirty="0">
                <a:solidFill>
                  <a:srgbClr val="51247A"/>
                </a:solidFill>
              </a:rPr>
            </a:br>
            <a:r>
              <a:rPr lang="en-US" dirty="0">
                <a:solidFill>
                  <a:srgbClr val="51247A"/>
                </a:solidFill>
              </a:rPr>
              <a:t>their networks, and finally filtered </a:t>
            </a:r>
            <a:br>
              <a:rPr lang="en-US" dirty="0">
                <a:solidFill>
                  <a:srgbClr val="51247A"/>
                </a:solidFill>
              </a:rPr>
            </a:br>
            <a:r>
              <a:rPr lang="en-US" dirty="0">
                <a:solidFill>
                  <a:srgbClr val="51247A"/>
                </a:solidFill>
              </a:rPr>
              <a:t>the harvested data for accuracy</a:t>
            </a:r>
          </a:p>
        </p:txBody>
      </p:sp>
      <p:sp>
        <p:nvSpPr>
          <p:cNvPr id="3" name="Title 2">
            <a:extLst>
              <a:ext uri="{FF2B5EF4-FFF2-40B4-BE49-F238E27FC236}">
                <a16:creationId xmlns:a16="http://schemas.microsoft.com/office/drawing/2014/main" id="{921586D5-45CA-F943-B7DC-BD0C9801F9E5}"/>
              </a:ext>
            </a:extLst>
          </p:cNvPr>
          <p:cNvSpPr>
            <a:spLocks noGrp="1"/>
          </p:cNvSpPr>
          <p:nvPr>
            <p:ph type="title"/>
          </p:nvPr>
        </p:nvSpPr>
        <p:spPr/>
        <p:txBody>
          <a:bodyPr/>
          <a:lstStyle/>
          <a:p>
            <a:r>
              <a:rPr lang="de-DE" b="1" dirty="0"/>
              <a:t>Soical Media Data</a:t>
            </a:r>
            <a:endParaRPr lang="en-AU" b="1" dirty="0"/>
          </a:p>
        </p:txBody>
      </p:sp>
      <p:sp>
        <p:nvSpPr>
          <p:cNvPr id="4" name="Text Placeholder 3">
            <a:extLst>
              <a:ext uri="{FF2B5EF4-FFF2-40B4-BE49-F238E27FC236}">
                <a16:creationId xmlns:a16="http://schemas.microsoft.com/office/drawing/2014/main" id="{7F039E51-5792-4128-FB5A-1B72B89953FE}"/>
              </a:ext>
            </a:extLst>
          </p:cNvPr>
          <p:cNvSpPr>
            <a:spLocks noGrp="1"/>
          </p:cNvSpPr>
          <p:nvPr>
            <p:ph type="body" sz="quarter" idx="15"/>
          </p:nvPr>
        </p:nvSpPr>
        <p:spPr/>
        <p:txBody>
          <a:bodyPr/>
          <a:lstStyle/>
          <a:p>
            <a:r>
              <a:rPr lang="de-DE" b="0" dirty="0"/>
              <a:t>Schweinberger: Vulgarity in World Englishes</a:t>
            </a:r>
            <a:endParaRPr lang="en-AU" b="0" dirty="0"/>
          </a:p>
        </p:txBody>
      </p:sp>
      <p:sp>
        <p:nvSpPr>
          <p:cNvPr id="6" name="Slide Number Placeholder 5">
            <a:extLst>
              <a:ext uri="{FF2B5EF4-FFF2-40B4-BE49-F238E27FC236}">
                <a16:creationId xmlns:a16="http://schemas.microsoft.com/office/drawing/2014/main" id="{2A91AAD4-9F24-427E-F303-25758E0BF0A2}"/>
              </a:ext>
            </a:extLst>
          </p:cNvPr>
          <p:cNvSpPr>
            <a:spLocks noGrp="1"/>
          </p:cNvSpPr>
          <p:nvPr>
            <p:ph type="sldNum" sz="quarter" idx="18"/>
          </p:nvPr>
        </p:nvSpPr>
        <p:spPr/>
        <p:txBody>
          <a:bodyPr/>
          <a:lstStyle/>
          <a:p>
            <a:fld id="{E917DE0E-AFB1-41FD-BC35-27DB61CA125F}" type="slidenum">
              <a:rPr lang="en-AU" smtClean="0"/>
              <a:pPr/>
              <a:t>36</a:t>
            </a:fld>
            <a:endParaRPr lang="en-AU" dirty="0"/>
          </a:p>
        </p:txBody>
      </p:sp>
      <p:pic>
        <p:nvPicPr>
          <p:cNvPr id="5" name="image14.png">
            <a:extLst>
              <a:ext uri="{FF2B5EF4-FFF2-40B4-BE49-F238E27FC236}">
                <a16:creationId xmlns:a16="http://schemas.microsoft.com/office/drawing/2014/main" id="{05A76ECE-D4D7-1848-E37F-D063A5C6AB75}"/>
              </a:ext>
            </a:extLst>
          </p:cNvPr>
          <p:cNvPicPr>
            <a:picLocks noChangeAspect="1"/>
          </p:cNvPicPr>
          <p:nvPr/>
        </p:nvPicPr>
        <p:blipFill>
          <a:blip r:embed="rId2"/>
          <a:stretch>
            <a:fillRect/>
          </a:stretch>
        </p:blipFill>
        <p:spPr bwMode="auto">
          <a:xfrm>
            <a:off x="4400550" y="3903857"/>
            <a:ext cx="7779246" cy="2954144"/>
          </a:xfrm>
          <a:prstGeom prst="rect">
            <a:avLst/>
          </a:prstGeom>
        </p:spPr>
      </p:pic>
    </p:spTree>
    <p:extLst>
      <p:ext uri="{BB962C8B-B14F-4D97-AF65-F5344CB8AC3E}">
        <p14:creationId xmlns:p14="http://schemas.microsoft.com/office/powerpoint/2010/main" val="3071551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7CAB3-2C38-3303-002A-ED9775D3F34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F8AEDBA-56F1-1B17-68B2-EBD59F1C49F0}"/>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D1368FBF-CCA5-DDA0-2869-0B9F84CBB7A8}"/>
              </a:ext>
            </a:extLst>
          </p:cNvPr>
          <p:cNvSpPr>
            <a:spLocks noGrp="1"/>
          </p:cNvSpPr>
          <p:nvPr>
            <p:ph type="sldNum" sz="quarter" idx="18"/>
          </p:nvPr>
        </p:nvSpPr>
        <p:spPr/>
        <p:txBody>
          <a:bodyPr/>
          <a:lstStyle/>
          <a:p>
            <a:fld id="{E917DE0E-AFB1-41FD-BC35-27DB61CA125F}" type="slidenum">
              <a:rPr lang="en-AU" smtClean="0"/>
              <a:pPr/>
              <a:t>37</a:t>
            </a:fld>
            <a:endParaRPr lang="en-AU" dirty="0"/>
          </a:p>
        </p:txBody>
      </p:sp>
      <p:graphicFrame>
        <p:nvGraphicFramePr>
          <p:cNvPr id="7" name="Table 6">
            <a:extLst>
              <a:ext uri="{FF2B5EF4-FFF2-40B4-BE49-F238E27FC236}">
                <a16:creationId xmlns:a16="http://schemas.microsoft.com/office/drawing/2014/main" id="{3775604B-5F43-E698-98C0-0F7CD4B0054A}"/>
              </a:ext>
            </a:extLst>
          </p:cNvPr>
          <p:cNvGraphicFramePr>
            <a:graphicFrameLocks noGrp="1"/>
          </p:cNvGraphicFramePr>
          <p:nvPr>
            <p:extLst>
              <p:ext uri="{D42A27DB-BD31-4B8C-83A1-F6EECF244321}">
                <p14:modId xmlns:p14="http://schemas.microsoft.com/office/powerpoint/2010/main" val="2871361708"/>
              </p:ext>
            </p:extLst>
          </p:nvPr>
        </p:nvGraphicFramePr>
        <p:xfrm>
          <a:off x="119337" y="1412776"/>
          <a:ext cx="5760641" cy="2448270"/>
        </p:xfrm>
        <a:graphic>
          <a:graphicData uri="http://schemas.openxmlformats.org/drawingml/2006/table">
            <a:tbl>
              <a:tblPr>
                <a:tableStyleId>{5C22544A-7EE6-4342-B048-85BDC9FD1C3A}</a:tableStyleId>
              </a:tblPr>
              <a:tblGrid>
                <a:gridCol w="1369795">
                  <a:extLst>
                    <a:ext uri="{9D8B030D-6E8A-4147-A177-3AD203B41FA5}">
                      <a16:colId xmlns:a16="http://schemas.microsoft.com/office/drawing/2014/main" val="525820991"/>
                    </a:ext>
                  </a:extLst>
                </a:gridCol>
                <a:gridCol w="1032037">
                  <a:extLst>
                    <a:ext uri="{9D8B030D-6E8A-4147-A177-3AD203B41FA5}">
                      <a16:colId xmlns:a16="http://schemas.microsoft.com/office/drawing/2014/main" val="456261616"/>
                    </a:ext>
                  </a:extLst>
                </a:gridCol>
                <a:gridCol w="956979">
                  <a:extLst>
                    <a:ext uri="{9D8B030D-6E8A-4147-A177-3AD203B41FA5}">
                      <a16:colId xmlns:a16="http://schemas.microsoft.com/office/drawing/2014/main" val="713712063"/>
                    </a:ext>
                  </a:extLst>
                </a:gridCol>
                <a:gridCol w="863158">
                  <a:extLst>
                    <a:ext uri="{9D8B030D-6E8A-4147-A177-3AD203B41FA5}">
                      <a16:colId xmlns:a16="http://schemas.microsoft.com/office/drawing/2014/main" val="1204030907"/>
                    </a:ext>
                  </a:extLst>
                </a:gridCol>
                <a:gridCol w="1538672">
                  <a:extLst>
                    <a:ext uri="{9D8B030D-6E8A-4147-A177-3AD203B41FA5}">
                      <a16:colId xmlns:a16="http://schemas.microsoft.com/office/drawing/2014/main" val="3425432080"/>
                    </a:ext>
                  </a:extLst>
                </a:gridCol>
              </a:tblGrid>
              <a:tr h="489654">
                <a:tc>
                  <a:txBody>
                    <a:bodyPr/>
                    <a:lstStyle/>
                    <a:p>
                      <a:pPr algn="ctr" fontAlgn="b">
                        <a:buNone/>
                      </a:pPr>
                      <a:endParaRPr lang="en-AU" sz="1400" b="1" i="0" u="none" strike="noStrike" dirty="0">
                        <a:solidFill>
                          <a:schemeClr val="bg1"/>
                        </a:solidFill>
                        <a:effectLst/>
                        <a:latin typeface="Aptos Narrow" panose="020B0004020202020204" pitchFamily="34" charset="0"/>
                      </a:endParaRPr>
                    </a:p>
                  </a:txBody>
                  <a:tcPr marL="7620" marR="7620" marT="7620" marB="0" anchor="ctr">
                    <a:solidFill>
                      <a:schemeClr val="accent1"/>
                    </a:solidFill>
                  </a:tcPr>
                </a:tc>
                <a:tc>
                  <a:txBody>
                    <a:bodyPr/>
                    <a:lstStyle/>
                    <a:p>
                      <a:pPr algn="ctr" fontAlgn="b">
                        <a:buNone/>
                      </a:pPr>
                      <a:r>
                        <a:rPr lang="en-AU" sz="1400" b="1" u="none" strike="noStrike" dirty="0">
                          <a:solidFill>
                            <a:schemeClr val="bg1"/>
                          </a:solidFill>
                          <a:effectLst/>
                        </a:rPr>
                        <a:t>Tokens (N)</a:t>
                      </a:r>
                      <a:endParaRPr lang="en-AU" sz="1400" b="1" i="0" u="none" strike="noStrike" dirty="0">
                        <a:solidFill>
                          <a:schemeClr val="bg1"/>
                        </a:solidFill>
                        <a:effectLst/>
                        <a:latin typeface="Aptos Narrow" panose="020B0004020202020204" pitchFamily="34" charset="0"/>
                      </a:endParaRPr>
                    </a:p>
                  </a:txBody>
                  <a:tcPr marL="7620" marR="7620" marT="7620" marB="0" anchor="ctr">
                    <a:solidFill>
                      <a:schemeClr val="accent1"/>
                    </a:solidFill>
                  </a:tcPr>
                </a:tc>
                <a:tc>
                  <a:txBody>
                    <a:bodyPr/>
                    <a:lstStyle/>
                    <a:p>
                      <a:pPr algn="ctr" fontAlgn="b">
                        <a:buNone/>
                      </a:pPr>
                      <a:r>
                        <a:rPr lang="en-AU" sz="1400" b="1" u="none" strike="noStrike" dirty="0">
                          <a:solidFill>
                            <a:schemeClr val="bg1"/>
                          </a:solidFill>
                          <a:effectLst/>
                        </a:rPr>
                        <a:t>Tweets (N)</a:t>
                      </a:r>
                      <a:endParaRPr lang="en-AU" sz="1400" b="1" i="0" u="none" strike="noStrike" dirty="0">
                        <a:solidFill>
                          <a:schemeClr val="bg1"/>
                        </a:solidFill>
                        <a:effectLst/>
                        <a:latin typeface="Aptos Narrow" panose="020B0004020202020204" pitchFamily="34" charset="0"/>
                      </a:endParaRPr>
                    </a:p>
                  </a:txBody>
                  <a:tcPr marL="7620" marR="7620" marT="7620" marB="0" anchor="ctr">
                    <a:solidFill>
                      <a:schemeClr val="accent1"/>
                    </a:solidFill>
                  </a:tcPr>
                </a:tc>
                <a:tc>
                  <a:txBody>
                    <a:bodyPr/>
                    <a:lstStyle/>
                    <a:p>
                      <a:pPr algn="ctr" fontAlgn="b">
                        <a:buNone/>
                      </a:pPr>
                      <a:r>
                        <a:rPr lang="en-AU" sz="1400" b="1" u="none" strike="noStrike" dirty="0">
                          <a:solidFill>
                            <a:schemeClr val="bg1"/>
                          </a:solidFill>
                          <a:effectLst/>
                        </a:rPr>
                        <a:t>Users (N)</a:t>
                      </a:r>
                      <a:endParaRPr lang="en-AU" sz="1400" b="1" i="0" u="none" strike="noStrike" dirty="0">
                        <a:solidFill>
                          <a:schemeClr val="bg1"/>
                        </a:solidFill>
                        <a:effectLst/>
                        <a:latin typeface="Aptos Narrow" panose="020B0004020202020204" pitchFamily="34" charset="0"/>
                      </a:endParaRPr>
                    </a:p>
                  </a:txBody>
                  <a:tcPr marL="7620" marR="7620" marT="7620" marB="0" anchor="ctr">
                    <a:solidFill>
                      <a:schemeClr val="accent1"/>
                    </a:solidFill>
                  </a:tcPr>
                </a:tc>
                <a:tc>
                  <a:txBody>
                    <a:bodyPr/>
                    <a:lstStyle/>
                    <a:p>
                      <a:pPr algn="ctr" fontAlgn="b">
                        <a:buNone/>
                      </a:pPr>
                      <a:r>
                        <a:rPr lang="en-AU" sz="1400" b="1" u="none" strike="noStrike" dirty="0">
                          <a:solidFill>
                            <a:schemeClr val="bg1"/>
                          </a:solidFill>
                          <a:effectLst/>
                        </a:rPr>
                        <a:t>Avg. Length Tweet</a:t>
                      </a:r>
                      <a:endParaRPr lang="en-AU" sz="1400" b="1" i="0" u="none" strike="noStrike" dirty="0">
                        <a:solidFill>
                          <a:schemeClr val="bg1"/>
                        </a:solidFill>
                        <a:effectLst/>
                        <a:latin typeface="Aptos Narrow" panose="020B0004020202020204" pitchFamily="34" charset="0"/>
                      </a:endParaRPr>
                    </a:p>
                  </a:txBody>
                  <a:tcPr marL="7620" marR="7620" marT="7620" marB="0" anchor="ctr">
                    <a:solidFill>
                      <a:schemeClr val="accent1"/>
                    </a:solidFill>
                  </a:tcPr>
                </a:tc>
                <a:extLst>
                  <a:ext uri="{0D108BD9-81ED-4DB2-BD59-A6C34878D82A}">
                    <a16:rowId xmlns:a16="http://schemas.microsoft.com/office/drawing/2014/main" val="2869648008"/>
                  </a:ext>
                </a:extLst>
              </a:tr>
              <a:tr h="489654">
                <a:tc>
                  <a:txBody>
                    <a:bodyPr/>
                    <a:lstStyle/>
                    <a:p>
                      <a:pPr algn="ctr" fontAlgn="b">
                        <a:buNone/>
                      </a:pPr>
                      <a:r>
                        <a:rPr lang="en-AU" sz="1400" b="1" u="none" strike="noStrike" dirty="0">
                          <a:solidFill>
                            <a:schemeClr val="tx1">
                              <a:lumMod val="85000"/>
                              <a:lumOff val="15000"/>
                            </a:schemeClr>
                          </a:solidFill>
                          <a:effectLst/>
                        </a:rPr>
                        <a:t>Australia</a:t>
                      </a:r>
                      <a:endParaRPr lang="en-AU" sz="1400" b="1" i="0" u="none" strike="noStrike" dirty="0">
                        <a:solidFill>
                          <a:schemeClr val="tx1">
                            <a:lumMod val="85000"/>
                            <a:lumOff val="15000"/>
                          </a:schemeClr>
                        </a:solidFill>
                        <a:effectLst/>
                        <a:latin typeface="Aptos Narrow" panose="020B0004020202020204" pitchFamily="34" charset="0"/>
                      </a:endParaRPr>
                    </a:p>
                  </a:txBody>
                  <a:tcPr marL="7620" marR="7620" marT="7620" marB="0" anchor="ctr">
                    <a:solidFill>
                      <a:schemeClr val="tx2">
                        <a:lumMod val="20000"/>
                        <a:lumOff val="80000"/>
                      </a:schemeClr>
                    </a:solidFill>
                  </a:tcPr>
                </a:tc>
                <a:tc>
                  <a:txBody>
                    <a:bodyPr/>
                    <a:lstStyle/>
                    <a:p>
                      <a:pPr algn="ctr" fontAlgn="b">
                        <a:buNone/>
                      </a:pPr>
                      <a:r>
                        <a:rPr lang="en-AU" sz="1400" u="none" strike="noStrike" dirty="0">
                          <a:solidFill>
                            <a:schemeClr val="tx1">
                              <a:lumMod val="85000"/>
                              <a:lumOff val="15000"/>
                            </a:schemeClr>
                          </a:solidFill>
                          <a:effectLst/>
                        </a:rPr>
                        <a:t>1,449,292</a:t>
                      </a:r>
                      <a:endParaRPr lang="en-AU" sz="1400" b="0" i="0" u="none" strike="noStrike" dirty="0">
                        <a:solidFill>
                          <a:schemeClr val="tx1">
                            <a:lumMod val="85000"/>
                            <a:lumOff val="15000"/>
                          </a:schemeClr>
                        </a:solidFill>
                        <a:effectLst/>
                        <a:latin typeface="Aptos Narrow" panose="020B0004020202020204" pitchFamily="34" charset="0"/>
                      </a:endParaRPr>
                    </a:p>
                  </a:txBody>
                  <a:tcPr marL="7620" marR="7620" marT="7620" marB="0" anchor="ctr">
                    <a:solidFill>
                      <a:schemeClr val="tx2">
                        <a:lumMod val="20000"/>
                        <a:lumOff val="80000"/>
                      </a:schemeClr>
                    </a:solidFill>
                  </a:tcPr>
                </a:tc>
                <a:tc>
                  <a:txBody>
                    <a:bodyPr/>
                    <a:lstStyle/>
                    <a:p>
                      <a:pPr algn="ctr" fontAlgn="b">
                        <a:buNone/>
                      </a:pPr>
                      <a:r>
                        <a:rPr lang="en-AU" sz="1400" u="none" strike="noStrike" dirty="0">
                          <a:solidFill>
                            <a:schemeClr val="tx1">
                              <a:lumMod val="85000"/>
                              <a:lumOff val="15000"/>
                            </a:schemeClr>
                          </a:solidFill>
                          <a:effectLst/>
                        </a:rPr>
                        <a:t>99,404</a:t>
                      </a:r>
                      <a:endParaRPr lang="en-AU" sz="1400" b="0" i="0" u="none" strike="noStrike" dirty="0">
                        <a:solidFill>
                          <a:schemeClr val="tx1">
                            <a:lumMod val="85000"/>
                            <a:lumOff val="15000"/>
                          </a:schemeClr>
                        </a:solidFill>
                        <a:effectLst/>
                        <a:latin typeface="Aptos Narrow" panose="020B0004020202020204" pitchFamily="34" charset="0"/>
                      </a:endParaRPr>
                    </a:p>
                  </a:txBody>
                  <a:tcPr marL="7620" marR="7620" marT="7620" marB="0" anchor="ctr">
                    <a:solidFill>
                      <a:schemeClr val="tx2">
                        <a:lumMod val="20000"/>
                        <a:lumOff val="80000"/>
                      </a:schemeClr>
                    </a:solidFill>
                  </a:tcPr>
                </a:tc>
                <a:tc>
                  <a:txBody>
                    <a:bodyPr/>
                    <a:lstStyle/>
                    <a:p>
                      <a:pPr algn="ctr" fontAlgn="b">
                        <a:buNone/>
                      </a:pPr>
                      <a:r>
                        <a:rPr lang="en-AU" sz="1400" u="none" strike="noStrike" dirty="0">
                          <a:solidFill>
                            <a:schemeClr val="tx1">
                              <a:lumMod val="85000"/>
                              <a:lumOff val="15000"/>
                            </a:schemeClr>
                          </a:solidFill>
                          <a:effectLst/>
                        </a:rPr>
                        <a:t>7,647</a:t>
                      </a:r>
                      <a:endParaRPr lang="en-AU" sz="1400" b="0" i="0" u="none" strike="noStrike" dirty="0">
                        <a:solidFill>
                          <a:schemeClr val="tx1">
                            <a:lumMod val="85000"/>
                            <a:lumOff val="15000"/>
                          </a:schemeClr>
                        </a:solidFill>
                        <a:effectLst/>
                        <a:latin typeface="Aptos Narrow" panose="020B0004020202020204" pitchFamily="34" charset="0"/>
                      </a:endParaRPr>
                    </a:p>
                  </a:txBody>
                  <a:tcPr marL="7620" marR="7620" marT="7620" marB="0" anchor="ctr">
                    <a:solidFill>
                      <a:schemeClr val="tx2">
                        <a:lumMod val="20000"/>
                        <a:lumOff val="80000"/>
                      </a:schemeClr>
                    </a:solidFill>
                  </a:tcPr>
                </a:tc>
                <a:tc>
                  <a:txBody>
                    <a:bodyPr/>
                    <a:lstStyle/>
                    <a:p>
                      <a:pPr algn="ctr" fontAlgn="b">
                        <a:buNone/>
                      </a:pPr>
                      <a:r>
                        <a:rPr lang="en-AU" sz="1400" u="none" strike="noStrike" dirty="0">
                          <a:solidFill>
                            <a:schemeClr val="tx1">
                              <a:lumMod val="85000"/>
                              <a:lumOff val="15000"/>
                            </a:schemeClr>
                          </a:solidFill>
                          <a:effectLst/>
                        </a:rPr>
                        <a:t>14.6</a:t>
                      </a:r>
                      <a:endParaRPr lang="en-AU" sz="1400" b="0" i="0" u="none" strike="noStrike" dirty="0">
                        <a:solidFill>
                          <a:schemeClr val="tx1">
                            <a:lumMod val="85000"/>
                            <a:lumOff val="15000"/>
                          </a:schemeClr>
                        </a:solidFill>
                        <a:effectLst/>
                        <a:latin typeface="Aptos Narrow" panose="020B0004020202020204" pitchFamily="34" charset="0"/>
                      </a:endParaRPr>
                    </a:p>
                  </a:txBody>
                  <a:tcPr marL="7620" marR="7620" marT="7620" marB="0" anchor="ctr">
                    <a:solidFill>
                      <a:schemeClr val="tx2">
                        <a:lumMod val="20000"/>
                        <a:lumOff val="80000"/>
                      </a:schemeClr>
                    </a:solidFill>
                  </a:tcPr>
                </a:tc>
                <a:extLst>
                  <a:ext uri="{0D108BD9-81ED-4DB2-BD59-A6C34878D82A}">
                    <a16:rowId xmlns:a16="http://schemas.microsoft.com/office/drawing/2014/main" val="1561496123"/>
                  </a:ext>
                </a:extLst>
              </a:tr>
              <a:tr h="489654">
                <a:tc>
                  <a:txBody>
                    <a:bodyPr/>
                    <a:lstStyle/>
                    <a:p>
                      <a:pPr algn="ctr" fontAlgn="b">
                        <a:buNone/>
                      </a:pPr>
                      <a:r>
                        <a:rPr lang="en-AU" sz="1400" b="1" u="none" strike="noStrike" dirty="0">
                          <a:solidFill>
                            <a:schemeClr val="tx1">
                              <a:lumMod val="85000"/>
                              <a:lumOff val="15000"/>
                            </a:schemeClr>
                          </a:solidFill>
                          <a:effectLst/>
                        </a:rPr>
                        <a:t>United Kingdom</a:t>
                      </a:r>
                      <a:endParaRPr lang="en-AU" sz="1400" b="1" i="0" u="none" strike="noStrike" dirty="0">
                        <a:solidFill>
                          <a:schemeClr val="tx1">
                            <a:lumMod val="85000"/>
                            <a:lumOff val="15000"/>
                          </a:schemeClr>
                        </a:solidFill>
                        <a:effectLst/>
                        <a:latin typeface="Aptos Narrow" panose="020B0004020202020204" pitchFamily="34" charset="0"/>
                      </a:endParaRPr>
                    </a:p>
                  </a:txBody>
                  <a:tcPr marL="7620" marR="7620" marT="7620" marB="0" anchor="ctr">
                    <a:solidFill>
                      <a:schemeClr val="bg1"/>
                    </a:solidFill>
                  </a:tcPr>
                </a:tc>
                <a:tc>
                  <a:txBody>
                    <a:bodyPr/>
                    <a:lstStyle/>
                    <a:p>
                      <a:pPr algn="ctr" fontAlgn="b">
                        <a:buNone/>
                      </a:pPr>
                      <a:r>
                        <a:rPr lang="en-AU" sz="1400" u="none" strike="noStrike" dirty="0">
                          <a:solidFill>
                            <a:schemeClr val="tx1">
                              <a:lumMod val="85000"/>
                              <a:lumOff val="15000"/>
                            </a:schemeClr>
                          </a:solidFill>
                          <a:effectLst/>
                        </a:rPr>
                        <a:t>7,883,971</a:t>
                      </a:r>
                      <a:endParaRPr lang="en-AU" sz="1400" b="0" i="0" u="none" strike="noStrike" dirty="0">
                        <a:solidFill>
                          <a:schemeClr val="tx1">
                            <a:lumMod val="85000"/>
                            <a:lumOff val="15000"/>
                          </a:schemeClr>
                        </a:solidFill>
                        <a:effectLst/>
                        <a:latin typeface="Aptos Narrow" panose="020B0004020202020204" pitchFamily="34" charset="0"/>
                      </a:endParaRPr>
                    </a:p>
                  </a:txBody>
                  <a:tcPr marL="7620" marR="7620" marT="7620" marB="0" anchor="ctr">
                    <a:solidFill>
                      <a:schemeClr val="bg1"/>
                    </a:solidFill>
                  </a:tcPr>
                </a:tc>
                <a:tc>
                  <a:txBody>
                    <a:bodyPr/>
                    <a:lstStyle/>
                    <a:p>
                      <a:pPr algn="ctr" fontAlgn="b">
                        <a:buNone/>
                      </a:pPr>
                      <a:r>
                        <a:rPr lang="en-AU" sz="1400" u="none" strike="noStrike" dirty="0">
                          <a:solidFill>
                            <a:schemeClr val="tx1">
                              <a:lumMod val="85000"/>
                              <a:lumOff val="15000"/>
                            </a:schemeClr>
                          </a:solidFill>
                          <a:effectLst/>
                        </a:rPr>
                        <a:t>538,661</a:t>
                      </a:r>
                      <a:endParaRPr lang="en-AU" sz="1400" b="0" i="0" u="none" strike="noStrike" dirty="0">
                        <a:solidFill>
                          <a:schemeClr val="tx1">
                            <a:lumMod val="85000"/>
                            <a:lumOff val="15000"/>
                          </a:schemeClr>
                        </a:solidFill>
                        <a:effectLst/>
                        <a:latin typeface="Aptos Narrow" panose="020B0004020202020204" pitchFamily="34" charset="0"/>
                      </a:endParaRPr>
                    </a:p>
                  </a:txBody>
                  <a:tcPr marL="7620" marR="7620" marT="7620" marB="0" anchor="ctr">
                    <a:solidFill>
                      <a:schemeClr val="bg1"/>
                    </a:solidFill>
                  </a:tcPr>
                </a:tc>
                <a:tc>
                  <a:txBody>
                    <a:bodyPr/>
                    <a:lstStyle/>
                    <a:p>
                      <a:pPr algn="ctr" fontAlgn="b">
                        <a:buNone/>
                      </a:pPr>
                      <a:r>
                        <a:rPr lang="en-AU" sz="1400" u="none" strike="noStrike" dirty="0">
                          <a:solidFill>
                            <a:schemeClr val="tx1">
                              <a:lumMod val="85000"/>
                              <a:lumOff val="15000"/>
                            </a:schemeClr>
                          </a:solidFill>
                          <a:effectLst/>
                        </a:rPr>
                        <a:t>51,514</a:t>
                      </a:r>
                      <a:endParaRPr lang="en-AU" sz="1400" b="0" i="0" u="none" strike="noStrike" dirty="0">
                        <a:solidFill>
                          <a:schemeClr val="tx1">
                            <a:lumMod val="85000"/>
                            <a:lumOff val="15000"/>
                          </a:schemeClr>
                        </a:solidFill>
                        <a:effectLst/>
                        <a:latin typeface="Aptos Narrow" panose="020B0004020202020204" pitchFamily="34" charset="0"/>
                      </a:endParaRPr>
                    </a:p>
                  </a:txBody>
                  <a:tcPr marL="7620" marR="7620" marT="7620" marB="0" anchor="ctr">
                    <a:solidFill>
                      <a:schemeClr val="bg1"/>
                    </a:solidFill>
                  </a:tcPr>
                </a:tc>
                <a:tc>
                  <a:txBody>
                    <a:bodyPr/>
                    <a:lstStyle/>
                    <a:p>
                      <a:pPr algn="ctr" fontAlgn="b">
                        <a:buNone/>
                      </a:pPr>
                      <a:r>
                        <a:rPr lang="en-AU" sz="1400" u="none" strike="noStrike" dirty="0">
                          <a:solidFill>
                            <a:schemeClr val="tx1">
                              <a:lumMod val="85000"/>
                              <a:lumOff val="15000"/>
                            </a:schemeClr>
                          </a:solidFill>
                          <a:effectLst/>
                        </a:rPr>
                        <a:t>14.6</a:t>
                      </a:r>
                      <a:endParaRPr lang="en-AU" sz="1400" b="0" i="0" u="none" strike="noStrike" dirty="0">
                        <a:solidFill>
                          <a:schemeClr val="tx1">
                            <a:lumMod val="85000"/>
                            <a:lumOff val="15000"/>
                          </a:schemeClr>
                        </a:solidFill>
                        <a:effectLst/>
                        <a:latin typeface="Aptos Narrow" panose="020B0004020202020204" pitchFamily="34" charset="0"/>
                      </a:endParaRPr>
                    </a:p>
                  </a:txBody>
                  <a:tcPr marL="7620" marR="7620" marT="7620" marB="0" anchor="ctr">
                    <a:solidFill>
                      <a:schemeClr val="bg1"/>
                    </a:solidFill>
                  </a:tcPr>
                </a:tc>
                <a:extLst>
                  <a:ext uri="{0D108BD9-81ED-4DB2-BD59-A6C34878D82A}">
                    <a16:rowId xmlns:a16="http://schemas.microsoft.com/office/drawing/2014/main" val="3496273563"/>
                  </a:ext>
                </a:extLst>
              </a:tr>
              <a:tr h="489654">
                <a:tc>
                  <a:txBody>
                    <a:bodyPr/>
                    <a:lstStyle/>
                    <a:p>
                      <a:pPr algn="ctr" fontAlgn="b">
                        <a:buNone/>
                      </a:pPr>
                      <a:r>
                        <a:rPr lang="en-AU" sz="1400" b="1" u="none" strike="noStrike" dirty="0">
                          <a:solidFill>
                            <a:schemeClr val="tx1">
                              <a:lumMod val="85000"/>
                              <a:lumOff val="15000"/>
                            </a:schemeClr>
                          </a:solidFill>
                          <a:effectLst/>
                        </a:rPr>
                        <a:t>United States</a:t>
                      </a:r>
                      <a:endParaRPr lang="en-AU" sz="1400" b="1" i="0" u="none" strike="noStrike" dirty="0">
                        <a:solidFill>
                          <a:schemeClr val="tx1">
                            <a:lumMod val="85000"/>
                            <a:lumOff val="15000"/>
                          </a:schemeClr>
                        </a:solidFill>
                        <a:effectLst/>
                        <a:latin typeface="Aptos Narrow" panose="020B0004020202020204" pitchFamily="34" charset="0"/>
                      </a:endParaRPr>
                    </a:p>
                  </a:txBody>
                  <a:tcPr marL="7620" marR="7620" marT="7620" marB="0" anchor="ctr">
                    <a:solidFill>
                      <a:schemeClr val="tx2">
                        <a:lumMod val="20000"/>
                        <a:lumOff val="80000"/>
                      </a:schemeClr>
                    </a:solidFill>
                  </a:tcPr>
                </a:tc>
                <a:tc>
                  <a:txBody>
                    <a:bodyPr/>
                    <a:lstStyle/>
                    <a:p>
                      <a:pPr algn="ctr" fontAlgn="b">
                        <a:buNone/>
                      </a:pPr>
                      <a:r>
                        <a:rPr lang="en-AU" sz="1400" u="none" strike="noStrike" dirty="0">
                          <a:solidFill>
                            <a:schemeClr val="tx1">
                              <a:lumMod val="85000"/>
                              <a:lumOff val="15000"/>
                            </a:schemeClr>
                          </a:solidFill>
                          <a:effectLst/>
                        </a:rPr>
                        <a:t>27,398,975</a:t>
                      </a:r>
                      <a:endParaRPr lang="en-AU" sz="1400" b="0" i="0" u="none" strike="noStrike" dirty="0">
                        <a:solidFill>
                          <a:schemeClr val="tx1">
                            <a:lumMod val="85000"/>
                            <a:lumOff val="15000"/>
                          </a:schemeClr>
                        </a:solidFill>
                        <a:effectLst/>
                        <a:latin typeface="Aptos Narrow" panose="020B0004020202020204" pitchFamily="34" charset="0"/>
                      </a:endParaRPr>
                    </a:p>
                  </a:txBody>
                  <a:tcPr marL="7620" marR="7620" marT="7620" marB="0" anchor="ctr">
                    <a:solidFill>
                      <a:schemeClr val="tx2">
                        <a:lumMod val="20000"/>
                        <a:lumOff val="80000"/>
                      </a:schemeClr>
                    </a:solidFill>
                  </a:tcPr>
                </a:tc>
                <a:tc>
                  <a:txBody>
                    <a:bodyPr/>
                    <a:lstStyle/>
                    <a:p>
                      <a:pPr algn="ctr" fontAlgn="b">
                        <a:buNone/>
                      </a:pPr>
                      <a:r>
                        <a:rPr lang="en-AU" sz="1400" u="none" strike="noStrike" dirty="0">
                          <a:solidFill>
                            <a:schemeClr val="tx1">
                              <a:lumMod val="85000"/>
                              <a:lumOff val="15000"/>
                            </a:schemeClr>
                          </a:solidFill>
                          <a:effectLst/>
                        </a:rPr>
                        <a:t>2,090,972</a:t>
                      </a:r>
                      <a:endParaRPr lang="en-AU" sz="1400" b="0" i="0" u="none" strike="noStrike" dirty="0">
                        <a:solidFill>
                          <a:schemeClr val="tx1">
                            <a:lumMod val="85000"/>
                            <a:lumOff val="15000"/>
                          </a:schemeClr>
                        </a:solidFill>
                        <a:effectLst/>
                        <a:latin typeface="Aptos Narrow" panose="020B0004020202020204" pitchFamily="34" charset="0"/>
                      </a:endParaRPr>
                    </a:p>
                  </a:txBody>
                  <a:tcPr marL="7620" marR="7620" marT="7620" marB="0" anchor="ctr">
                    <a:solidFill>
                      <a:schemeClr val="tx2">
                        <a:lumMod val="20000"/>
                        <a:lumOff val="80000"/>
                      </a:schemeClr>
                    </a:solidFill>
                  </a:tcPr>
                </a:tc>
                <a:tc>
                  <a:txBody>
                    <a:bodyPr/>
                    <a:lstStyle/>
                    <a:p>
                      <a:pPr algn="ctr" fontAlgn="b">
                        <a:buNone/>
                      </a:pPr>
                      <a:r>
                        <a:rPr lang="en-AU" sz="1400" u="none" strike="noStrike" dirty="0">
                          <a:solidFill>
                            <a:schemeClr val="tx1">
                              <a:lumMod val="85000"/>
                              <a:lumOff val="15000"/>
                            </a:schemeClr>
                          </a:solidFill>
                          <a:effectLst/>
                        </a:rPr>
                        <a:t>184,711</a:t>
                      </a:r>
                      <a:endParaRPr lang="en-AU" sz="1400" b="0" i="0" u="none" strike="noStrike" dirty="0">
                        <a:solidFill>
                          <a:schemeClr val="tx1">
                            <a:lumMod val="85000"/>
                            <a:lumOff val="15000"/>
                          </a:schemeClr>
                        </a:solidFill>
                        <a:effectLst/>
                        <a:latin typeface="Aptos Narrow" panose="020B0004020202020204" pitchFamily="34" charset="0"/>
                      </a:endParaRPr>
                    </a:p>
                  </a:txBody>
                  <a:tcPr marL="7620" marR="7620" marT="7620" marB="0" anchor="ctr">
                    <a:solidFill>
                      <a:schemeClr val="tx2">
                        <a:lumMod val="20000"/>
                        <a:lumOff val="80000"/>
                      </a:schemeClr>
                    </a:solidFill>
                  </a:tcPr>
                </a:tc>
                <a:tc>
                  <a:txBody>
                    <a:bodyPr/>
                    <a:lstStyle/>
                    <a:p>
                      <a:pPr algn="ctr" fontAlgn="b">
                        <a:buNone/>
                      </a:pPr>
                      <a:r>
                        <a:rPr lang="en-AU" sz="1400" u="none" strike="noStrike" dirty="0">
                          <a:solidFill>
                            <a:schemeClr val="tx1">
                              <a:lumMod val="85000"/>
                              <a:lumOff val="15000"/>
                            </a:schemeClr>
                          </a:solidFill>
                          <a:effectLst/>
                        </a:rPr>
                        <a:t>13.1</a:t>
                      </a:r>
                      <a:endParaRPr lang="en-AU" sz="1400" b="0" i="0" u="none" strike="noStrike" dirty="0">
                        <a:solidFill>
                          <a:schemeClr val="tx1">
                            <a:lumMod val="85000"/>
                            <a:lumOff val="15000"/>
                          </a:schemeClr>
                        </a:solidFill>
                        <a:effectLst/>
                        <a:latin typeface="Aptos Narrow" panose="020B0004020202020204" pitchFamily="34" charset="0"/>
                      </a:endParaRPr>
                    </a:p>
                  </a:txBody>
                  <a:tcPr marL="7620" marR="7620" marT="7620" marB="0" anchor="ctr">
                    <a:solidFill>
                      <a:schemeClr val="tx2">
                        <a:lumMod val="20000"/>
                        <a:lumOff val="80000"/>
                      </a:schemeClr>
                    </a:solidFill>
                  </a:tcPr>
                </a:tc>
                <a:extLst>
                  <a:ext uri="{0D108BD9-81ED-4DB2-BD59-A6C34878D82A}">
                    <a16:rowId xmlns:a16="http://schemas.microsoft.com/office/drawing/2014/main" val="2870920978"/>
                  </a:ext>
                </a:extLst>
              </a:tr>
              <a:tr h="489654">
                <a:tc>
                  <a:txBody>
                    <a:bodyPr/>
                    <a:lstStyle/>
                    <a:p>
                      <a:pPr algn="ctr" fontAlgn="b">
                        <a:buNone/>
                      </a:pPr>
                      <a:r>
                        <a:rPr lang="en-AU" sz="1400" b="1" u="none" strike="noStrike" dirty="0">
                          <a:solidFill>
                            <a:schemeClr val="bg1"/>
                          </a:solidFill>
                          <a:effectLst/>
                        </a:rPr>
                        <a:t>Total</a:t>
                      </a:r>
                      <a:endParaRPr lang="en-AU" sz="1400" b="1" i="0" u="none" strike="noStrike" dirty="0">
                        <a:solidFill>
                          <a:schemeClr val="bg1"/>
                        </a:solidFill>
                        <a:effectLst/>
                        <a:latin typeface="Aptos Narrow" panose="020B0004020202020204" pitchFamily="34" charset="0"/>
                      </a:endParaRPr>
                    </a:p>
                  </a:txBody>
                  <a:tcPr marL="7620" marR="7620" marT="7620" marB="0" anchor="ctr">
                    <a:solidFill>
                      <a:schemeClr val="accent1"/>
                    </a:solidFill>
                  </a:tcPr>
                </a:tc>
                <a:tc>
                  <a:txBody>
                    <a:bodyPr/>
                    <a:lstStyle/>
                    <a:p>
                      <a:pPr algn="ctr" fontAlgn="b">
                        <a:buNone/>
                      </a:pPr>
                      <a:r>
                        <a:rPr lang="en-AU" sz="1400" b="1" u="none" strike="noStrike" dirty="0">
                          <a:solidFill>
                            <a:schemeClr val="bg1"/>
                          </a:solidFill>
                          <a:effectLst/>
                        </a:rPr>
                        <a:t>36,732,238</a:t>
                      </a:r>
                      <a:endParaRPr lang="en-AU" sz="1400" b="1" i="0" u="none" strike="noStrike" dirty="0">
                        <a:solidFill>
                          <a:schemeClr val="bg1"/>
                        </a:solidFill>
                        <a:effectLst/>
                        <a:latin typeface="Aptos Narrow" panose="020B0004020202020204" pitchFamily="34" charset="0"/>
                      </a:endParaRPr>
                    </a:p>
                  </a:txBody>
                  <a:tcPr marL="7620" marR="7620" marT="7620" marB="0" anchor="ctr">
                    <a:solidFill>
                      <a:schemeClr val="accent1"/>
                    </a:solidFill>
                  </a:tcPr>
                </a:tc>
                <a:tc>
                  <a:txBody>
                    <a:bodyPr/>
                    <a:lstStyle/>
                    <a:p>
                      <a:pPr algn="ctr" fontAlgn="b">
                        <a:buNone/>
                      </a:pPr>
                      <a:r>
                        <a:rPr lang="en-AU" sz="1400" b="1" u="none" strike="noStrike" dirty="0">
                          <a:solidFill>
                            <a:schemeClr val="bg1"/>
                          </a:solidFill>
                          <a:effectLst/>
                        </a:rPr>
                        <a:t>2,729,037</a:t>
                      </a:r>
                      <a:endParaRPr lang="en-AU" sz="1400" b="1" i="0" u="none" strike="noStrike" dirty="0">
                        <a:solidFill>
                          <a:schemeClr val="bg1"/>
                        </a:solidFill>
                        <a:effectLst/>
                        <a:latin typeface="Aptos Narrow" panose="020B0004020202020204" pitchFamily="34" charset="0"/>
                      </a:endParaRPr>
                    </a:p>
                  </a:txBody>
                  <a:tcPr marL="7620" marR="7620" marT="7620" marB="0" anchor="ctr">
                    <a:solidFill>
                      <a:schemeClr val="accent1"/>
                    </a:solidFill>
                  </a:tcPr>
                </a:tc>
                <a:tc>
                  <a:txBody>
                    <a:bodyPr/>
                    <a:lstStyle/>
                    <a:p>
                      <a:pPr algn="ctr" fontAlgn="b">
                        <a:buNone/>
                      </a:pPr>
                      <a:r>
                        <a:rPr lang="en-AU" sz="1400" b="1" u="none" strike="noStrike" dirty="0">
                          <a:solidFill>
                            <a:schemeClr val="bg1"/>
                          </a:solidFill>
                          <a:effectLst/>
                        </a:rPr>
                        <a:t>243,872</a:t>
                      </a:r>
                      <a:endParaRPr lang="en-AU" sz="1400" b="1" i="0" u="none" strike="noStrike" dirty="0">
                        <a:solidFill>
                          <a:schemeClr val="bg1"/>
                        </a:solidFill>
                        <a:effectLst/>
                        <a:latin typeface="Aptos Narrow" panose="020B0004020202020204" pitchFamily="34" charset="0"/>
                      </a:endParaRPr>
                    </a:p>
                  </a:txBody>
                  <a:tcPr marL="7620" marR="7620" marT="7620" marB="0" anchor="ctr">
                    <a:solidFill>
                      <a:schemeClr val="accent1"/>
                    </a:solidFill>
                  </a:tcPr>
                </a:tc>
                <a:tc>
                  <a:txBody>
                    <a:bodyPr/>
                    <a:lstStyle/>
                    <a:p>
                      <a:pPr algn="ctr" fontAlgn="b">
                        <a:buNone/>
                      </a:pPr>
                      <a:r>
                        <a:rPr lang="en-AU" sz="1400" b="1" u="none" strike="noStrike" dirty="0">
                          <a:solidFill>
                            <a:schemeClr val="bg1"/>
                          </a:solidFill>
                          <a:effectLst/>
                        </a:rPr>
                        <a:t>13.5</a:t>
                      </a:r>
                      <a:endParaRPr lang="en-AU" sz="1400" b="1" i="0" u="none" strike="noStrike" dirty="0">
                        <a:solidFill>
                          <a:schemeClr val="bg1"/>
                        </a:solidFill>
                        <a:effectLst/>
                        <a:latin typeface="Aptos Narrow" panose="020B0004020202020204" pitchFamily="34" charset="0"/>
                      </a:endParaRPr>
                    </a:p>
                  </a:txBody>
                  <a:tcPr marL="7620" marR="7620" marT="7620" marB="0" anchor="ctr">
                    <a:solidFill>
                      <a:schemeClr val="accent1"/>
                    </a:solidFill>
                  </a:tcPr>
                </a:tc>
                <a:extLst>
                  <a:ext uri="{0D108BD9-81ED-4DB2-BD59-A6C34878D82A}">
                    <a16:rowId xmlns:a16="http://schemas.microsoft.com/office/drawing/2014/main" val="3895330148"/>
                  </a:ext>
                </a:extLst>
              </a:tr>
            </a:tbl>
          </a:graphicData>
        </a:graphic>
      </p:graphicFrame>
      <p:graphicFrame>
        <p:nvGraphicFramePr>
          <p:cNvPr id="12" name="Table 11">
            <a:extLst>
              <a:ext uri="{FF2B5EF4-FFF2-40B4-BE49-F238E27FC236}">
                <a16:creationId xmlns:a16="http://schemas.microsoft.com/office/drawing/2014/main" id="{BFF9D337-8B38-1CD0-31C3-A353460E3B68}"/>
              </a:ext>
            </a:extLst>
          </p:cNvPr>
          <p:cNvGraphicFramePr>
            <a:graphicFrameLocks noGrp="1"/>
          </p:cNvGraphicFramePr>
          <p:nvPr>
            <p:extLst>
              <p:ext uri="{D42A27DB-BD31-4B8C-83A1-F6EECF244321}">
                <p14:modId xmlns:p14="http://schemas.microsoft.com/office/powerpoint/2010/main" val="2106565140"/>
              </p:ext>
            </p:extLst>
          </p:nvPr>
        </p:nvGraphicFramePr>
        <p:xfrm>
          <a:off x="5951985" y="3356992"/>
          <a:ext cx="6090144" cy="2448269"/>
        </p:xfrm>
        <a:graphic>
          <a:graphicData uri="http://schemas.openxmlformats.org/drawingml/2006/table">
            <a:tbl>
              <a:tblPr>
                <a:tableStyleId>{5C22544A-7EE6-4342-B048-85BDC9FD1C3A}</a:tableStyleId>
              </a:tblPr>
              <a:tblGrid>
                <a:gridCol w="1559671">
                  <a:extLst>
                    <a:ext uri="{9D8B030D-6E8A-4147-A177-3AD203B41FA5}">
                      <a16:colId xmlns:a16="http://schemas.microsoft.com/office/drawing/2014/main" val="246012252"/>
                    </a:ext>
                  </a:extLst>
                </a:gridCol>
                <a:gridCol w="1363599">
                  <a:extLst>
                    <a:ext uri="{9D8B030D-6E8A-4147-A177-3AD203B41FA5}">
                      <a16:colId xmlns:a16="http://schemas.microsoft.com/office/drawing/2014/main" val="3791357424"/>
                    </a:ext>
                  </a:extLst>
                </a:gridCol>
                <a:gridCol w="1397209">
                  <a:extLst>
                    <a:ext uri="{9D8B030D-6E8A-4147-A177-3AD203B41FA5}">
                      <a16:colId xmlns:a16="http://schemas.microsoft.com/office/drawing/2014/main" val="479004569"/>
                    </a:ext>
                  </a:extLst>
                </a:gridCol>
                <a:gridCol w="1769665">
                  <a:extLst>
                    <a:ext uri="{9D8B030D-6E8A-4147-A177-3AD203B41FA5}">
                      <a16:colId xmlns:a16="http://schemas.microsoft.com/office/drawing/2014/main" val="3255319168"/>
                    </a:ext>
                  </a:extLst>
                </a:gridCol>
              </a:tblGrid>
              <a:tr h="745956">
                <a:tc>
                  <a:txBody>
                    <a:bodyPr/>
                    <a:lstStyle/>
                    <a:p>
                      <a:pPr algn="ctr" fontAlgn="b">
                        <a:buNone/>
                      </a:pPr>
                      <a:endParaRPr lang="en-AU" sz="1400" b="1" i="0" u="none" strike="noStrike" kern="1200" dirty="0">
                        <a:solidFill>
                          <a:schemeClr val="bg1"/>
                        </a:solidFill>
                        <a:effectLst/>
                        <a:latin typeface="Aptos Narrow" panose="020B0004020202020204" pitchFamily="34" charset="0"/>
                        <a:ea typeface="+mn-ea"/>
                        <a:cs typeface="+mn-cs"/>
                      </a:endParaRPr>
                    </a:p>
                  </a:txBody>
                  <a:tcPr marL="7620" marR="7620" marT="7620" marB="0" anchor="ctr">
                    <a:solidFill>
                      <a:schemeClr val="accent1"/>
                    </a:solidFill>
                  </a:tcPr>
                </a:tc>
                <a:tc>
                  <a:txBody>
                    <a:bodyPr/>
                    <a:lstStyle/>
                    <a:p>
                      <a:pPr algn="ctr" fontAlgn="b">
                        <a:buNone/>
                      </a:pPr>
                      <a:r>
                        <a:rPr lang="en-AU" sz="1400" b="1" i="0" u="none" strike="noStrike" kern="1200" dirty="0">
                          <a:solidFill>
                            <a:schemeClr val="bg1"/>
                          </a:solidFill>
                          <a:effectLst/>
                          <a:latin typeface="Aptos Narrow" panose="020B0004020202020204" pitchFamily="34" charset="0"/>
                          <a:ea typeface="+mn-ea"/>
                          <a:cs typeface="+mn-cs"/>
                        </a:rPr>
                        <a:t>Users of vulgarity (%)</a:t>
                      </a:r>
                    </a:p>
                  </a:txBody>
                  <a:tcPr marL="7620" marR="7620" marT="7620" marB="0" anchor="ctr">
                    <a:solidFill>
                      <a:schemeClr val="accent1"/>
                    </a:solidFill>
                  </a:tcPr>
                </a:tc>
                <a:tc>
                  <a:txBody>
                    <a:bodyPr/>
                    <a:lstStyle/>
                    <a:p>
                      <a:pPr algn="ctr" fontAlgn="b">
                        <a:buNone/>
                      </a:pPr>
                      <a:r>
                        <a:rPr lang="en-AU" sz="1400" b="1" i="0" u="none" strike="noStrike" kern="1200" dirty="0">
                          <a:solidFill>
                            <a:schemeClr val="bg1"/>
                          </a:solidFill>
                          <a:effectLst/>
                          <a:latin typeface="Aptos Narrow" panose="020B0004020202020204" pitchFamily="34" charset="0"/>
                          <a:ea typeface="+mn-ea"/>
                          <a:cs typeface="+mn-cs"/>
                        </a:rPr>
                        <a:t>Vulgar Tokens N (%)</a:t>
                      </a:r>
                    </a:p>
                  </a:txBody>
                  <a:tcPr marL="7620" marR="7620" marT="7620" marB="0" anchor="ctr">
                    <a:solidFill>
                      <a:schemeClr val="accent1"/>
                    </a:solidFill>
                  </a:tcPr>
                </a:tc>
                <a:tc>
                  <a:txBody>
                    <a:bodyPr/>
                    <a:lstStyle/>
                    <a:p>
                      <a:pPr algn="ctr" fontAlgn="b">
                        <a:buNone/>
                      </a:pPr>
                      <a:r>
                        <a:rPr lang="en-AU" sz="1400" b="1" i="0" u="none" strike="noStrike" kern="1200" dirty="0">
                          <a:solidFill>
                            <a:schemeClr val="bg1"/>
                          </a:solidFill>
                          <a:effectLst/>
                          <a:latin typeface="Aptos Narrow" panose="020B0004020202020204" pitchFamily="34" charset="0"/>
                          <a:ea typeface="+mn-ea"/>
                          <a:cs typeface="+mn-cs"/>
                        </a:rPr>
                        <a:t>Vulgar Tweets N (%)</a:t>
                      </a:r>
                    </a:p>
                  </a:txBody>
                  <a:tcPr marL="7620" marR="7620" marT="7620" marB="0" anchor="ctr">
                    <a:solidFill>
                      <a:schemeClr val="accent1"/>
                    </a:solidFill>
                  </a:tcPr>
                </a:tc>
                <a:extLst>
                  <a:ext uri="{0D108BD9-81ED-4DB2-BD59-A6C34878D82A}">
                    <a16:rowId xmlns:a16="http://schemas.microsoft.com/office/drawing/2014/main" val="1826517686"/>
                  </a:ext>
                </a:extLst>
              </a:tr>
              <a:tr h="397844">
                <a:tc>
                  <a:txBody>
                    <a:bodyPr/>
                    <a:lstStyle/>
                    <a:p>
                      <a:pPr algn="ctr" fontAlgn="b">
                        <a:buNone/>
                      </a:pPr>
                      <a:r>
                        <a:rPr lang="en-AU" sz="1400" b="1" u="none" strike="noStrike" dirty="0">
                          <a:effectLst/>
                        </a:rPr>
                        <a:t>Australia</a:t>
                      </a:r>
                      <a:endParaRPr lang="en-AU" sz="1400" b="1"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b">
                        <a:buNone/>
                      </a:pPr>
                      <a:r>
                        <a:rPr lang="en-AU" sz="1400" u="none" strike="noStrike">
                          <a:effectLst/>
                        </a:rPr>
                        <a:t>46.8</a:t>
                      </a:r>
                      <a:endParaRPr lang="en-AU" sz="14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b">
                        <a:buNone/>
                      </a:pPr>
                      <a:r>
                        <a:rPr lang="en-AU" sz="1400" u="none" strike="noStrike">
                          <a:effectLst/>
                        </a:rPr>
                        <a:t>3,906 (0.27)</a:t>
                      </a:r>
                      <a:endParaRPr lang="en-AU" sz="14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b">
                        <a:buNone/>
                      </a:pPr>
                      <a:r>
                        <a:rPr lang="en-AU" sz="1400" u="none" strike="noStrike">
                          <a:effectLst/>
                        </a:rPr>
                        <a:t>3,581 (3.60)</a:t>
                      </a:r>
                      <a:endParaRPr lang="en-AU" sz="1400" b="0" i="0" u="none" strike="noStrike">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3495725753"/>
                  </a:ext>
                </a:extLst>
              </a:tr>
              <a:tr h="508781">
                <a:tc>
                  <a:txBody>
                    <a:bodyPr/>
                    <a:lstStyle/>
                    <a:p>
                      <a:pPr algn="ctr" fontAlgn="b">
                        <a:buNone/>
                      </a:pPr>
                      <a:r>
                        <a:rPr lang="en-AU" sz="1400" b="1" u="none" strike="noStrike" dirty="0">
                          <a:effectLst/>
                        </a:rPr>
                        <a:t>United Kingdom</a:t>
                      </a:r>
                      <a:endParaRPr lang="en-AU" sz="1400" b="1" i="0" u="none" strike="noStrike" dirty="0">
                        <a:solidFill>
                          <a:srgbClr val="000000"/>
                        </a:solidFill>
                        <a:effectLst/>
                        <a:latin typeface="Aptos Narrow" panose="020B0004020202020204" pitchFamily="34" charset="0"/>
                      </a:endParaRPr>
                    </a:p>
                  </a:txBody>
                  <a:tcPr marL="7620" marR="7620" marT="7620" marB="0" anchor="ctr">
                    <a:solidFill>
                      <a:schemeClr val="bg1"/>
                    </a:solidFill>
                  </a:tcPr>
                </a:tc>
                <a:tc>
                  <a:txBody>
                    <a:bodyPr/>
                    <a:lstStyle/>
                    <a:p>
                      <a:pPr algn="ctr" fontAlgn="b">
                        <a:buNone/>
                      </a:pPr>
                      <a:r>
                        <a:rPr lang="en-AU" sz="1400" u="none" strike="noStrike" dirty="0">
                          <a:effectLst/>
                        </a:rPr>
                        <a:t>36.9</a:t>
                      </a:r>
                      <a:endParaRPr lang="en-AU" sz="1400" b="0" i="0" u="none" strike="noStrike" dirty="0">
                        <a:solidFill>
                          <a:srgbClr val="000000"/>
                        </a:solidFill>
                        <a:effectLst/>
                        <a:latin typeface="Aptos Narrow" panose="020B0004020202020204" pitchFamily="34" charset="0"/>
                      </a:endParaRPr>
                    </a:p>
                  </a:txBody>
                  <a:tcPr marL="7620" marR="7620" marT="7620" marB="0" anchor="ctr">
                    <a:solidFill>
                      <a:schemeClr val="bg1"/>
                    </a:solidFill>
                  </a:tcPr>
                </a:tc>
                <a:tc>
                  <a:txBody>
                    <a:bodyPr/>
                    <a:lstStyle/>
                    <a:p>
                      <a:pPr algn="ctr" fontAlgn="b">
                        <a:buNone/>
                      </a:pPr>
                      <a:r>
                        <a:rPr lang="en-AU" sz="1400" u="none" strike="noStrike" dirty="0">
                          <a:effectLst/>
                        </a:rPr>
                        <a:t>20,655 (0.26)</a:t>
                      </a:r>
                      <a:endParaRPr lang="en-AU" sz="1400" b="0" i="0" u="none" strike="noStrike" dirty="0">
                        <a:solidFill>
                          <a:srgbClr val="000000"/>
                        </a:solidFill>
                        <a:effectLst/>
                        <a:latin typeface="Aptos Narrow" panose="020B0004020202020204" pitchFamily="34" charset="0"/>
                      </a:endParaRPr>
                    </a:p>
                  </a:txBody>
                  <a:tcPr marL="7620" marR="7620" marT="7620" marB="0" anchor="ctr">
                    <a:solidFill>
                      <a:schemeClr val="bg1"/>
                    </a:solidFill>
                  </a:tcPr>
                </a:tc>
                <a:tc>
                  <a:txBody>
                    <a:bodyPr/>
                    <a:lstStyle/>
                    <a:p>
                      <a:pPr algn="ctr" fontAlgn="b">
                        <a:buNone/>
                      </a:pPr>
                      <a:r>
                        <a:rPr lang="en-AU" sz="1400" u="none" strike="noStrike" dirty="0">
                          <a:effectLst/>
                        </a:rPr>
                        <a:t>19,005 (3.53)</a:t>
                      </a:r>
                      <a:endParaRPr lang="en-AU" sz="1400" b="0" i="0" u="none" strike="noStrike" dirty="0">
                        <a:solidFill>
                          <a:srgbClr val="000000"/>
                        </a:solidFill>
                        <a:effectLst/>
                        <a:latin typeface="Aptos Narrow" panose="020B0004020202020204" pitchFamily="34" charset="0"/>
                      </a:endParaRPr>
                    </a:p>
                  </a:txBody>
                  <a:tcPr marL="7620" marR="7620" marT="7620" marB="0" anchor="ctr">
                    <a:solidFill>
                      <a:schemeClr val="bg1"/>
                    </a:solidFill>
                  </a:tcPr>
                </a:tc>
                <a:extLst>
                  <a:ext uri="{0D108BD9-81ED-4DB2-BD59-A6C34878D82A}">
                    <a16:rowId xmlns:a16="http://schemas.microsoft.com/office/drawing/2014/main" val="3458303615"/>
                  </a:ext>
                </a:extLst>
              </a:tr>
              <a:tr h="397844">
                <a:tc>
                  <a:txBody>
                    <a:bodyPr/>
                    <a:lstStyle/>
                    <a:p>
                      <a:pPr algn="ctr" fontAlgn="b">
                        <a:buNone/>
                      </a:pPr>
                      <a:r>
                        <a:rPr lang="en-AU" sz="1400" b="1" u="none" strike="noStrike" dirty="0">
                          <a:effectLst/>
                        </a:rPr>
                        <a:t>United States</a:t>
                      </a:r>
                      <a:endParaRPr lang="en-AU" sz="1400" b="1"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b">
                        <a:buNone/>
                      </a:pPr>
                      <a:r>
                        <a:rPr lang="en-AU" sz="1400" u="none" strike="noStrike">
                          <a:effectLst/>
                        </a:rPr>
                        <a:t>52.9</a:t>
                      </a:r>
                      <a:endParaRPr lang="en-AU" sz="14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b">
                        <a:buNone/>
                      </a:pPr>
                      <a:r>
                        <a:rPr lang="en-AU" sz="1400" u="none" strike="noStrike">
                          <a:effectLst/>
                        </a:rPr>
                        <a:t>108,175 (0.39)</a:t>
                      </a:r>
                      <a:endParaRPr lang="en-AU" sz="14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b">
                        <a:buNone/>
                      </a:pPr>
                      <a:r>
                        <a:rPr lang="en-AU" sz="1400" u="none" strike="noStrike" dirty="0">
                          <a:effectLst/>
                        </a:rPr>
                        <a:t>97,748 (4.67)</a:t>
                      </a:r>
                      <a:endParaRPr lang="en-AU" sz="14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595239167"/>
                  </a:ext>
                </a:extLst>
              </a:tr>
              <a:tr h="397844">
                <a:tc>
                  <a:txBody>
                    <a:bodyPr/>
                    <a:lstStyle/>
                    <a:p>
                      <a:pPr algn="ctr" fontAlgn="b">
                        <a:buNone/>
                      </a:pPr>
                      <a:r>
                        <a:rPr lang="en-AU" sz="1400" b="1" u="none" strike="noStrike" dirty="0">
                          <a:solidFill>
                            <a:schemeClr val="bg1"/>
                          </a:solidFill>
                          <a:effectLst/>
                        </a:rPr>
                        <a:t>Total</a:t>
                      </a:r>
                      <a:endParaRPr lang="en-AU" sz="1400" b="1" i="0" u="none" strike="noStrike" dirty="0">
                        <a:solidFill>
                          <a:schemeClr val="bg1"/>
                        </a:solidFill>
                        <a:effectLst/>
                        <a:latin typeface="Aptos Narrow" panose="020B0004020202020204" pitchFamily="34" charset="0"/>
                      </a:endParaRPr>
                    </a:p>
                  </a:txBody>
                  <a:tcPr marL="7620" marR="7620" marT="7620" marB="0" anchor="ctr">
                    <a:solidFill>
                      <a:schemeClr val="accent1"/>
                    </a:solidFill>
                  </a:tcPr>
                </a:tc>
                <a:tc>
                  <a:txBody>
                    <a:bodyPr/>
                    <a:lstStyle/>
                    <a:p>
                      <a:pPr algn="ctr" fontAlgn="b">
                        <a:buNone/>
                      </a:pPr>
                      <a:r>
                        <a:rPr lang="en-AU" sz="1400" b="1" u="none" strike="noStrike" dirty="0">
                          <a:solidFill>
                            <a:schemeClr val="bg1"/>
                          </a:solidFill>
                          <a:effectLst/>
                        </a:rPr>
                        <a:t>49.3</a:t>
                      </a:r>
                      <a:endParaRPr lang="en-AU" sz="1400" b="1" i="0" u="none" strike="noStrike" dirty="0">
                        <a:solidFill>
                          <a:schemeClr val="bg1"/>
                        </a:solidFill>
                        <a:effectLst/>
                        <a:latin typeface="Aptos Narrow" panose="020B0004020202020204" pitchFamily="34" charset="0"/>
                      </a:endParaRPr>
                    </a:p>
                  </a:txBody>
                  <a:tcPr marL="7620" marR="7620" marT="7620" marB="0" anchor="ctr">
                    <a:solidFill>
                      <a:schemeClr val="accent1"/>
                    </a:solidFill>
                  </a:tcPr>
                </a:tc>
                <a:tc>
                  <a:txBody>
                    <a:bodyPr/>
                    <a:lstStyle/>
                    <a:p>
                      <a:pPr algn="ctr" fontAlgn="b">
                        <a:buNone/>
                      </a:pPr>
                      <a:r>
                        <a:rPr lang="en-AU" sz="1400" b="1" u="none" strike="noStrike" dirty="0">
                          <a:solidFill>
                            <a:schemeClr val="bg1"/>
                          </a:solidFill>
                          <a:effectLst/>
                        </a:rPr>
                        <a:t>132,736 (0.36)</a:t>
                      </a:r>
                      <a:endParaRPr lang="en-AU" sz="1400" b="1" i="0" u="none" strike="noStrike" dirty="0">
                        <a:solidFill>
                          <a:schemeClr val="bg1"/>
                        </a:solidFill>
                        <a:effectLst/>
                        <a:latin typeface="Aptos Narrow" panose="020B0004020202020204" pitchFamily="34" charset="0"/>
                      </a:endParaRPr>
                    </a:p>
                  </a:txBody>
                  <a:tcPr marL="7620" marR="7620" marT="7620" marB="0" anchor="ctr">
                    <a:solidFill>
                      <a:schemeClr val="accent1"/>
                    </a:solidFill>
                  </a:tcPr>
                </a:tc>
                <a:tc>
                  <a:txBody>
                    <a:bodyPr/>
                    <a:lstStyle/>
                    <a:p>
                      <a:pPr algn="ctr" fontAlgn="b">
                        <a:buNone/>
                      </a:pPr>
                      <a:r>
                        <a:rPr lang="en-AU" sz="1400" b="1" u="none" strike="noStrike" dirty="0">
                          <a:solidFill>
                            <a:schemeClr val="bg1"/>
                          </a:solidFill>
                          <a:effectLst/>
                        </a:rPr>
                        <a:t>120,334 (4.41)</a:t>
                      </a:r>
                      <a:endParaRPr lang="en-AU" sz="1400" b="1" i="0" u="none" strike="noStrike" dirty="0">
                        <a:solidFill>
                          <a:schemeClr val="bg1"/>
                        </a:solidFill>
                        <a:effectLst/>
                        <a:latin typeface="Aptos Narrow" panose="020B0004020202020204" pitchFamily="34" charset="0"/>
                      </a:endParaRPr>
                    </a:p>
                  </a:txBody>
                  <a:tcPr marL="7620" marR="7620" marT="7620" marB="0" anchor="ctr">
                    <a:solidFill>
                      <a:schemeClr val="accent1"/>
                    </a:solidFill>
                  </a:tcPr>
                </a:tc>
                <a:extLst>
                  <a:ext uri="{0D108BD9-81ED-4DB2-BD59-A6C34878D82A}">
                    <a16:rowId xmlns:a16="http://schemas.microsoft.com/office/drawing/2014/main" val="2964050184"/>
                  </a:ext>
                </a:extLst>
              </a:tr>
            </a:tbl>
          </a:graphicData>
        </a:graphic>
      </p:graphicFrame>
      <p:sp>
        <p:nvSpPr>
          <p:cNvPr id="13" name="Title 2">
            <a:extLst>
              <a:ext uri="{FF2B5EF4-FFF2-40B4-BE49-F238E27FC236}">
                <a16:creationId xmlns:a16="http://schemas.microsoft.com/office/drawing/2014/main" id="{E12B6E43-FF54-EFC7-FFB3-9232314D8E5C}"/>
              </a:ext>
            </a:extLst>
          </p:cNvPr>
          <p:cNvSpPr>
            <a:spLocks noGrp="1"/>
          </p:cNvSpPr>
          <p:nvPr>
            <p:ph type="title"/>
          </p:nvPr>
        </p:nvSpPr>
        <p:spPr>
          <a:xfrm>
            <a:off x="143199" y="1070595"/>
            <a:ext cx="4536578" cy="469056"/>
          </a:xfrm>
        </p:spPr>
        <p:txBody>
          <a:bodyPr>
            <a:normAutofit/>
          </a:bodyPr>
          <a:lstStyle/>
          <a:p>
            <a:r>
              <a:rPr lang="de-DE" sz="1600" b="1" dirty="0"/>
              <a:t>Final Data Set</a:t>
            </a:r>
            <a:endParaRPr lang="en-AU" sz="1600" b="1" dirty="0"/>
          </a:p>
        </p:txBody>
      </p:sp>
      <p:sp>
        <p:nvSpPr>
          <p:cNvPr id="14" name="Title 2">
            <a:extLst>
              <a:ext uri="{FF2B5EF4-FFF2-40B4-BE49-F238E27FC236}">
                <a16:creationId xmlns:a16="http://schemas.microsoft.com/office/drawing/2014/main" id="{3BCA5300-B537-858B-0544-8DF854FF0201}"/>
              </a:ext>
            </a:extLst>
          </p:cNvPr>
          <p:cNvSpPr txBox="1">
            <a:spLocks/>
          </p:cNvSpPr>
          <p:nvPr/>
        </p:nvSpPr>
        <p:spPr>
          <a:xfrm>
            <a:off x="7464152" y="3009952"/>
            <a:ext cx="4536578" cy="469056"/>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400" b="0" kern="1200">
                <a:solidFill>
                  <a:schemeClr val="accent1"/>
                </a:solidFill>
                <a:latin typeface="+mj-lt"/>
                <a:ea typeface="+mj-ea"/>
                <a:cs typeface="+mj-cs"/>
              </a:defRPr>
            </a:lvl1pPr>
          </a:lstStyle>
          <a:p>
            <a:pPr algn="r"/>
            <a:r>
              <a:rPr lang="de-DE" sz="1600" b="1" dirty="0"/>
              <a:t>Vulgarity Overview</a:t>
            </a:r>
            <a:endParaRPr lang="en-AU" sz="1600" b="1" dirty="0"/>
          </a:p>
        </p:txBody>
      </p:sp>
    </p:spTree>
    <p:extLst>
      <p:ext uri="{BB962C8B-B14F-4D97-AF65-F5344CB8AC3E}">
        <p14:creationId xmlns:p14="http://schemas.microsoft.com/office/powerpoint/2010/main" val="562715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59C2A-B3D8-F696-1BE7-BA524563F71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3A96E4D-CCC8-DF38-22B7-4517E7416758}"/>
              </a:ext>
            </a:extLst>
          </p:cNvPr>
          <p:cNvSpPr>
            <a:spLocks noGrp="1"/>
          </p:cNvSpPr>
          <p:nvPr>
            <p:ph type="body" sz="quarter" idx="15"/>
          </p:nvPr>
        </p:nvSpPr>
        <p:spPr/>
        <p:txBody>
          <a:bodyPr/>
          <a:lstStyle/>
          <a:p>
            <a:r>
              <a:rPr lang="de-DE" b="0" dirty="0"/>
              <a:t>Schweinberger: Vulgarity in World Englishes</a:t>
            </a:r>
            <a:endParaRPr lang="en-AU" b="0" dirty="0"/>
          </a:p>
        </p:txBody>
      </p:sp>
      <p:sp>
        <p:nvSpPr>
          <p:cNvPr id="6" name="Slide Number Placeholder 5">
            <a:extLst>
              <a:ext uri="{FF2B5EF4-FFF2-40B4-BE49-F238E27FC236}">
                <a16:creationId xmlns:a16="http://schemas.microsoft.com/office/drawing/2014/main" id="{4466282B-4BE9-6A05-EED6-460F6946AC5C}"/>
              </a:ext>
            </a:extLst>
          </p:cNvPr>
          <p:cNvSpPr>
            <a:spLocks noGrp="1"/>
          </p:cNvSpPr>
          <p:nvPr>
            <p:ph type="sldNum" sz="quarter" idx="18"/>
          </p:nvPr>
        </p:nvSpPr>
        <p:spPr/>
        <p:txBody>
          <a:bodyPr/>
          <a:lstStyle/>
          <a:p>
            <a:fld id="{E917DE0E-AFB1-41FD-BC35-27DB61CA125F}" type="slidenum">
              <a:rPr lang="en-AU" smtClean="0"/>
              <a:pPr/>
              <a:t>38</a:t>
            </a:fld>
            <a:endParaRPr lang="en-AU" dirty="0"/>
          </a:p>
        </p:txBody>
      </p:sp>
      <p:pic>
        <p:nvPicPr>
          <p:cNvPr id="11" name="Picture 10" descr="A graph with numbers and symbols&#10;&#10;AI-generated content may be incorrect.">
            <a:extLst>
              <a:ext uri="{FF2B5EF4-FFF2-40B4-BE49-F238E27FC236}">
                <a16:creationId xmlns:a16="http://schemas.microsoft.com/office/drawing/2014/main" id="{2CF95F1B-247F-F06D-3B0E-D5C93326740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47528" y="664964"/>
            <a:ext cx="7704856" cy="6161495"/>
          </a:xfrm>
          <a:prstGeom prst="rect">
            <a:avLst/>
          </a:prstGeom>
          <a:noFill/>
          <a:ln>
            <a:noFill/>
          </a:ln>
        </p:spPr>
      </p:pic>
    </p:spTree>
    <p:extLst>
      <p:ext uri="{BB962C8B-B14F-4D97-AF65-F5344CB8AC3E}">
        <p14:creationId xmlns:p14="http://schemas.microsoft.com/office/powerpoint/2010/main" val="1497289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1048-6248-0E30-D882-A7186982CFA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E9D6B03-F948-78E9-19CA-F8C540810285}"/>
              </a:ext>
            </a:extLst>
          </p:cNvPr>
          <p:cNvSpPr>
            <a:spLocks noGrp="1"/>
          </p:cNvSpPr>
          <p:nvPr>
            <p:ph type="body" sz="quarter" idx="15"/>
          </p:nvPr>
        </p:nvSpPr>
        <p:spPr/>
        <p:txBody>
          <a:bodyPr/>
          <a:lstStyle/>
          <a:p>
            <a:r>
              <a:rPr lang="de-DE" b="0" dirty="0"/>
              <a:t>Schweinberger: Vulgarity in World Englishes</a:t>
            </a:r>
            <a:endParaRPr lang="en-AU" b="0" dirty="0"/>
          </a:p>
        </p:txBody>
      </p:sp>
      <p:sp>
        <p:nvSpPr>
          <p:cNvPr id="6" name="Slide Number Placeholder 5">
            <a:extLst>
              <a:ext uri="{FF2B5EF4-FFF2-40B4-BE49-F238E27FC236}">
                <a16:creationId xmlns:a16="http://schemas.microsoft.com/office/drawing/2014/main" id="{FBD0AC27-63C0-75AA-E7C5-C19A800126AF}"/>
              </a:ext>
            </a:extLst>
          </p:cNvPr>
          <p:cNvSpPr>
            <a:spLocks noGrp="1"/>
          </p:cNvSpPr>
          <p:nvPr>
            <p:ph type="sldNum" sz="quarter" idx="18"/>
          </p:nvPr>
        </p:nvSpPr>
        <p:spPr/>
        <p:txBody>
          <a:bodyPr/>
          <a:lstStyle/>
          <a:p>
            <a:fld id="{E917DE0E-AFB1-41FD-BC35-27DB61CA125F}" type="slidenum">
              <a:rPr lang="en-AU" smtClean="0"/>
              <a:pPr/>
              <a:t>39</a:t>
            </a:fld>
            <a:endParaRPr lang="en-AU" dirty="0"/>
          </a:p>
        </p:txBody>
      </p:sp>
      <p:pic>
        <p:nvPicPr>
          <p:cNvPr id="2" name="Picture 1" descr="A screenshot of a computer program&#10;&#10;AI-generated content may be incorrect.">
            <a:extLst>
              <a:ext uri="{FF2B5EF4-FFF2-40B4-BE49-F238E27FC236}">
                <a16:creationId xmlns:a16="http://schemas.microsoft.com/office/drawing/2014/main" id="{30BA3674-6951-50E4-5674-18263196142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5400" y="661846"/>
            <a:ext cx="10823792" cy="6186565"/>
          </a:xfrm>
          <a:prstGeom prst="rect">
            <a:avLst/>
          </a:prstGeom>
          <a:noFill/>
          <a:ln>
            <a:noFill/>
          </a:ln>
        </p:spPr>
      </p:pic>
    </p:spTree>
    <p:extLst>
      <p:ext uri="{BB962C8B-B14F-4D97-AF65-F5344CB8AC3E}">
        <p14:creationId xmlns:p14="http://schemas.microsoft.com/office/powerpoint/2010/main" val="239962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411FA-87AE-69EE-AF39-854BAA4C1CD7}"/>
            </a:ext>
          </a:extLst>
        </p:cNvPr>
        <p:cNvGrpSpPr/>
        <p:nvPr/>
      </p:nvGrpSpPr>
      <p:grpSpPr>
        <a:xfrm>
          <a:off x="0" y="0"/>
          <a:ext cx="0" cy="0"/>
          <a:chOff x="0" y="0"/>
          <a:chExt cx="0" cy="0"/>
        </a:xfrm>
      </p:grpSpPr>
      <p:pic>
        <p:nvPicPr>
          <p:cNvPr id="7" name="Picture 6" descr="A person with a bird head and a kangaroo&#10;&#10;AI-generated content may be incorrect.">
            <a:extLst>
              <a:ext uri="{FF2B5EF4-FFF2-40B4-BE49-F238E27FC236}">
                <a16:creationId xmlns:a16="http://schemas.microsoft.com/office/drawing/2014/main" id="{20264ED8-7AAE-165F-D12F-8EFD7390C250}"/>
              </a:ext>
            </a:extLst>
          </p:cNvPr>
          <p:cNvPicPr>
            <a:picLocks noChangeAspect="1"/>
          </p:cNvPicPr>
          <p:nvPr/>
        </p:nvPicPr>
        <p:blipFill>
          <a:blip r:embed="rId2">
            <a:alphaModFix amt="10000"/>
          </a:blip>
          <a:stretch>
            <a:fillRect/>
          </a:stretch>
        </p:blipFill>
        <p:spPr>
          <a:xfrm>
            <a:off x="0" y="636294"/>
            <a:ext cx="12192000" cy="6221706"/>
          </a:xfrm>
          <a:prstGeom prst="rect">
            <a:avLst/>
          </a:prstGeom>
        </p:spPr>
      </p:pic>
      <p:sp>
        <p:nvSpPr>
          <p:cNvPr id="2" name="Content Placeholder 1">
            <a:extLst>
              <a:ext uri="{FF2B5EF4-FFF2-40B4-BE49-F238E27FC236}">
                <a16:creationId xmlns:a16="http://schemas.microsoft.com/office/drawing/2014/main" id="{821F686F-4371-E878-BD0B-99C8DD624E2C}"/>
              </a:ext>
            </a:extLst>
          </p:cNvPr>
          <p:cNvSpPr>
            <a:spLocks noGrp="1"/>
          </p:cNvSpPr>
          <p:nvPr>
            <p:ph sz="quarter" idx="10"/>
          </p:nvPr>
        </p:nvSpPr>
        <p:spPr/>
        <p:txBody>
          <a:bodyPr>
            <a:normAutofit/>
          </a:bodyPr>
          <a:lstStyle/>
          <a:p>
            <a:pPr>
              <a:spcBef>
                <a:spcPts val="600"/>
              </a:spcBef>
              <a:spcAft>
                <a:spcPts val="600"/>
              </a:spcAft>
            </a:pPr>
            <a:r>
              <a:rPr lang="de-DE" sz="2000" b="1" dirty="0">
                <a:solidFill>
                  <a:srgbClr val="51247A"/>
                </a:solidFill>
              </a:rPr>
              <a:t>Part 1: Background. Why I‘m </a:t>
            </a:r>
            <a:r>
              <a:rPr lang="en-US" sz="2000" b="1" dirty="0">
                <a:solidFill>
                  <a:srgbClr val="51247A"/>
                </a:solidFill>
              </a:rPr>
              <a:t>interest in language “not taught at school”</a:t>
            </a:r>
            <a:endParaRPr lang="de-DE" sz="2000" b="1" dirty="0">
              <a:solidFill>
                <a:srgbClr val="51247A"/>
              </a:solidFill>
            </a:endParaRPr>
          </a:p>
          <a:p>
            <a:pPr>
              <a:spcBef>
                <a:spcPts val="600"/>
              </a:spcBef>
              <a:spcAft>
                <a:spcPts val="600"/>
              </a:spcAft>
            </a:pPr>
            <a:r>
              <a:rPr lang="de-DE" sz="2000" b="1" dirty="0">
                <a:solidFill>
                  <a:srgbClr val="51247A"/>
                </a:solidFill>
              </a:rPr>
              <a:t>Part 2: Small words, big consequences</a:t>
            </a:r>
          </a:p>
          <a:p>
            <a:pPr>
              <a:spcBef>
                <a:spcPts val="600"/>
              </a:spcBef>
              <a:spcAft>
                <a:spcPts val="600"/>
              </a:spcAft>
            </a:pPr>
            <a:r>
              <a:rPr lang="en-US" sz="2000" dirty="0">
                <a:solidFill>
                  <a:srgbClr val="51247A"/>
                </a:solidFill>
              </a:rPr>
              <a:t>Study 1: Discourse markers, </a:t>
            </a:r>
            <a:r>
              <a:rPr lang="en-US" sz="2000" i="1" dirty="0">
                <a:solidFill>
                  <a:srgbClr val="51247A"/>
                </a:solidFill>
              </a:rPr>
              <a:t>like</a:t>
            </a:r>
            <a:r>
              <a:rPr lang="en-US" sz="2000" dirty="0">
                <a:solidFill>
                  <a:srgbClr val="51247A"/>
                </a:solidFill>
              </a:rPr>
              <a:t>, and how listeners hear us </a:t>
            </a:r>
            <a:r>
              <a:rPr lang="de-DE" sz="1100" dirty="0">
                <a:solidFill>
                  <a:schemeClr val="bg1">
                    <a:lumMod val="50000"/>
                  </a:schemeClr>
                </a:solidFill>
              </a:rPr>
              <a:t>(Dailey-O‘Cain, 2000)</a:t>
            </a:r>
          </a:p>
          <a:p>
            <a:pPr>
              <a:spcBef>
                <a:spcPts val="600"/>
              </a:spcBef>
              <a:spcAft>
                <a:spcPts val="600"/>
              </a:spcAft>
            </a:pPr>
            <a:r>
              <a:rPr lang="de-DE" sz="2000" b="1" dirty="0">
                <a:solidFill>
                  <a:srgbClr val="51247A"/>
                </a:solidFill>
              </a:rPr>
              <a:t>Part 3: Vulgarity across contexts</a:t>
            </a:r>
          </a:p>
          <a:p>
            <a:pPr>
              <a:spcBef>
                <a:spcPts val="600"/>
              </a:spcBef>
              <a:spcAft>
                <a:spcPts val="600"/>
              </a:spcAft>
            </a:pPr>
            <a:r>
              <a:rPr lang="de-DE" sz="2000" dirty="0">
                <a:solidFill>
                  <a:srgbClr val="51247A"/>
                </a:solidFill>
              </a:rPr>
              <a:t>Study 2: Vulgarity on the Web </a:t>
            </a:r>
            <a:r>
              <a:rPr lang="de-DE" sz="1100" dirty="0">
                <a:solidFill>
                  <a:schemeClr val="bg1">
                    <a:lumMod val="50000"/>
                  </a:schemeClr>
                </a:solidFill>
              </a:rPr>
              <a:t>(Schweinberger &amp; Burridge, 2025)</a:t>
            </a:r>
          </a:p>
          <a:p>
            <a:pPr>
              <a:spcBef>
                <a:spcPts val="600"/>
              </a:spcBef>
              <a:spcAft>
                <a:spcPts val="600"/>
              </a:spcAft>
            </a:pPr>
            <a:r>
              <a:rPr lang="de-DE" sz="2000" dirty="0">
                <a:solidFill>
                  <a:srgbClr val="51247A"/>
                </a:solidFill>
              </a:rPr>
              <a:t>Study 3: Vulgarity in Face-to-Face Conversation </a:t>
            </a:r>
            <a:r>
              <a:rPr lang="de-DE" sz="1100" dirty="0">
                <a:solidFill>
                  <a:schemeClr val="bg1">
                    <a:lumMod val="50000"/>
                  </a:schemeClr>
                </a:solidFill>
              </a:rPr>
              <a:t>(Schweinberger &amp; Burridge, submitted)</a:t>
            </a:r>
          </a:p>
          <a:p>
            <a:pPr>
              <a:spcBef>
                <a:spcPts val="600"/>
              </a:spcBef>
              <a:spcAft>
                <a:spcPts val="600"/>
              </a:spcAft>
            </a:pPr>
            <a:r>
              <a:rPr lang="de-DE" sz="2000" dirty="0">
                <a:solidFill>
                  <a:srgbClr val="51247A"/>
                </a:solidFill>
              </a:rPr>
              <a:t>Study 4: Vulgarity on Social Media </a:t>
            </a:r>
            <a:r>
              <a:rPr lang="de-DE" sz="1100" dirty="0">
                <a:solidFill>
                  <a:schemeClr val="bg1">
                    <a:lumMod val="50000"/>
                  </a:schemeClr>
                </a:solidFill>
              </a:rPr>
              <a:t>(Schweinberger et al., 2026, in print)</a:t>
            </a:r>
          </a:p>
          <a:p>
            <a:pPr>
              <a:spcBef>
                <a:spcPts val="600"/>
              </a:spcBef>
              <a:spcAft>
                <a:spcPts val="600"/>
              </a:spcAft>
            </a:pPr>
            <a:r>
              <a:rPr lang="de-DE" sz="2000" dirty="0">
                <a:solidFill>
                  <a:srgbClr val="51247A"/>
                </a:solidFill>
              </a:rPr>
              <a:t>Study 5: Vulgarity in Pop Music </a:t>
            </a:r>
            <a:r>
              <a:rPr lang="de-DE" sz="1100" dirty="0">
                <a:solidFill>
                  <a:schemeClr val="bg1">
                    <a:lumMod val="50000"/>
                  </a:schemeClr>
                </a:solidFill>
              </a:rPr>
              <a:t>(Putensen &amp; Schweinberger, submitted)</a:t>
            </a:r>
          </a:p>
          <a:p>
            <a:pPr>
              <a:spcBef>
                <a:spcPts val="600"/>
              </a:spcBef>
              <a:spcAft>
                <a:spcPts val="600"/>
              </a:spcAft>
            </a:pPr>
            <a:r>
              <a:rPr lang="de-DE" sz="2000" b="1" dirty="0">
                <a:solidFill>
                  <a:srgbClr val="51247A"/>
                </a:solidFill>
              </a:rPr>
              <a:t>Part 4: Bringing it together – </a:t>
            </a:r>
            <a:r>
              <a:rPr lang="en-US" sz="2000" b="1" dirty="0">
                <a:solidFill>
                  <a:srgbClr val="51247A"/>
                </a:solidFill>
              </a:rPr>
              <a:t>What we've learned </a:t>
            </a:r>
            <a:r>
              <a:rPr lang="de-DE" sz="2000" b="1" dirty="0">
                <a:solidFill>
                  <a:srgbClr val="51247A"/>
                </a:solidFill>
              </a:rPr>
              <a:t>– </a:t>
            </a:r>
            <a:r>
              <a:rPr lang="en-US" sz="2000" b="1" dirty="0">
                <a:solidFill>
                  <a:srgbClr val="51247A"/>
                </a:solidFill>
              </a:rPr>
              <a:t>and why it matters</a:t>
            </a:r>
          </a:p>
        </p:txBody>
      </p:sp>
      <p:sp>
        <p:nvSpPr>
          <p:cNvPr id="3" name="Title 2">
            <a:extLst>
              <a:ext uri="{FF2B5EF4-FFF2-40B4-BE49-F238E27FC236}">
                <a16:creationId xmlns:a16="http://schemas.microsoft.com/office/drawing/2014/main" id="{ABB75E57-718A-EF2B-427F-590413F35A29}"/>
              </a:ext>
            </a:extLst>
          </p:cNvPr>
          <p:cNvSpPr>
            <a:spLocks noGrp="1"/>
          </p:cNvSpPr>
          <p:nvPr>
            <p:ph type="title"/>
          </p:nvPr>
        </p:nvSpPr>
        <p:spPr/>
        <p:txBody>
          <a:bodyPr>
            <a:noAutofit/>
          </a:bodyPr>
          <a:lstStyle/>
          <a:p>
            <a:pPr>
              <a:spcBef>
                <a:spcPts val="600"/>
              </a:spcBef>
              <a:spcAft>
                <a:spcPts val="600"/>
              </a:spcAft>
            </a:pPr>
            <a:r>
              <a:rPr lang="en-US" sz="2800" b="1" dirty="0">
                <a:solidFill>
                  <a:srgbClr val="51247A"/>
                </a:solidFill>
              </a:rPr>
              <a:t>Outline </a:t>
            </a:r>
            <a:r>
              <a:rPr lang="en-US" sz="2800" dirty="0">
                <a:solidFill>
                  <a:srgbClr val="51247A"/>
                </a:solidFill>
              </a:rPr>
              <a:t>– The Serious Business of “Bad” Language in English</a:t>
            </a:r>
            <a:endParaRPr lang="de-DE" sz="2800" dirty="0">
              <a:solidFill>
                <a:srgbClr val="51247A"/>
              </a:solidFill>
            </a:endParaRPr>
          </a:p>
        </p:txBody>
      </p:sp>
      <p:sp>
        <p:nvSpPr>
          <p:cNvPr id="4" name="Text Placeholder 3">
            <a:extLst>
              <a:ext uri="{FF2B5EF4-FFF2-40B4-BE49-F238E27FC236}">
                <a16:creationId xmlns:a16="http://schemas.microsoft.com/office/drawing/2014/main" id="{5F73971C-5E21-5AD4-28F5-575AED3E09D4}"/>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D1233666-E1C3-D641-B329-7C38F92300B4}"/>
              </a:ext>
            </a:extLst>
          </p:cNvPr>
          <p:cNvSpPr>
            <a:spLocks noGrp="1"/>
          </p:cNvSpPr>
          <p:nvPr>
            <p:ph type="sldNum" sz="quarter" idx="18"/>
          </p:nvPr>
        </p:nvSpPr>
        <p:spPr/>
        <p:txBody>
          <a:bodyPr/>
          <a:lstStyle/>
          <a:p>
            <a:fld id="{E917DE0E-AFB1-41FD-BC35-27DB61CA125F}" type="slidenum">
              <a:rPr lang="en-AU" smtClean="0"/>
              <a:pPr/>
              <a:t>4</a:t>
            </a:fld>
            <a:endParaRPr lang="en-AU" dirty="0"/>
          </a:p>
        </p:txBody>
      </p:sp>
    </p:spTree>
    <p:extLst>
      <p:ext uri="{BB962C8B-B14F-4D97-AF65-F5344CB8AC3E}">
        <p14:creationId xmlns:p14="http://schemas.microsoft.com/office/powerpoint/2010/main" val="4162472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398C2-A517-072A-B4DB-0B5C79AE83D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9B14FC6-8914-53C7-A6AE-1DB509703852}"/>
              </a:ext>
            </a:extLst>
          </p:cNvPr>
          <p:cNvSpPr>
            <a:spLocks noGrp="1"/>
          </p:cNvSpPr>
          <p:nvPr>
            <p:ph type="body" sz="quarter" idx="15"/>
          </p:nvPr>
        </p:nvSpPr>
        <p:spPr/>
        <p:txBody>
          <a:bodyPr/>
          <a:lstStyle/>
          <a:p>
            <a:r>
              <a:rPr lang="de-DE" b="0" dirty="0"/>
              <a:t>Schweinberger: Vulgarity in World Englishes</a:t>
            </a:r>
            <a:endParaRPr lang="en-AU" b="0" dirty="0"/>
          </a:p>
        </p:txBody>
      </p:sp>
      <p:sp>
        <p:nvSpPr>
          <p:cNvPr id="6" name="Slide Number Placeholder 5">
            <a:extLst>
              <a:ext uri="{FF2B5EF4-FFF2-40B4-BE49-F238E27FC236}">
                <a16:creationId xmlns:a16="http://schemas.microsoft.com/office/drawing/2014/main" id="{4FC48B88-6B47-67F5-CE96-A5A7078328AD}"/>
              </a:ext>
            </a:extLst>
          </p:cNvPr>
          <p:cNvSpPr>
            <a:spLocks noGrp="1"/>
          </p:cNvSpPr>
          <p:nvPr>
            <p:ph type="sldNum" sz="quarter" idx="18"/>
          </p:nvPr>
        </p:nvSpPr>
        <p:spPr/>
        <p:txBody>
          <a:bodyPr/>
          <a:lstStyle/>
          <a:p>
            <a:fld id="{E917DE0E-AFB1-41FD-BC35-27DB61CA125F}" type="slidenum">
              <a:rPr lang="en-AU" smtClean="0"/>
              <a:pPr/>
              <a:t>40</a:t>
            </a:fld>
            <a:endParaRPr lang="en-AU" dirty="0"/>
          </a:p>
        </p:txBody>
      </p:sp>
      <p:pic>
        <p:nvPicPr>
          <p:cNvPr id="2" name="Picture 1" descr="A graph of different colored squares&#10;&#10;AI-generated content may be incorrect.">
            <a:extLst>
              <a:ext uri="{FF2B5EF4-FFF2-40B4-BE49-F238E27FC236}">
                <a16:creationId xmlns:a16="http://schemas.microsoft.com/office/drawing/2014/main" id="{B9A0A4E6-8F0A-99CF-6183-378B3552137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79576" y="680924"/>
            <a:ext cx="7632848" cy="6104125"/>
          </a:xfrm>
          <a:prstGeom prst="rect">
            <a:avLst/>
          </a:prstGeom>
          <a:noFill/>
          <a:ln>
            <a:noFill/>
          </a:ln>
        </p:spPr>
      </p:pic>
    </p:spTree>
    <p:extLst>
      <p:ext uri="{BB962C8B-B14F-4D97-AF65-F5344CB8AC3E}">
        <p14:creationId xmlns:p14="http://schemas.microsoft.com/office/powerpoint/2010/main" val="2682119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4F7AD-F103-1B74-F3DA-8B8B5D04D67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498FB7E-640E-7C9D-BD42-875BECFD201F}"/>
              </a:ext>
            </a:extLst>
          </p:cNvPr>
          <p:cNvSpPr>
            <a:spLocks noGrp="1"/>
          </p:cNvSpPr>
          <p:nvPr>
            <p:ph type="body" sz="quarter" idx="15"/>
          </p:nvPr>
        </p:nvSpPr>
        <p:spPr/>
        <p:txBody>
          <a:bodyPr/>
          <a:lstStyle/>
          <a:p>
            <a:r>
              <a:rPr lang="de-DE" b="0" dirty="0"/>
              <a:t>Schweinberger: Vulgarity in World Englishes</a:t>
            </a:r>
            <a:endParaRPr lang="en-AU" b="0" dirty="0"/>
          </a:p>
        </p:txBody>
      </p:sp>
      <p:sp>
        <p:nvSpPr>
          <p:cNvPr id="6" name="Slide Number Placeholder 5">
            <a:extLst>
              <a:ext uri="{FF2B5EF4-FFF2-40B4-BE49-F238E27FC236}">
                <a16:creationId xmlns:a16="http://schemas.microsoft.com/office/drawing/2014/main" id="{0D50BB4A-431C-1250-3132-BBC0B244C0F0}"/>
              </a:ext>
            </a:extLst>
          </p:cNvPr>
          <p:cNvSpPr>
            <a:spLocks noGrp="1"/>
          </p:cNvSpPr>
          <p:nvPr>
            <p:ph type="sldNum" sz="quarter" idx="18"/>
          </p:nvPr>
        </p:nvSpPr>
        <p:spPr/>
        <p:txBody>
          <a:bodyPr/>
          <a:lstStyle/>
          <a:p>
            <a:fld id="{E917DE0E-AFB1-41FD-BC35-27DB61CA125F}" type="slidenum">
              <a:rPr lang="en-AU" smtClean="0"/>
              <a:pPr/>
              <a:t>41</a:t>
            </a:fld>
            <a:endParaRPr lang="en-AU" dirty="0"/>
          </a:p>
        </p:txBody>
      </p:sp>
      <p:pic>
        <p:nvPicPr>
          <p:cNvPr id="3" name="Picture 2" descr="A screenshot of a graph&#10;&#10;AI-generated content may be incorrect.">
            <a:extLst>
              <a:ext uri="{FF2B5EF4-FFF2-40B4-BE49-F238E27FC236}">
                <a16:creationId xmlns:a16="http://schemas.microsoft.com/office/drawing/2014/main" id="{02DD48EC-2D81-430D-CBE7-4EF13E1AD35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25075" y="674120"/>
            <a:ext cx="7741850" cy="6191296"/>
          </a:xfrm>
          <a:prstGeom prst="rect">
            <a:avLst/>
          </a:prstGeom>
          <a:noFill/>
          <a:ln>
            <a:noFill/>
          </a:ln>
        </p:spPr>
      </p:pic>
    </p:spTree>
    <p:extLst>
      <p:ext uri="{BB962C8B-B14F-4D97-AF65-F5344CB8AC3E}">
        <p14:creationId xmlns:p14="http://schemas.microsoft.com/office/powerpoint/2010/main" val="2395024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8A1CD-60B0-3698-06D1-FEA16BA76642}"/>
            </a:ext>
          </a:extLst>
        </p:cNvPr>
        <p:cNvGrpSpPr/>
        <p:nvPr/>
      </p:nvGrpSpPr>
      <p:grpSpPr>
        <a:xfrm>
          <a:off x="0" y="0"/>
          <a:ext cx="0" cy="0"/>
          <a:chOff x="0" y="0"/>
          <a:chExt cx="0" cy="0"/>
        </a:xfrm>
      </p:grpSpPr>
      <p:pic>
        <p:nvPicPr>
          <p:cNvPr id="2" name="Picture 1" descr="A graph with different colored squares&#10;&#10;AI-generated content may be incorrect.">
            <a:extLst>
              <a:ext uri="{FF2B5EF4-FFF2-40B4-BE49-F238E27FC236}">
                <a16:creationId xmlns:a16="http://schemas.microsoft.com/office/drawing/2014/main" id="{4D1B2F6B-84DE-A016-489C-15FFAB896D0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24889" y="3202533"/>
            <a:ext cx="5767111" cy="3563392"/>
          </a:xfrm>
          <a:prstGeom prst="rect">
            <a:avLst/>
          </a:prstGeom>
          <a:noFill/>
          <a:ln>
            <a:noFill/>
          </a:ln>
        </p:spPr>
      </p:pic>
      <p:sp>
        <p:nvSpPr>
          <p:cNvPr id="4" name="Text Placeholder 3">
            <a:extLst>
              <a:ext uri="{FF2B5EF4-FFF2-40B4-BE49-F238E27FC236}">
                <a16:creationId xmlns:a16="http://schemas.microsoft.com/office/drawing/2014/main" id="{06B05B8C-8ECE-1788-62EC-20B65873B8DD}"/>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533491A8-6C79-874F-8740-0B639FB95AEF}"/>
              </a:ext>
            </a:extLst>
          </p:cNvPr>
          <p:cNvSpPr>
            <a:spLocks noGrp="1"/>
          </p:cNvSpPr>
          <p:nvPr>
            <p:ph type="sldNum" sz="quarter" idx="18"/>
          </p:nvPr>
        </p:nvSpPr>
        <p:spPr/>
        <p:txBody>
          <a:bodyPr/>
          <a:lstStyle/>
          <a:p>
            <a:fld id="{E917DE0E-AFB1-41FD-BC35-27DB61CA125F}" type="slidenum">
              <a:rPr lang="en-AU" smtClean="0"/>
              <a:pPr/>
              <a:t>42</a:t>
            </a:fld>
            <a:endParaRPr lang="en-AU" dirty="0"/>
          </a:p>
        </p:txBody>
      </p:sp>
      <p:sp>
        <p:nvSpPr>
          <p:cNvPr id="5" name="Title 2">
            <a:extLst>
              <a:ext uri="{FF2B5EF4-FFF2-40B4-BE49-F238E27FC236}">
                <a16:creationId xmlns:a16="http://schemas.microsoft.com/office/drawing/2014/main" id="{0B2C6651-1E3B-3FF8-A16F-B2D931F4C02D}"/>
              </a:ext>
            </a:extLst>
          </p:cNvPr>
          <p:cNvSpPr>
            <a:spLocks noGrp="1"/>
          </p:cNvSpPr>
          <p:nvPr>
            <p:ph type="title"/>
          </p:nvPr>
        </p:nvSpPr>
        <p:spPr>
          <a:xfrm>
            <a:off x="695326" y="1052736"/>
            <a:ext cx="10801350" cy="469056"/>
          </a:xfrm>
        </p:spPr>
        <p:txBody>
          <a:bodyPr/>
          <a:lstStyle/>
          <a:p>
            <a:r>
              <a:rPr lang="de-DE" b="1" dirty="0"/>
              <a:t>What factors impact the use of vulgarity online?</a:t>
            </a:r>
            <a:endParaRPr lang="en-AU" b="1" dirty="0"/>
          </a:p>
        </p:txBody>
      </p:sp>
      <p:sp>
        <p:nvSpPr>
          <p:cNvPr id="10" name="Content Placeholder 1">
            <a:extLst>
              <a:ext uri="{FF2B5EF4-FFF2-40B4-BE49-F238E27FC236}">
                <a16:creationId xmlns:a16="http://schemas.microsoft.com/office/drawing/2014/main" id="{6634EF19-8556-9DF5-8F90-AD9CA9F7A5AA}"/>
              </a:ext>
            </a:extLst>
          </p:cNvPr>
          <p:cNvSpPr>
            <a:spLocks noGrp="1"/>
          </p:cNvSpPr>
          <p:nvPr>
            <p:ph sz="quarter" idx="10"/>
          </p:nvPr>
        </p:nvSpPr>
        <p:spPr>
          <a:xfrm>
            <a:off x="695326" y="1700212"/>
            <a:ext cx="10873282" cy="4897139"/>
          </a:xfrm>
        </p:spPr>
        <p:txBody>
          <a:bodyPr>
            <a:normAutofit lnSpcReduction="10000"/>
          </a:bodyPr>
          <a:lstStyle/>
          <a:p>
            <a:pPr>
              <a:spcBef>
                <a:spcPts val="600"/>
              </a:spcBef>
              <a:spcAft>
                <a:spcPts val="600"/>
              </a:spcAft>
              <a:buClr>
                <a:srgbClr val="51247A"/>
              </a:buClr>
            </a:pPr>
            <a:r>
              <a:rPr lang="en-US" dirty="0">
                <a:solidFill>
                  <a:srgbClr val="51247A"/>
                </a:solidFill>
              </a:rPr>
              <a:t>Combination of </a:t>
            </a:r>
            <a:r>
              <a:rPr lang="en-US" b="1" dirty="0">
                <a:solidFill>
                  <a:srgbClr val="51247A"/>
                </a:solidFill>
              </a:rPr>
              <a:t>Boruta</a:t>
            </a:r>
            <a:r>
              <a:rPr lang="en-US" dirty="0">
                <a:solidFill>
                  <a:srgbClr val="51247A"/>
                </a:solidFill>
              </a:rPr>
              <a:t> (to identify factors) and </a:t>
            </a:r>
            <a:r>
              <a:rPr lang="en-US" b="1" dirty="0">
                <a:solidFill>
                  <a:srgbClr val="51247A"/>
                </a:solidFill>
              </a:rPr>
              <a:t>Regression</a:t>
            </a:r>
            <a:r>
              <a:rPr lang="en-US" dirty="0">
                <a:solidFill>
                  <a:srgbClr val="51247A"/>
                </a:solidFill>
              </a:rPr>
              <a:t> (to determine direction and size of effect) effectively identifies factors associated with the use of vulgar language.</a:t>
            </a:r>
          </a:p>
          <a:p>
            <a:pPr marL="285750" indent="-285750">
              <a:spcBef>
                <a:spcPts val="600"/>
              </a:spcBef>
              <a:spcAft>
                <a:spcPts val="600"/>
              </a:spcAft>
              <a:buClr>
                <a:srgbClr val="51247A"/>
              </a:buClr>
              <a:buFont typeface="Courier New" panose="02070309020205020404" pitchFamily="49" charset="0"/>
              <a:buChar char="o"/>
            </a:pPr>
            <a:r>
              <a:rPr lang="en-US" b="1" dirty="0">
                <a:solidFill>
                  <a:srgbClr val="51247A"/>
                </a:solidFill>
              </a:rPr>
              <a:t>Network size effect</a:t>
            </a:r>
            <a:r>
              <a:rPr lang="en-US" dirty="0">
                <a:solidFill>
                  <a:srgbClr val="51247A"/>
                </a:solidFill>
              </a:rPr>
              <a:t>: Users with larger social networks (more followers/following) are more likely to use vulgar language, whereas tweets with higher engagement (likes, retweets, replies) are slightly less likely to include it.</a:t>
            </a:r>
          </a:p>
          <a:p>
            <a:pPr marL="285750" indent="-285750">
              <a:spcBef>
                <a:spcPts val="600"/>
              </a:spcBef>
              <a:spcAft>
                <a:spcPts val="600"/>
              </a:spcAft>
              <a:buClr>
                <a:srgbClr val="51247A"/>
              </a:buClr>
              <a:buFont typeface="Courier New" panose="02070309020205020404" pitchFamily="49" charset="0"/>
              <a:buChar char="o"/>
            </a:pPr>
            <a:r>
              <a:rPr lang="en-US" b="1" dirty="0">
                <a:solidFill>
                  <a:srgbClr val="51247A"/>
                </a:solidFill>
              </a:rPr>
              <a:t>Topical variation</a:t>
            </a:r>
            <a:r>
              <a:rPr lang="en-US" dirty="0">
                <a:solidFill>
                  <a:srgbClr val="51247A"/>
                </a:solidFill>
              </a:rPr>
              <a:t>: Vulgarity is most common in </a:t>
            </a:r>
            <a:br>
              <a:rPr lang="en-US" dirty="0">
                <a:solidFill>
                  <a:srgbClr val="51247A"/>
                </a:solidFill>
              </a:rPr>
            </a:br>
            <a:r>
              <a:rPr lang="en-US" dirty="0">
                <a:solidFill>
                  <a:srgbClr val="51247A"/>
                </a:solidFill>
              </a:rPr>
              <a:t>informal or expressive topics such as memes, </a:t>
            </a:r>
            <a:br>
              <a:rPr lang="en-US" dirty="0">
                <a:solidFill>
                  <a:srgbClr val="51247A"/>
                </a:solidFill>
              </a:rPr>
            </a:br>
            <a:r>
              <a:rPr lang="en-US" dirty="0">
                <a:solidFill>
                  <a:srgbClr val="51247A"/>
                </a:solidFill>
              </a:rPr>
              <a:t>adult content, fashion, pets, science, and employment.</a:t>
            </a:r>
          </a:p>
          <a:p>
            <a:pPr marL="285750" indent="-285750">
              <a:spcBef>
                <a:spcPts val="600"/>
              </a:spcBef>
              <a:spcAft>
                <a:spcPts val="600"/>
              </a:spcAft>
              <a:buClr>
                <a:srgbClr val="51247A"/>
              </a:buClr>
              <a:buFont typeface="Courier New" panose="02070309020205020404" pitchFamily="49" charset="0"/>
              <a:buChar char="o"/>
            </a:pPr>
            <a:r>
              <a:rPr lang="en-US" b="1" dirty="0">
                <a:solidFill>
                  <a:srgbClr val="51247A"/>
                </a:solidFill>
              </a:rPr>
              <a:t>Formal context restraint</a:t>
            </a:r>
            <a:r>
              <a:rPr lang="en-US" dirty="0">
                <a:solidFill>
                  <a:srgbClr val="51247A"/>
                </a:solidFill>
              </a:rPr>
              <a:t>: Vulgarity is least common </a:t>
            </a:r>
            <a:br>
              <a:rPr lang="en-US" dirty="0">
                <a:solidFill>
                  <a:srgbClr val="51247A"/>
                </a:solidFill>
              </a:rPr>
            </a:br>
            <a:r>
              <a:rPr lang="en-US" dirty="0">
                <a:solidFill>
                  <a:srgbClr val="51247A"/>
                </a:solidFill>
              </a:rPr>
              <a:t>in professional, institutional, or policy-focused </a:t>
            </a:r>
            <a:br>
              <a:rPr lang="en-US" dirty="0">
                <a:solidFill>
                  <a:srgbClr val="51247A"/>
                </a:solidFill>
              </a:rPr>
            </a:br>
            <a:r>
              <a:rPr lang="en-US" dirty="0">
                <a:solidFill>
                  <a:srgbClr val="51247A"/>
                </a:solidFill>
              </a:rPr>
              <a:t>discussions (e.g., immigration, business, education, </a:t>
            </a:r>
            <a:br>
              <a:rPr lang="en-US" dirty="0">
                <a:solidFill>
                  <a:srgbClr val="51247A"/>
                </a:solidFill>
              </a:rPr>
            </a:br>
            <a:r>
              <a:rPr lang="en-US" dirty="0">
                <a:solidFill>
                  <a:srgbClr val="51247A"/>
                </a:solidFill>
              </a:rPr>
              <a:t>military, relationships).</a:t>
            </a:r>
          </a:p>
          <a:p>
            <a:pPr marL="285750" indent="-285750">
              <a:spcBef>
                <a:spcPts val="600"/>
              </a:spcBef>
              <a:spcAft>
                <a:spcPts val="600"/>
              </a:spcAft>
              <a:buClr>
                <a:srgbClr val="51247A"/>
              </a:buClr>
              <a:buFont typeface="Courier New" panose="02070309020205020404" pitchFamily="49" charset="0"/>
              <a:buChar char="o"/>
            </a:pPr>
            <a:r>
              <a:rPr lang="en-US" b="1" dirty="0">
                <a:solidFill>
                  <a:srgbClr val="51247A"/>
                </a:solidFill>
              </a:rPr>
              <a:t>Overall pattern</a:t>
            </a:r>
            <a:r>
              <a:rPr lang="en-US" dirty="0">
                <a:solidFill>
                  <a:srgbClr val="51247A"/>
                </a:solidFill>
              </a:rPr>
              <a:t>: Vulgar language thrives in playful </a:t>
            </a:r>
            <a:br>
              <a:rPr lang="en-US" dirty="0">
                <a:solidFill>
                  <a:srgbClr val="51247A"/>
                </a:solidFill>
              </a:rPr>
            </a:br>
            <a:r>
              <a:rPr lang="en-US" dirty="0">
                <a:solidFill>
                  <a:srgbClr val="51247A"/>
                </a:solidFill>
              </a:rPr>
              <a:t>and socially expressive contexts but is constrained </a:t>
            </a:r>
            <a:br>
              <a:rPr lang="en-US" dirty="0">
                <a:solidFill>
                  <a:srgbClr val="51247A"/>
                </a:solidFill>
              </a:rPr>
            </a:br>
            <a:r>
              <a:rPr lang="en-US" dirty="0">
                <a:solidFill>
                  <a:srgbClr val="51247A"/>
                </a:solidFill>
              </a:rPr>
              <a:t>in formal or information-driven domains.</a:t>
            </a:r>
            <a:endParaRPr lang="de-DE" dirty="0">
              <a:solidFill>
                <a:srgbClr val="51247A"/>
              </a:solidFill>
            </a:endParaRPr>
          </a:p>
        </p:txBody>
      </p:sp>
    </p:spTree>
    <p:extLst>
      <p:ext uri="{BB962C8B-B14F-4D97-AF65-F5344CB8AC3E}">
        <p14:creationId xmlns:p14="http://schemas.microsoft.com/office/powerpoint/2010/main" val="2884580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8FFA5-5D5E-C934-3ED2-64B65828E88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A5C88D-0BA1-18DC-10D8-0D21325025EC}"/>
              </a:ext>
            </a:extLst>
          </p:cNvPr>
          <p:cNvSpPr>
            <a:spLocks noGrp="1"/>
          </p:cNvSpPr>
          <p:nvPr>
            <p:ph sz="quarter" idx="10"/>
          </p:nvPr>
        </p:nvSpPr>
        <p:spPr/>
        <p:txBody>
          <a:bodyPr>
            <a:normAutofit/>
          </a:bodyPr>
          <a:lstStyle/>
          <a:p>
            <a:pPr>
              <a:buClr>
                <a:srgbClr val="51247A"/>
              </a:buClr>
            </a:pPr>
            <a:r>
              <a:rPr lang="en-US" dirty="0">
                <a:solidFill>
                  <a:srgbClr val="51247A"/>
                </a:solidFill>
              </a:rPr>
              <a:t>Social Media offers genuinely new insights into the use of vulgarity</a:t>
            </a:r>
          </a:p>
          <a:p>
            <a:pPr marL="285750" indent="-285750">
              <a:buClr>
                <a:srgbClr val="51247A"/>
              </a:buClr>
              <a:buFont typeface="Courier New" panose="02070309020205020404" pitchFamily="49" charset="0"/>
              <a:buChar char="o"/>
            </a:pPr>
            <a:r>
              <a:rPr lang="en-US" dirty="0">
                <a:solidFill>
                  <a:srgbClr val="51247A"/>
                </a:solidFill>
              </a:rPr>
              <a:t>Vulgarity is quite common (0.36 % of tokens &amp; 4.4% of tweets) </a:t>
            </a:r>
            <a:br>
              <a:rPr lang="en-US" dirty="0">
                <a:solidFill>
                  <a:srgbClr val="51247A"/>
                </a:solidFill>
              </a:rPr>
            </a:br>
            <a:r>
              <a:rPr lang="en-US" dirty="0">
                <a:solidFill>
                  <a:srgbClr val="51247A"/>
                </a:solidFill>
              </a:rPr>
              <a:t>with users from the United States using most vulgarity</a:t>
            </a:r>
          </a:p>
          <a:p>
            <a:pPr marL="285750" indent="-285750">
              <a:buClr>
                <a:srgbClr val="51247A"/>
              </a:buClr>
              <a:buFont typeface="Courier New" panose="02070309020205020404" pitchFamily="49" charset="0"/>
              <a:buChar char="o"/>
            </a:pPr>
            <a:r>
              <a:rPr lang="en-US" dirty="0">
                <a:solidFill>
                  <a:srgbClr val="51247A"/>
                </a:solidFill>
              </a:rPr>
              <a:t>Vulgarity rates drop during working hours and increase towards late </a:t>
            </a:r>
            <a:br>
              <a:rPr lang="en-US" dirty="0">
                <a:solidFill>
                  <a:srgbClr val="51247A"/>
                </a:solidFill>
              </a:rPr>
            </a:br>
            <a:r>
              <a:rPr lang="en-US" dirty="0">
                <a:solidFill>
                  <a:srgbClr val="51247A"/>
                </a:solidFill>
              </a:rPr>
              <a:t>evening, except for Australian users where there is a notable peak </a:t>
            </a:r>
            <a:br>
              <a:rPr lang="en-US" dirty="0">
                <a:solidFill>
                  <a:srgbClr val="51247A"/>
                </a:solidFill>
              </a:rPr>
            </a:br>
            <a:r>
              <a:rPr lang="en-US" dirty="0">
                <a:solidFill>
                  <a:srgbClr val="51247A"/>
                </a:solidFill>
              </a:rPr>
              <a:t>right after coming home from work.</a:t>
            </a:r>
          </a:p>
          <a:p>
            <a:pPr marL="285750" indent="-285750">
              <a:buClr>
                <a:srgbClr val="51247A"/>
              </a:buClr>
              <a:buFont typeface="Courier New" panose="02070309020205020404" pitchFamily="49" charset="0"/>
              <a:buChar char="o"/>
            </a:pPr>
            <a:r>
              <a:rPr lang="en-US" dirty="0">
                <a:solidFill>
                  <a:srgbClr val="51247A"/>
                </a:solidFill>
              </a:rPr>
              <a:t>US users avoid vulgarity in discourse around work and employment, Australian users use vulgarity when tweeting about the work and the economy, UK users overuse vulgarity in the contexts of education and immigration.</a:t>
            </a:r>
          </a:p>
          <a:p>
            <a:pPr marL="285750" indent="-285750">
              <a:buClr>
                <a:srgbClr val="51247A"/>
              </a:buClr>
              <a:buFont typeface="Courier New" panose="02070309020205020404" pitchFamily="49" charset="0"/>
              <a:buChar char="o"/>
            </a:pPr>
            <a:r>
              <a:rPr lang="en-US" dirty="0">
                <a:solidFill>
                  <a:srgbClr val="51247A"/>
                </a:solidFill>
              </a:rPr>
              <a:t>Users with larger social networks (more followers/following) are more likely to use vulgar language, whereas tweets with higher engagement (likes, retweets, replies) are slightly less likely to include it.</a:t>
            </a:r>
            <a:endParaRPr lang="de-DE" dirty="0">
              <a:solidFill>
                <a:srgbClr val="51247A"/>
              </a:solidFill>
            </a:endParaRPr>
          </a:p>
          <a:p>
            <a:pPr marL="285750" indent="-285750">
              <a:buClr>
                <a:srgbClr val="51247A"/>
              </a:buClr>
              <a:buFont typeface="Courier New" panose="02070309020205020404" pitchFamily="49" charset="0"/>
              <a:buChar char="o"/>
            </a:pPr>
            <a:r>
              <a:rPr lang="en-US" dirty="0">
                <a:solidFill>
                  <a:srgbClr val="51247A"/>
                </a:solidFill>
              </a:rPr>
              <a:t>Vulgar language thrives in playful and socially expressive contexts but is constrained  in formal or information-driven domains. Australians have the highest share of speakers who use vulgarity in face-to-face settings.</a:t>
            </a:r>
          </a:p>
        </p:txBody>
      </p:sp>
      <p:sp>
        <p:nvSpPr>
          <p:cNvPr id="3" name="Title 2">
            <a:extLst>
              <a:ext uri="{FF2B5EF4-FFF2-40B4-BE49-F238E27FC236}">
                <a16:creationId xmlns:a16="http://schemas.microsoft.com/office/drawing/2014/main" id="{4EA26353-724C-38FD-B8D1-A5C90D57D683}"/>
              </a:ext>
            </a:extLst>
          </p:cNvPr>
          <p:cNvSpPr>
            <a:spLocks noGrp="1"/>
          </p:cNvSpPr>
          <p:nvPr>
            <p:ph type="title"/>
          </p:nvPr>
        </p:nvSpPr>
        <p:spPr/>
        <p:txBody>
          <a:bodyPr/>
          <a:lstStyle/>
          <a:p>
            <a:r>
              <a:rPr lang="de-DE" b="1" dirty="0"/>
              <a:t>Key Findings</a:t>
            </a:r>
            <a:endParaRPr lang="en-AU" b="1" dirty="0"/>
          </a:p>
        </p:txBody>
      </p:sp>
      <p:sp>
        <p:nvSpPr>
          <p:cNvPr id="4" name="Text Placeholder 3">
            <a:extLst>
              <a:ext uri="{FF2B5EF4-FFF2-40B4-BE49-F238E27FC236}">
                <a16:creationId xmlns:a16="http://schemas.microsoft.com/office/drawing/2014/main" id="{66E79387-5CB0-0EB9-E894-D9DE595FF80A}"/>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9BDF276F-98F9-B3A7-CCAB-218B5300FE1F}"/>
              </a:ext>
            </a:extLst>
          </p:cNvPr>
          <p:cNvSpPr>
            <a:spLocks noGrp="1"/>
          </p:cNvSpPr>
          <p:nvPr>
            <p:ph type="sldNum" sz="quarter" idx="18"/>
          </p:nvPr>
        </p:nvSpPr>
        <p:spPr/>
        <p:txBody>
          <a:bodyPr/>
          <a:lstStyle/>
          <a:p>
            <a:fld id="{E917DE0E-AFB1-41FD-BC35-27DB61CA125F}" type="slidenum">
              <a:rPr lang="en-AU" smtClean="0"/>
              <a:pPr/>
              <a:t>43</a:t>
            </a:fld>
            <a:endParaRPr lang="en-AU" dirty="0"/>
          </a:p>
        </p:txBody>
      </p:sp>
      <p:pic>
        <p:nvPicPr>
          <p:cNvPr id="5" name="Picture 4" descr="A person with red hair and a speech bubble&#10;&#10;AI-generated content may be incorrect.">
            <a:extLst>
              <a:ext uri="{FF2B5EF4-FFF2-40B4-BE49-F238E27FC236}">
                <a16:creationId xmlns:a16="http://schemas.microsoft.com/office/drawing/2014/main" id="{AA543603-CFEE-79F4-DA0D-0E77BE1FEF9F}"/>
              </a:ext>
            </a:extLst>
          </p:cNvPr>
          <p:cNvPicPr>
            <a:picLocks noChangeAspect="1"/>
          </p:cNvPicPr>
          <p:nvPr/>
        </p:nvPicPr>
        <p:blipFill>
          <a:blip r:embed="rId2"/>
          <a:stretch>
            <a:fillRect/>
          </a:stretch>
        </p:blipFill>
        <p:spPr>
          <a:xfrm>
            <a:off x="8472264" y="620688"/>
            <a:ext cx="3744416" cy="2496277"/>
          </a:xfrm>
          <a:prstGeom prst="rect">
            <a:avLst/>
          </a:prstGeom>
        </p:spPr>
      </p:pic>
    </p:spTree>
    <p:extLst>
      <p:ext uri="{BB962C8B-B14F-4D97-AF65-F5344CB8AC3E}">
        <p14:creationId xmlns:p14="http://schemas.microsoft.com/office/powerpoint/2010/main" val="1044547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4B841-E247-0A64-6C93-6318FE92278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E7E9CB6-6FAA-304B-CE0C-DBD2753918A6}"/>
              </a:ext>
            </a:extLst>
          </p:cNvPr>
          <p:cNvSpPr>
            <a:spLocks noGrp="1"/>
          </p:cNvSpPr>
          <p:nvPr>
            <p:ph sz="quarter" idx="10"/>
          </p:nvPr>
        </p:nvSpPr>
        <p:spPr/>
        <p:txBody>
          <a:bodyPr>
            <a:normAutofit/>
          </a:bodyPr>
          <a:lstStyle/>
          <a:p>
            <a:pPr>
              <a:buClr>
                <a:srgbClr val="51247A"/>
              </a:buClr>
            </a:pPr>
            <a:r>
              <a:rPr lang="en-US" b="1" dirty="0">
                <a:solidFill>
                  <a:srgbClr val="51247A"/>
                </a:solidFill>
              </a:rPr>
              <a:t>Social Media related</a:t>
            </a:r>
          </a:p>
          <a:p>
            <a:pPr marL="285750" indent="-285750">
              <a:buClr>
                <a:srgbClr val="51247A"/>
              </a:buClr>
              <a:buFont typeface="Courier New" panose="02070309020205020404" pitchFamily="49" charset="0"/>
              <a:buChar char="o"/>
            </a:pPr>
            <a:r>
              <a:rPr lang="en-US" dirty="0">
                <a:solidFill>
                  <a:srgbClr val="51247A"/>
                </a:solidFill>
              </a:rPr>
              <a:t>We cannot tap into social characteristics of users (age, gender, etc.) although we know(!) that these factors matter</a:t>
            </a:r>
          </a:p>
          <a:p>
            <a:pPr marL="285750" indent="-285750">
              <a:buClr>
                <a:srgbClr val="51247A"/>
              </a:buClr>
              <a:buFont typeface="Courier New" panose="02070309020205020404" pitchFamily="49" charset="0"/>
              <a:buChar char="o"/>
            </a:pPr>
            <a:r>
              <a:rPr lang="en-US" dirty="0">
                <a:solidFill>
                  <a:srgbClr val="51247A"/>
                </a:solidFill>
              </a:rPr>
              <a:t>There is automated content moderation which affects the use of vulgarity on social media</a:t>
            </a:r>
          </a:p>
          <a:p>
            <a:pPr marL="285750" indent="-285750">
              <a:buClr>
                <a:srgbClr val="51247A"/>
              </a:buClr>
              <a:buFont typeface="Courier New" panose="02070309020205020404" pitchFamily="49" charset="0"/>
              <a:buChar char="o"/>
            </a:pPr>
            <a:r>
              <a:rPr lang="en-US" dirty="0">
                <a:solidFill>
                  <a:srgbClr val="51247A"/>
                </a:solidFill>
              </a:rPr>
              <a:t>Tweets are very short which is sub-optimal for topic modelling (determining discursive topics)</a:t>
            </a:r>
          </a:p>
          <a:p>
            <a:pPr>
              <a:buClr>
                <a:srgbClr val="51247A"/>
              </a:buClr>
            </a:pPr>
            <a:r>
              <a:rPr lang="en-US" b="1" dirty="0">
                <a:solidFill>
                  <a:srgbClr val="51247A"/>
                </a:solidFill>
              </a:rPr>
              <a:t>General</a:t>
            </a:r>
          </a:p>
          <a:p>
            <a:pPr marL="285750" indent="-285750">
              <a:buClr>
                <a:srgbClr val="51247A"/>
              </a:buClr>
              <a:buFont typeface="Courier New" panose="02070309020205020404" pitchFamily="49" charset="0"/>
              <a:buChar char="o"/>
            </a:pPr>
            <a:r>
              <a:rPr lang="en-US" dirty="0">
                <a:solidFill>
                  <a:srgbClr val="51247A"/>
                </a:solidFill>
              </a:rPr>
              <a:t>Focus on English and neglect of emojis, etc.</a:t>
            </a:r>
          </a:p>
          <a:p>
            <a:pPr marL="285750" indent="-285750">
              <a:buClr>
                <a:srgbClr val="51247A"/>
              </a:buClr>
              <a:buFont typeface="Courier New" panose="02070309020205020404" pitchFamily="49" charset="0"/>
              <a:buChar char="o"/>
            </a:pPr>
            <a:r>
              <a:rPr lang="en-US" dirty="0">
                <a:solidFill>
                  <a:srgbClr val="51247A"/>
                </a:solidFill>
              </a:rPr>
              <a:t>Data represents a snapshot while longitudinal data would help reveal trends over time</a:t>
            </a:r>
          </a:p>
          <a:p>
            <a:pPr>
              <a:buClr>
                <a:srgbClr val="51247A"/>
              </a:buClr>
            </a:pPr>
            <a:endParaRPr lang="en-US" dirty="0">
              <a:solidFill>
                <a:srgbClr val="51247A"/>
              </a:solidFill>
            </a:endParaRPr>
          </a:p>
          <a:p>
            <a:pPr marL="285750" indent="-285750">
              <a:buClr>
                <a:srgbClr val="51247A"/>
              </a:buClr>
              <a:buFont typeface="Arial" panose="020B0604020202020204" pitchFamily="34" charset="0"/>
              <a:buChar char="•"/>
            </a:pPr>
            <a:endParaRPr lang="en-US" dirty="0">
              <a:solidFill>
                <a:srgbClr val="51247A"/>
              </a:solidFill>
            </a:endParaRPr>
          </a:p>
          <a:p>
            <a:pPr>
              <a:buClr>
                <a:srgbClr val="51247A"/>
              </a:buClr>
            </a:pPr>
            <a:endParaRPr lang="en-US" dirty="0">
              <a:solidFill>
                <a:srgbClr val="51247A"/>
              </a:solidFill>
            </a:endParaRPr>
          </a:p>
          <a:p>
            <a:pPr marL="285750" indent="-285750">
              <a:buClr>
                <a:srgbClr val="51247A"/>
              </a:buClr>
              <a:buFont typeface="Arial" panose="020B0604020202020204" pitchFamily="34" charset="0"/>
              <a:buChar char="•"/>
            </a:pPr>
            <a:endParaRPr lang="en-US" dirty="0">
              <a:solidFill>
                <a:srgbClr val="51247A"/>
              </a:solidFill>
            </a:endParaRPr>
          </a:p>
        </p:txBody>
      </p:sp>
      <p:sp>
        <p:nvSpPr>
          <p:cNvPr id="3" name="Title 2">
            <a:extLst>
              <a:ext uri="{FF2B5EF4-FFF2-40B4-BE49-F238E27FC236}">
                <a16:creationId xmlns:a16="http://schemas.microsoft.com/office/drawing/2014/main" id="{0EE03FFA-2E6C-D5F3-7280-70C9741221F1}"/>
              </a:ext>
            </a:extLst>
          </p:cNvPr>
          <p:cNvSpPr>
            <a:spLocks noGrp="1"/>
          </p:cNvSpPr>
          <p:nvPr>
            <p:ph type="title"/>
          </p:nvPr>
        </p:nvSpPr>
        <p:spPr/>
        <p:txBody>
          <a:bodyPr/>
          <a:lstStyle/>
          <a:p>
            <a:r>
              <a:rPr lang="de-DE" b="1" dirty="0"/>
              <a:t>Problems | Limitations</a:t>
            </a:r>
            <a:endParaRPr lang="en-AU" b="1" dirty="0"/>
          </a:p>
        </p:txBody>
      </p:sp>
      <p:sp>
        <p:nvSpPr>
          <p:cNvPr id="4" name="Text Placeholder 3">
            <a:extLst>
              <a:ext uri="{FF2B5EF4-FFF2-40B4-BE49-F238E27FC236}">
                <a16:creationId xmlns:a16="http://schemas.microsoft.com/office/drawing/2014/main" id="{B7D2B6F7-78DE-DF4D-E2E3-0A87D0546199}"/>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AD7755EA-6E34-E4D4-7CFD-B9442B19C7E1}"/>
              </a:ext>
            </a:extLst>
          </p:cNvPr>
          <p:cNvSpPr>
            <a:spLocks noGrp="1"/>
          </p:cNvSpPr>
          <p:nvPr>
            <p:ph type="sldNum" sz="quarter" idx="18"/>
          </p:nvPr>
        </p:nvSpPr>
        <p:spPr/>
        <p:txBody>
          <a:bodyPr/>
          <a:lstStyle/>
          <a:p>
            <a:fld id="{E917DE0E-AFB1-41FD-BC35-27DB61CA125F}" type="slidenum">
              <a:rPr lang="en-AU" smtClean="0"/>
              <a:pPr/>
              <a:t>44</a:t>
            </a:fld>
            <a:endParaRPr lang="en-AU" dirty="0"/>
          </a:p>
        </p:txBody>
      </p:sp>
    </p:spTree>
    <p:extLst>
      <p:ext uri="{BB962C8B-B14F-4D97-AF65-F5344CB8AC3E}">
        <p14:creationId xmlns:p14="http://schemas.microsoft.com/office/powerpoint/2010/main" val="1751550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E2486-11BD-4343-92BB-E9E59D7781A4}"/>
            </a:ext>
          </a:extLst>
        </p:cNvPr>
        <p:cNvGrpSpPr/>
        <p:nvPr/>
      </p:nvGrpSpPr>
      <p:grpSpPr>
        <a:xfrm>
          <a:off x="0" y="0"/>
          <a:ext cx="0" cy="0"/>
          <a:chOff x="0" y="0"/>
          <a:chExt cx="0" cy="0"/>
        </a:xfrm>
      </p:grpSpPr>
      <p:pic>
        <p:nvPicPr>
          <p:cNvPr id="7" name="Picture 6" descr="A person with a bird head and a kangaroo&#10;&#10;AI-generated content may be incorrect.">
            <a:extLst>
              <a:ext uri="{FF2B5EF4-FFF2-40B4-BE49-F238E27FC236}">
                <a16:creationId xmlns:a16="http://schemas.microsoft.com/office/drawing/2014/main" id="{9DFD919D-B194-3962-0CE3-F6D145A36EB2}"/>
              </a:ext>
            </a:extLst>
          </p:cNvPr>
          <p:cNvPicPr>
            <a:picLocks noChangeAspect="1"/>
          </p:cNvPicPr>
          <p:nvPr/>
        </p:nvPicPr>
        <p:blipFill>
          <a:blip r:embed="rId2">
            <a:alphaModFix amt="10000"/>
          </a:blip>
          <a:stretch>
            <a:fillRect/>
          </a:stretch>
        </p:blipFill>
        <p:spPr>
          <a:xfrm>
            <a:off x="0" y="636294"/>
            <a:ext cx="12192000" cy="6221706"/>
          </a:xfrm>
          <a:prstGeom prst="rect">
            <a:avLst/>
          </a:prstGeom>
        </p:spPr>
      </p:pic>
      <p:sp>
        <p:nvSpPr>
          <p:cNvPr id="3" name="Title 2">
            <a:extLst>
              <a:ext uri="{FF2B5EF4-FFF2-40B4-BE49-F238E27FC236}">
                <a16:creationId xmlns:a16="http://schemas.microsoft.com/office/drawing/2014/main" id="{02864554-9CF2-D642-9464-2A3329C65256}"/>
              </a:ext>
            </a:extLst>
          </p:cNvPr>
          <p:cNvSpPr>
            <a:spLocks noGrp="1"/>
          </p:cNvSpPr>
          <p:nvPr>
            <p:ph type="title"/>
          </p:nvPr>
        </p:nvSpPr>
        <p:spPr>
          <a:xfrm>
            <a:off x="695326" y="3140968"/>
            <a:ext cx="10801350" cy="1008112"/>
          </a:xfrm>
        </p:spPr>
        <p:txBody>
          <a:bodyPr>
            <a:normAutofit/>
          </a:bodyPr>
          <a:lstStyle/>
          <a:p>
            <a:pPr algn="ctr"/>
            <a:r>
              <a:rPr lang="de-DE" b="1" dirty="0">
                <a:solidFill>
                  <a:srgbClr val="51247A"/>
                </a:solidFill>
              </a:rPr>
              <a:t>Study 5: Vulgarity in Pop Music</a:t>
            </a:r>
            <a:br>
              <a:rPr lang="de-DE" dirty="0">
                <a:solidFill>
                  <a:srgbClr val="51247A"/>
                </a:solidFill>
              </a:rPr>
            </a:br>
            <a:r>
              <a:rPr lang="en-AU" sz="1800" dirty="0">
                <a:solidFill>
                  <a:srgbClr val="00B0F0"/>
                </a:solidFill>
              </a:rPr>
              <a:t>(Putensen &amp; Schweinberger, submitted, Pop Goes Profanity, </a:t>
            </a:r>
            <a:r>
              <a:rPr lang="en-AU" sz="1800" i="1" dirty="0">
                <a:solidFill>
                  <a:srgbClr val="00B0F0"/>
                </a:solidFill>
              </a:rPr>
              <a:t>Journal of Language and Pop Culture</a:t>
            </a:r>
            <a:r>
              <a:rPr lang="en-AU" sz="1800" dirty="0">
                <a:solidFill>
                  <a:srgbClr val="00B0F0"/>
                </a:solidFill>
              </a:rPr>
              <a:t>)</a:t>
            </a:r>
            <a:endParaRPr lang="de-DE" dirty="0">
              <a:solidFill>
                <a:srgbClr val="00B0F0"/>
              </a:solidFill>
            </a:endParaRPr>
          </a:p>
        </p:txBody>
      </p:sp>
      <p:sp>
        <p:nvSpPr>
          <p:cNvPr id="4" name="TextBox 3">
            <a:extLst>
              <a:ext uri="{FF2B5EF4-FFF2-40B4-BE49-F238E27FC236}">
                <a16:creationId xmlns:a16="http://schemas.microsoft.com/office/drawing/2014/main" id="{0F1A5606-F21E-4286-D4BC-E85D9C152A91}"/>
              </a:ext>
            </a:extLst>
          </p:cNvPr>
          <p:cNvSpPr txBox="1"/>
          <p:nvPr/>
        </p:nvSpPr>
        <p:spPr>
          <a:xfrm>
            <a:off x="0" y="6381328"/>
            <a:ext cx="12192000" cy="461665"/>
          </a:xfrm>
          <a:prstGeom prst="rect">
            <a:avLst/>
          </a:prstGeom>
          <a:noFill/>
        </p:spPr>
        <p:txBody>
          <a:bodyPr wrap="square" rtlCol="0">
            <a:spAutoFit/>
          </a:bodyPr>
          <a:lstStyle/>
          <a:p>
            <a:r>
              <a:rPr lang="en-AU" sz="1200" dirty="0">
                <a:solidFill>
                  <a:schemeClr val="accent1"/>
                </a:solidFill>
              </a:rPr>
              <a:t>Putensen, L. &amp; Schweinberger, M. </a:t>
            </a:r>
            <a:r>
              <a:rPr lang="en-US" sz="1200" i="1" dirty="0">
                <a:solidFill>
                  <a:schemeClr val="accent1"/>
                </a:solidFill>
              </a:rPr>
              <a:t>Pop Goes Profanity: Vulgarity Trends in English Chart Hits From 2000 to 2024 </a:t>
            </a:r>
            <a:r>
              <a:rPr lang="en-AU" sz="1200" dirty="0">
                <a:solidFill>
                  <a:schemeClr val="accent1"/>
                </a:solidFill>
              </a:rPr>
              <a:t>[Manuscript submitted for publication]. </a:t>
            </a:r>
            <a:r>
              <a:rPr lang="en-US" sz="1200" i="1" dirty="0">
                <a:solidFill>
                  <a:schemeClr val="accent1"/>
                </a:solidFill>
              </a:rPr>
              <a:t>Journal of Language and Pop Culture</a:t>
            </a:r>
            <a:r>
              <a:rPr lang="en-AU" sz="1200" i="1" dirty="0">
                <a:solidFill>
                  <a:schemeClr val="accent1"/>
                </a:solidFill>
              </a:rPr>
              <a:t>.</a:t>
            </a:r>
            <a:endParaRPr lang="en-AU" sz="1200" dirty="0">
              <a:solidFill>
                <a:schemeClr val="accent1"/>
              </a:solidFill>
            </a:endParaRPr>
          </a:p>
        </p:txBody>
      </p:sp>
    </p:spTree>
    <p:extLst>
      <p:ext uri="{BB962C8B-B14F-4D97-AF65-F5344CB8AC3E}">
        <p14:creationId xmlns:p14="http://schemas.microsoft.com/office/powerpoint/2010/main" val="19809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05EA9-EEB5-04D6-C580-C11EB21E1CF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2DB2360-C934-A8B7-FB4E-9FB879C8275D}"/>
              </a:ext>
            </a:extLst>
          </p:cNvPr>
          <p:cNvSpPr>
            <a:spLocks noGrp="1"/>
          </p:cNvSpPr>
          <p:nvPr>
            <p:ph sz="quarter" idx="10"/>
          </p:nvPr>
        </p:nvSpPr>
        <p:spPr>
          <a:xfrm>
            <a:off x="695326" y="1700213"/>
            <a:ext cx="10801350" cy="4608512"/>
          </a:xfrm>
        </p:spPr>
        <p:txBody>
          <a:bodyPr>
            <a:normAutofit/>
          </a:bodyPr>
          <a:lstStyle/>
          <a:p>
            <a:r>
              <a:rPr lang="de-DE" b="1" dirty="0">
                <a:solidFill>
                  <a:srgbClr val="51247A"/>
                </a:solidFill>
              </a:rPr>
              <a:t>Research Questions</a:t>
            </a:r>
          </a:p>
          <a:p>
            <a:pPr marL="285750" indent="-285750">
              <a:buClr>
                <a:srgbClr val="51247A"/>
              </a:buClr>
              <a:buFont typeface="Courier New" panose="02070309020205020404" pitchFamily="49" charset="0"/>
              <a:buChar char="o"/>
            </a:pPr>
            <a:r>
              <a:rPr lang="en-US" dirty="0">
                <a:solidFill>
                  <a:srgbClr val="51247A"/>
                </a:solidFill>
              </a:rPr>
              <a:t>How has the frequency of vulgar words in mainstream chart hits evolved over the past 25 years, and which words are most salient?</a:t>
            </a:r>
          </a:p>
          <a:p>
            <a:pPr marL="285750" indent="-285750">
              <a:buClr>
                <a:srgbClr val="51247A"/>
              </a:buClr>
              <a:buFont typeface="Courier New" panose="02070309020205020404" pitchFamily="49" charset="0"/>
              <a:buChar char="o"/>
            </a:pPr>
            <a:r>
              <a:rPr lang="en-US" dirty="0">
                <a:solidFill>
                  <a:srgbClr val="51247A"/>
                </a:solidFill>
              </a:rPr>
              <a:t>How do artist demographics – such as gender, nationality, and group status – along with song characteristics (genre and chart performance) influence the occurrence vulgarity?</a:t>
            </a:r>
            <a:endParaRPr lang="en-AU" dirty="0">
              <a:solidFill>
                <a:srgbClr val="51247A"/>
              </a:solidFill>
            </a:endParaRPr>
          </a:p>
        </p:txBody>
      </p:sp>
      <p:sp>
        <p:nvSpPr>
          <p:cNvPr id="3" name="Title 2">
            <a:extLst>
              <a:ext uri="{FF2B5EF4-FFF2-40B4-BE49-F238E27FC236}">
                <a16:creationId xmlns:a16="http://schemas.microsoft.com/office/drawing/2014/main" id="{E10F1919-745E-8D50-CE2F-3013D1768289}"/>
              </a:ext>
            </a:extLst>
          </p:cNvPr>
          <p:cNvSpPr>
            <a:spLocks noGrp="1"/>
          </p:cNvSpPr>
          <p:nvPr>
            <p:ph type="title"/>
          </p:nvPr>
        </p:nvSpPr>
        <p:spPr/>
        <p:txBody>
          <a:bodyPr/>
          <a:lstStyle/>
          <a:p>
            <a:r>
              <a:rPr lang="de-DE" b="1" dirty="0"/>
              <a:t>Who is most vulgar in pop music?</a:t>
            </a:r>
            <a:endParaRPr lang="en-AU" b="1" dirty="0"/>
          </a:p>
        </p:txBody>
      </p:sp>
      <p:sp>
        <p:nvSpPr>
          <p:cNvPr id="4" name="Text Placeholder 3">
            <a:extLst>
              <a:ext uri="{FF2B5EF4-FFF2-40B4-BE49-F238E27FC236}">
                <a16:creationId xmlns:a16="http://schemas.microsoft.com/office/drawing/2014/main" id="{ADD2A9D9-2446-A067-F8BA-67C34FB56624}"/>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822F647A-6CD0-3668-5BB0-8325E3C83EBF}"/>
              </a:ext>
            </a:extLst>
          </p:cNvPr>
          <p:cNvSpPr>
            <a:spLocks noGrp="1"/>
          </p:cNvSpPr>
          <p:nvPr>
            <p:ph type="sldNum" sz="quarter" idx="18"/>
          </p:nvPr>
        </p:nvSpPr>
        <p:spPr/>
        <p:txBody>
          <a:bodyPr/>
          <a:lstStyle/>
          <a:p>
            <a:fld id="{E917DE0E-AFB1-41FD-BC35-27DB61CA125F}" type="slidenum">
              <a:rPr lang="en-AU" smtClean="0"/>
              <a:pPr/>
              <a:t>46</a:t>
            </a:fld>
            <a:endParaRPr lang="en-AU" dirty="0"/>
          </a:p>
        </p:txBody>
      </p:sp>
      <p:pic>
        <p:nvPicPr>
          <p:cNvPr id="5" name="table">
            <a:extLst>
              <a:ext uri="{FF2B5EF4-FFF2-40B4-BE49-F238E27FC236}">
                <a16:creationId xmlns:a16="http://schemas.microsoft.com/office/drawing/2014/main" id="{29605D6C-1DBB-FEEB-42FF-733535C06EAD}"/>
              </a:ext>
            </a:extLst>
          </p:cNvPr>
          <p:cNvPicPr>
            <a:picLocks noChangeAspect="1"/>
          </p:cNvPicPr>
          <p:nvPr/>
        </p:nvPicPr>
        <p:blipFill>
          <a:blip r:embed="rId2"/>
          <a:stretch>
            <a:fillRect/>
          </a:stretch>
        </p:blipFill>
        <p:spPr>
          <a:xfrm>
            <a:off x="5133580" y="3533654"/>
            <a:ext cx="6867076" cy="2919682"/>
          </a:xfrm>
          <a:prstGeom prst="rect">
            <a:avLst/>
          </a:prstGeom>
        </p:spPr>
      </p:pic>
      <p:sp>
        <p:nvSpPr>
          <p:cNvPr id="7" name="Content Placeholder 1">
            <a:extLst>
              <a:ext uri="{FF2B5EF4-FFF2-40B4-BE49-F238E27FC236}">
                <a16:creationId xmlns:a16="http://schemas.microsoft.com/office/drawing/2014/main" id="{76B26406-E87E-BADE-73EE-F18A26A3AC16}"/>
              </a:ext>
            </a:extLst>
          </p:cNvPr>
          <p:cNvSpPr txBox="1">
            <a:spLocks/>
          </p:cNvSpPr>
          <p:nvPr/>
        </p:nvSpPr>
        <p:spPr>
          <a:xfrm>
            <a:off x="695400" y="3429000"/>
            <a:ext cx="4104456" cy="3032124"/>
          </a:xfrm>
          <a:prstGeom prst="rect">
            <a:avLst/>
          </a:prstGeom>
        </p:spPr>
        <p:txBody>
          <a:bodyPr vert="horz" lIns="0" tIns="0" rIns="0" bIns="0" rtlCol="0">
            <a:normAutofit/>
          </a:bodyPr>
          <a:lstStyle>
            <a:lvl1pPr marL="0" indent="0" algn="l" defTabSz="914400" rtl="0" eaLnBrk="1" latinLnBrk="0" hangingPunct="1">
              <a:lnSpc>
                <a:spcPct val="110000"/>
              </a:lnSpc>
              <a:spcBef>
                <a:spcPts val="300"/>
              </a:spcBef>
              <a:spcAft>
                <a:spcPts val="300"/>
              </a:spcAft>
              <a:buClr>
                <a:schemeClr val="tx1"/>
              </a:buClr>
              <a:buFont typeface="Arial" panose="020B0604020202020204" pitchFamily="34" charset="0"/>
              <a:buNone/>
              <a:defRPr lang="en-US" sz="1800" kern="1200" dirty="0">
                <a:solidFill>
                  <a:schemeClr val="tx1"/>
                </a:solidFill>
                <a:latin typeface="+mn-lt"/>
                <a:ea typeface="+mn-ea"/>
                <a:cs typeface="+mn-cs"/>
              </a:defRPr>
            </a:lvl1pPr>
            <a:lvl2pPr marL="180000" indent="-179388" algn="l" defTabSz="914400" rtl="0" eaLnBrk="1" latinLnBrk="0" hangingPunct="1">
              <a:lnSpc>
                <a:spcPct val="110000"/>
              </a:lnSpc>
              <a:spcBef>
                <a:spcPts val="300"/>
              </a:spcBef>
              <a:spcAft>
                <a:spcPts val="300"/>
              </a:spcAft>
              <a:buClr>
                <a:schemeClr val="tx1"/>
              </a:buClr>
              <a:buFont typeface="Arial" panose="020B0604020202020204" pitchFamily="34" charset="0"/>
              <a:buChar char="•"/>
              <a:defRPr lang="en-US" sz="1800" kern="1200" dirty="0">
                <a:solidFill>
                  <a:schemeClr val="tx1"/>
                </a:solidFill>
                <a:latin typeface="+mn-lt"/>
                <a:ea typeface="+mn-ea"/>
                <a:cs typeface="+mn-cs"/>
              </a:defRPr>
            </a:lvl2pPr>
            <a:lvl3pPr marL="360000" indent="-179388" algn="l" defTabSz="914400" rtl="0" eaLnBrk="1" latinLnBrk="0" hangingPunct="1">
              <a:lnSpc>
                <a:spcPct val="110000"/>
              </a:lnSpc>
              <a:spcBef>
                <a:spcPts val="200"/>
              </a:spcBef>
              <a:spcAft>
                <a:spcPts val="200"/>
              </a:spcAft>
              <a:buClr>
                <a:schemeClr val="accent1"/>
              </a:buClr>
              <a:buFont typeface="Arial" panose="020B0604020202020204" pitchFamily="34" charset="0"/>
              <a:buChar char="­"/>
              <a:defRPr lang="en-US" sz="1800" kern="1200" baseline="0" dirty="0">
                <a:solidFill>
                  <a:schemeClr val="tx1"/>
                </a:solidFill>
                <a:latin typeface="+mn-lt"/>
                <a:ea typeface="+mn-ea"/>
                <a:cs typeface="+mn-cs"/>
              </a:defRPr>
            </a:lvl3pPr>
            <a:lvl4pPr marL="540000" indent="-179388" algn="l" defTabSz="914400" rtl="0" eaLnBrk="1" latinLnBrk="0" hangingPunct="1">
              <a:lnSpc>
                <a:spcPct val="110000"/>
              </a:lnSpc>
              <a:spcBef>
                <a:spcPts val="100"/>
              </a:spcBef>
              <a:spcAft>
                <a:spcPts val="100"/>
              </a:spcAft>
              <a:buFont typeface="Wingdings" panose="05000000000000000000" pitchFamily="2" charset="2"/>
              <a:buChar char=""/>
              <a:defRPr lang="en-US" sz="1800" kern="1200" baseline="0" dirty="0">
                <a:solidFill>
                  <a:schemeClr val="tx1"/>
                </a:solidFill>
                <a:latin typeface="+mn-lt"/>
                <a:ea typeface="+mn-ea"/>
                <a:cs typeface="+mn-cs"/>
              </a:defRPr>
            </a:lvl4pPr>
            <a:lvl5pPr marL="0" indent="0" algn="l" defTabSz="914400" rtl="0" eaLnBrk="1" latinLnBrk="0" hangingPunct="1">
              <a:lnSpc>
                <a:spcPct val="100000"/>
              </a:lnSpc>
              <a:spcBef>
                <a:spcPts val="1200"/>
              </a:spcBef>
              <a:spcAft>
                <a:spcPts val="600"/>
              </a:spcAft>
              <a:buFont typeface="Arial" panose="020B0604020202020204" pitchFamily="34" charset="0"/>
              <a:buNone/>
              <a:defRPr lang="en-US" sz="2400" kern="1200" baseline="0" dirty="0">
                <a:solidFill>
                  <a:schemeClr val="accent1"/>
                </a:solidFill>
                <a:latin typeface="+mn-lt"/>
                <a:ea typeface="+mn-ea"/>
                <a:cs typeface="+mn-cs"/>
              </a:defRPr>
            </a:lvl5pPr>
            <a:lvl6pPr marL="0" indent="0" algn="l" defTabSz="914400" rtl="0" eaLnBrk="1" latinLnBrk="0" hangingPunct="1">
              <a:spcBef>
                <a:spcPts val="600"/>
              </a:spcBef>
              <a:spcAft>
                <a:spcPts val="300"/>
              </a:spcAft>
              <a:buFont typeface="Arial" pitchFamily="34" charset="0"/>
              <a:buNone/>
              <a:defRPr lang="en-AU" sz="2000" b="1" kern="1200" baseline="0" dirty="0">
                <a:solidFill>
                  <a:schemeClr val="accen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indent="-285750">
              <a:buClr>
                <a:srgbClr val="51247A"/>
              </a:buClr>
              <a:buFont typeface="Courier New" panose="02070309020205020404" pitchFamily="49" charset="0"/>
              <a:buChar char="o"/>
            </a:pPr>
            <a:r>
              <a:rPr lang="en-US" dirty="0">
                <a:solidFill>
                  <a:srgbClr val="51247A"/>
                </a:solidFill>
              </a:rPr>
              <a:t>How do lyrical themes correlate with the presence of vulgar language, and what social meanings emerge from these associations?</a:t>
            </a:r>
            <a:endParaRPr lang="en-US" sz="1200" dirty="0">
              <a:solidFill>
                <a:schemeClr val="bg1">
                  <a:lumMod val="75000"/>
                </a:schemeClr>
              </a:solidFill>
            </a:endParaRPr>
          </a:p>
          <a:p>
            <a:pPr marL="285750" indent="-285750">
              <a:buClr>
                <a:srgbClr val="51247A"/>
              </a:buClr>
              <a:buFont typeface="Courier New" panose="02070309020205020404" pitchFamily="49" charset="0"/>
              <a:buChar char="o"/>
            </a:pPr>
            <a:r>
              <a:rPr lang="en-US" b="1" dirty="0">
                <a:solidFill>
                  <a:srgbClr val="51247A"/>
                </a:solidFill>
              </a:rPr>
              <a:t>Data</a:t>
            </a:r>
            <a:br>
              <a:rPr lang="en-US" b="1" dirty="0">
                <a:solidFill>
                  <a:srgbClr val="51247A"/>
                </a:solidFill>
              </a:rPr>
            </a:br>
            <a:r>
              <a:rPr lang="en-US" dirty="0">
                <a:solidFill>
                  <a:srgbClr val="51247A"/>
                </a:solidFill>
              </a:rPr>
              <a:t>Corpus of ~2,500 songs* from Billboard Year-End Hot 100 (2000–2024)</a:t>
            </a:r>
          </a:p>
        </p:txBody>
      </p:sp>
    </p:spTree>
    <p:extLst>
      <p:ext uri="{BB962C8B-B14F-4D97-AF65-F5344CB8AC3E}">
        <p14:creationId xmlns:p14="http://schemas.microsoft.com/office/powerpoint/2010/main" val="1742187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47855-5C1D-7B9F-FE65-749C2D428FA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ACCEAA9-45AB-36A6-8F35-594DFDC27E35}"/>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1A66E9EB-54F9-AFE4-D9FD-0EE3B84A7343}"/>
              </a:ext>
            </a:extLst>
          </p:cNvPr>
          <p:cNvSpPr>
            <a:spLocks noGrp="1"/>
          </p:cNvSpPr>
          <p:nvPr>
            <p:ph type="sldNum" sz="quarter" idx="18"/>
          </p:nvPr>
        </p:nvSpPr>
        <p:spPr/>
        <p:txBody>
          <a:bodyPr/>
          <a:lstStyle/>
          <a:p>
            <a:fld id="{E917DE0E-AFB1-41FD-BC35-27DB61CA125F}" type="slidenum">
              <a:rPr lang="en-AU" smtClean="0"/>
              <a:pPr/>
              <a:t>47</a:t>
            </a:fld>
            <a:endParaRPr lang="en-AU" dirty="0"/>
          </a:p>
        </p:txBody>
      </p:sp>
      <p:pic>
        <p:nvPicPr>
          <p:cNvPr id="8" name="Grafik 6">
            <a:extLst>
              <a:ext uri="{FF2B5EF4-FFF2-40B4-BE49-F238E27FC236}">
                <a16:creationId xmlns:a16="http://schemas.microsoft.com/office/drawing/2014/main" id="{97E91D10-A962-FB87-83FD-C06649AED3DE}"/>
              </a:ext>
            </a:extLst>
          </p:cNvPr>
          <p:cNvPicPr>
            <a:picLocks noChangeAspect="1"/>
          </p:cNvPicPr>
          <p:nvPr/>
        </p:nvPicPr>
        <p:blipFill>
          <a:blip r:embed="rId2"/>
          <a:stretch>
            <a:fillRect/>
          </a:stretch>
        </p:blipFill>
        <p:spPr>
          <a:xfrm>
            <a:off x="191344" y="764705"/>
            <a:ext cx="6478806" cy="3600400"/>
          </a:xfrm>
          <a:prstGeom prst="rect">
            <a:avLst/>
          </a:prstGeom>
        </p:spPr>
      </p:pic>
      <p:pic>
        <p:nvPicPr>
          <p:cNvPr id="3" name="Picture 2">
            <a:extLst>
              <a:ext uri="{FF2B5EF4-FFF2-40B4-BE49-F238E27FC236}">
                <a16:creationId xmlns:a16="http://schemas.microsoft.com/office/drawing/2014/main" id="{EEA7D594-06EB-CCB8-7E2F-081ED41A0E84}"/>
              </a:ext>
            </a:extLst>
          </p:cNvPr>
          <p:cNvPicPr>
            <a:picLocks noChangeAspect="1"/>
          </p:cNvPicPr>
          <p:nvPr/>
        </p:nvPicPr>
        <p:blipFill>
          <a:blip r:embed="rId3"/>
          <a:stretch>
            <a:fillRect/>
          </a:stretch>
        </p:blipFill>
        <p:spPr>
          <a:xfrm>
            <a:off x="8839812" y="800129"/>
            <a:ext cx="3074085" cy="2787774"/>
          </a:xfrm>
          <a:prstGeom prst="rect">
            <a:avLst/>
          </a:prstGeom>
        </p:spPr>
      </p:pic>
      <p:pic>
        <p:nvPicPr>
          <p:cNvPr id="5" name="Picture 4">
            <a:extLst>
              <a:ext uri="{FF2B5EF4-FFF2-40B4-BE49-F238E27FC236}">
                <a16:creationId xmlns:a16="http://schemas.microsoft.com/office/drawing/2014/main" id="{3043C912-DB8E-7C3F-4578-44D96DC62A5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541094" y="3978151"/>
            <a:ext cx="1334947" cy="2787774"/>
          </a:xfrm>
          <a:prstGeom prst="rect">
            <a:avLst/>
          </a:prstGeom>
        </p:spPr>
      </p:pic>
      <p:pic>
        <p:nvPicPr>
          <p:cNvPr id="7" name="Picture 6" descr="A growing debate on social media questions whether music videos and lyrics  are becoming increasingly vulgar compared to earlier decades. Songs from  popular artists such as Badshah, Guru Randhawa, and dance numbers">
            <a:extLst>
              <a:ext uri="{FF2B5EF4-FFF2-40B4-BE49-F238E27FC236}">
                <a16:creationId xmlns:a16="http://schemas.microsoft.com/office/drawing/2014/main" id="{F0C5843D-329D-A196-4573-5E4B15940F5F}"/>
              </a:ext>
            </a:extLst>
          </p:cNvPr>
          <p:cNvPicPr>
            <a:picLocks noChangeAspect="1"/>
          </p:cNvPicPr>
          <p:nvPr/>
        </p:nvPicPr>
        <p:blipFill>
          <a:blip r:embed="rId5"/>
          <a:stretch>
            <a:fillRect/>
          </a:stretch>
        </p:blipFill>
        <p:spPr>
          <a:xfrm>
            <a:off x="6888088" y="3037249"/>
            <a:ext cx="2115027" cy="2655711"/>
          </a:xfrm>
          <a:prstGeom prst="rect">
            <a:avLst/>
          </a:prstGeom>
        </p:spPr>
      </p:pic>
      <p:pic>
        <p:nvPicPr>
          <p:cNvPr id="9" name="Picture 8" descr="Punjab govt to 'eradicate vulgarity from Punjabi songs'. Define 'vulgarity', ask singers | Hindi Movie News - Times of India">
            <a:extLst>
              <a:ext uri="{FF2B5EF4-FFF2-40B4-BE49-F238E27FC236}">
                <a16:creationId xmlns:a16="http://schemas.microsoft.com/office/drawing/2014/main" id="{95AEC610-5C31-1CB2-7537-AE4EA6E24557}"/>
              </a:ext>
            </a:extLst>
          </p:cNvPr>
          <p:cNvPicPr>
            <a:picLocks noChangeAspect="1"/>
          </p:cNvPicPr>
          <p:nvPr/>
        </p:nvPicPr>
        <p:blipFill>
          <a:blip r:embed="rId6"/>
          <a:stretch>
            <a:fillRect/>
          </a:stretch>
        </p:blipFill>
        <p:spPr>
          <a:xfrm>
            <a:off x="322111" y="4718548"/>
            <a:ext cx="2869302" cy="1948824"/>
          </a:xfrm>
          <a:prstGeom prst="rect">
            <a:avLst/>
          </a:prstGeom>
        </p:spPr>
      </p:pic>
      <p:pic>
        <p:nvPicPr>
          <p:cNvPr id="10" name="Picture 9" descr="This is awful!! Shania do better!&quot;">
            <a:extLst>
              <a:ext uri="{FF2B5EF4-FFF2-40B4-BE49-F238E27FC236}">
                <a16:creationId xmlns:a16="http://schemas.microsoft.com/office/drawing/2014/main" id="{6968FAA5-70FC-7580-732F-E4E985D2F3FF}"/>
              </a:ext>
            </a:extLst>
          </p:cNvPr>
          <p:cNvPicPr>
            <a:picLocks noChangeAspect="1"/>
          </p:cNvPicPr>
          <p:nvPr/>
        </p:nvPicPr>
        <p:blipFill>
          <a:blip r:embed="rId7"/>
          <a:stretch>
            <a:fillRect/>
          </a:stretch>
        </p:blipFill>
        <p:spPr>
          <a:xfrm>
            <a:off x="6937166" y="740673"/>
            <a:ext cx="1696101" cy="2129691"/>
          </a:xfrm>
          <a:prstGeom prst="rect">
            <a:avLst/>
          </a:prstGeom>
        </p:spPr>
      </p:pic>
      <p:pic>
        <p:nvPicPr>
          <p:cNvPr id="12" name="Picture 11">
            <a:extLst>
              <a:ext uri="{FF2B5EF4-FFF2-40B4-BE49-F238E27FC236}">
                <a16:creationId xmlns:a16="http://schemas.microsoft.com/office/drawing/2014/main" id="{2FF778C8-EFB8-A89D-5D03-E5FE5273BE24}"/>
              </a:ext>
            </a:extLst>
          </p:cNvPr>
          <p:cNvPicPr>
            <a:picLocks noChangeAspect="1"/>
          </p:cNvPicPr>
          <p:nvPr/>
        </p:nvPicPr>
        <p:blipFill>
          <a:blip r:embed="rId8"/>
          <a:stretch>
            <a:fillRect/>
          </a:stretch>
        </p:blipFill>
        <p:spPr>
          <a:xfrm>
            <a:off x="3510484" y="4296273"/>
            <a:ext cx="3187450" cy="2151529"/>
          </a:xfrm>
          <a:prstGeom prst="rect">
            <a:avLst/>
          </a:prstGeom>
        </p:spPr>
      </p:pic>
      <p:pic>
        <p:nvPicPr>
          <p:cNvPr id="16" name="Picture 15" descr="Elton John The Bitch Is Back">
            <a:extLst>
              <a:ext uri="{FF2B5EF4-FFF2-40B4-BE49-F238E27FC236}">
                <a16:creationId xmlns:a16="http://schemas.microsoft.com/office/drawing/2014/main" id="{1E0E1109-79C8-1906-54C5-A556C0A5C6F9}"/>
              </a:ext>
            </a:extLst>
          </p:cNvPr>
          <p:cNvPicPr>
            <a:picLocks noChangeAspect="1"/>
          </p:cNvPicPr>
          <p:nvPr/>
        </p:nvPicPr>
        <p:blipFill>
          <a:blip r:embed="rId9"/>
          <a:stretch>
            <a:fillRect/>
          </a:stretch>
        </p:blipFill>
        <p:spPr>
          <a:xfrm>
            <a:off x="8839812" y="5318172"/>
            <a:ext cx="1531079" cy="1539828"/>
          </a:xfrm>
          <a:prstGeom prst="rect">
            <a:avLst/>
          </a:prstGeom>
        </p:spPr>
      </p:pic>
    </p:spTree>
    <p:extLst>
      <p:ext uri="{BB962C8B-B14F-4D97-AF65-F5344CB8AC3E}">
        <p14:creationId xmlns:p14="http://schemas.microsoft.com/office/powerpoint/2010/main" val="213364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3DF68-FBF5-293E-AA47-31A12F804A7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D00518C-0729-6006-3090-E33B0E74FD84}"/>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BB37F8E7-C653-6B39-81E7-0D7570C95E15}"/>
              </a:ext>
            </a:extLst>
          </p:cNvPr>
          <p:cNvSpPr>
            <a:spLocks noGrp="1"/>
          </p:cNvSpPr>
          <p:nvPr>
            <p:ph type="sldNum" sz="quarter" idx="18"/>
          </p:nvPr>
        </p:nvSpPr>
        <p:spPr/>
        <p:txBody>
          <a:bodyPr/>
          <a:lstStyle/>
          <a:p>
            <a:fld id="{E917DE0E-AFB1-41FD-BC35-27DB61CA125F}" type="slidenum">
              <a:rPr lang="en-AU" smtClean="0"/>
              <a:pPr/>
              <a:t>48</a:t>
            </a:fld>
            <a:endParaRPr lang="en-AU" dirty="0"/>
          </a:p>
        </p:txBody>
      </p:sp>
      <p:pic>
        <p:nvPicPr>
          <p:cNvPr id="8" name="Grafik 6">
            <a:extLst>
              <a:ext uri="{FF2B5EF4-FFF2-40B4-BE49-F238E27FC236}">
                <a16:creationId xmlns:a16="http://schemas.microsoft.com/office/drawing/2014/main" id="{67C1FFC5-9009-63B0-75C8-FE346F076EC9}"/>
              </a:ext>
            </a:extLst>
          </p:cNvPr>
          <p:cNvPicPr>
            <a:picLocks noChangeAspect="1"/>
          </p:cNvPicPr>
          <p:nvPr/>
        </p:nvPicPr>
        <p:blipFill>
          <a:blip r:embed="rId2"/>
          <a:stretch>
            <a:fillRect/>
          </a:stretch>
        </p:blipFill>
        <p:spPr>
          <a:xfrm>
            <a:off x="191344" y="764705"/>
            <a:ext cx="6478806" cy="3600400"/>
          </a:xfrm>
          <a:prstGeom prst="rect">
            <a:avLst/>
          </a:prstGeom>
        </p:spPr>
      </p:pic>
      <p:pic>
        <p:nvPicPr>
          <p:cNvPr id="13" name="Picture 12">
            <a:extLst>
              <a:ext uri="{FF2B5EF4-FFF2-40B4-BE49-F238E27FC236}">
                <a16:creationId xmlns:a16="http://schemas.microsoft.com/office/drawing/2014/main" id="{DB67E1AE-C238-815E-928C-8C05D7C64451}"/>
              </a:ext>
            </a:extLst>
          </p:cNvPr>
          <p:cNvPicPr>
            <a:picLocks noGrp="1"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68350" y="1412776"/>
            <a:ext cx="6478806" cy="3603624"/>
          </a:xfrm>
          <a:prstGeom prst="rect">
            <a:avLst/>
          </a:prstGeom>
          <a:noFill/>
          <a:ln>
            <a:noFill/>
          </a:ln>
        </p:spPr>
      </p:pic>
    </p:spTree>
    <p:extLst>
      <p:ext uri="{BB962C8B-B14F-4D97-AF65-F5344CB8AC3E}">
        <p14:creationId xmlns:p14="http://schemas.microsoft.com/office/powerpoint/2010/main" val="1397319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5BAE5-68B4-A053-D102-53B759D9091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C956685-3A45-91E0-5430-0E1AEB1E40B0}"/>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F456CEDB-1214-0A01-F95C-65E2DDAF5256}"/>
              </a:ext>
            </a:extLst>
          </p:cNvPr>
          <p:cNvSpPr>
            <a:spLocks noGrp="1"/>
          </p:cNvSpPr>
          <p:nvPr>
            <p:ph type="sldNum" sz="quarter" idx="18"/>
          </p:nvPr>
        </p:nvSpPr>
        <p:spPr/>
        <p:txBody>
          <a:bodyPr/>
          <a:lstStyle/>
          <a:p>
            <a:fld id="{E917DE0E-AFB1-41FD-BC35-27DB61CA125F}" type="slidenum">
              <a:rPr lang="en-AU" smtClean="0"/>
              <a:pPr/>
              <a:t>49</a:t>
            </a:fld>
            <a:endParaRPr lang="en-AU" dirty="0"/>
          </a:p>
        </p:txBody>
      </p:sp>
      <p:pic>
        <p:nvPicPr>
          <p:cNvPr id="8" name="Grafik 6">
            <a:extLst>
              <a:ext uri="{FF2B5EF4-FFF2-40B4-BE49-F238E27FC236}">
                <a16:creationId xmlns:a16="http://schemas.microsoft.com/office/drawing/2014/main" id="{1966B727-CCAA-6289-B810-CC871AE750CF}"/>
              </a:ext>
            </a:extLst>
          </p:cNvPr>
          <p:cNvPicPr>
            <a:picLocks noChangeAspect="1"/>
          </p:cNvPicPr>
          <p:nvPr/>
        </p:nvPicPr>
        <p:blipFill>
          <a:blip r:embed="rId2"/>
          <a:stretch>
            <a:fillRect/>
          </a:stretch>
        </p:blipFill>
        <p:spPr>
          <a:xfrm>
            <a:off x="191344" y="764705"/>
            <a:ext cx="6478806" cy="3600400"/>
          </a:xfrm>
          <a:prstGeom prst="rect">
            <a:avLst/>
          </a:prstGeom>
        </p:spPr>
      </p:pic>
      <p:pic>
        <p:nvPicPr>
          <p:cNvPr id="13" name="Picture 12">
            <a:extLst>
              <a:ext uri="{FF2B5EF4-FFF2-40B4-BE49-F238E27FC236}">
                <a16:creationId xmlns:a16="http://schemas.microsoft.com/office/drawing/2014/main" id="{B378B282-1043-C6F9-666B-5133FF3E64DA}"/>
              </a:ext>
            </a:extLst>
          </p:cNvPr>
          <p:cNvPicPr>
            <a:picLocks noGrp="1"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68350" y="1412776"/>
            <a:ext cx="6478806" cy="3603624"/>
          </a:xfrm>
          <a:prstGeom prst="rect">
            <a:avLst/>
          </a:prstGeom>
          <a:noFill/>
          <a:ln>
            <a:noFill/>
          </a:ln>
        </p:spPr>
      </p:pic>
      <p:pic>
        <p:nvPicPr>
          <p:cNvPr id="14" name="Picture 13">
            <a:extLst>
              <a:ext uri="{FF2B5EF4-FFF2-40B4-BE49-F238E27FC236}">
                <a16:creationId xmlns:a16="http://schemas.microsoft.com/office/drawing/2014/main" id="{452B0E40-8B60-9D14-89E0-3110588C49C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7408" y="2517267"/>
            <a:ext cx="7200800" cy="4001904"/>
          </a:xfrm>
          <a:prstGeom prst="rect">
            <a:avLst/>
          </a:prstGeom>
          <a:noFill/>
          <a:ln>
            <a:noFill/>
          </a:ln>
        </p:spPr>
      </p:pic>
    </p:spTree>
    <p:extLst>
      <p:ext uri="{BB962C8B-B14F-4D97-AF65-F5344CB8AC3E}">
        <p14:creationId xmlns:p14="http://schemas.microsoft.com/office/powerpoint/2010/main" val="3573268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363B7-34A1-FF80-6BB7-E4D0824A685D}"/>
            </a:ext>
          </a:extLst>
        </p:cNvPr>
        <p:cNvGrpSpPr/>
        <p:nvPr/>
      </p:nvGrpSpPr>
      <p:grpSpPr>
        <a:xfrm>
          <a:off x="0" y="0"/>
          <a:ext cx="0" cy="0"/>
          <a:chOff x="0" y="0"/>
          <a:chExt cx="0" cy="0"/>
        </a:xfrm>
      </p:grpSpPr>
      <p:pic>
        <p:nvPicPr>
          <p:cNvPr id="7" name="Picture 6" descr="A person with a bird head and a kangaroo&#10;&#10;AI-generated content may be incorrect.">
            <a:extLst>
              <a:ext uri="{FF2B5EF4-FFF2-40B4-BE49-F238E27FC236}">
                <a16:creationId xmlns:a16="http://schemas.microsoft.com/office/drawing/2014/main" id="{BC0C33B2-2B4A-EB6B-A3F7-0BA02BE2C73F}"/>
              </a:ext>
            </a:extLst>
          </p:cNvPr>
          <p:cNvPicPr>
            <a:picLocks noChangeAspect="1"/>
          </p:cNvPicPr>
          <p:nvPr/>
        </p:nvPicPr>
        <p:blipFill>
          <a:blip r:embed="rId2">
            <a:alphaModFix amt="10000"/>
          </a:blip>
          <a:stretch>
            <a:fillRect/>
          </a:stretch>
        </p:blipFill>
        <p:spPr>
          <a:xfrm>
            <a:off x="0" y="636294"/>
            <a:ext cx="12192000" cy="6221706"/>
          </a:xfrm>
          <a:prstGeom prst="rect">
            <a:avLst/>
          </a:prstGeom>
        </p:spPr>
      </p:pic>
      <p:sp>
        <p:nvSpPr>
          <p:cNvPr id="3" name="Title 2">
            <a:extLst>
              <a:ext uri="{FF2B5EF4-FFF2-40B4-BE49-F238E27FC236}">
                <a16:creationId xmlns:a16="http://schemas.microsoft.com/office/drawing/2014/main" id="{1E07A5C4-EB0A-847B-6ABA-45C433BD033B}"/>
              </a:ext>
            </a:extLst>
          </p:cNvPr>
          <p:cNvSpPr>
            <a:spLocks noGrp="1"/>
          </p:cNvSpPr>
          <p:nvPr>
            <p:ph type="title"/>
          </p:nvPr>
        </p:nvSpPr>
        <p:spPr>
          <a:xfrm>
            <a:off x="695326" y="2564904"/>
            <a:ext cx="10801350" cy="2160240"/>
          </a:xfrm>
        </p:spPr>
        <p:txBody>
          <a:bodyPr>
            <a:normAutofit/>
          </a:bodyPr>
          <a:lstStyle/>
          <a:p>
            <a:r>
              <a:rPr lang="de-DE" sz="2200" dirty="0">
                <a:solidFill>
                  <a:schemeClr val="tx1">
                    <a:lumMod val="75000"/>
                    <a:lumOff val="25000"/>
                  </a:schemeClr>
                </a:solidFill>
              </a:rPr>
              <a:t>Part 1</a:t>
            </a:r>
            <a:br>
              <a:rPr lang="de-DE" dirty="0"/>
            </a:br>
            <a:r>
              <a:rPr lang="de-DE" sz="4000" b="1" dirty="0"/>
              <a:t>Background</a:t>
            </a:r>
            <a:br>
              <a:rPr lang="de-DE" dirty="0"/>
            </a:br>
            <a:r>
              <a:rPr lang="de-DE" sz="3100" dirty="0">
                <a:solidFill>
                  <a:srgbClr val="00A2C7"/>
                </a:solidFill>
              </a:rPr>
              <a:t>Why I‘m </a:t>
            </a:r>
            <a:r>
              <a:rPr lang="en-US" sz="3100" dirty="0">
                <a:solidFill>
                  <a:srgbClr val="00A2C7"/>
                </a:solidFill>
              </a:rPr>
              <a:t>interest in language “not taught at school”</a:t>
            </a:r>
            <a:endParaRPr lang="en-AU" dirty="0">
              <a:solidFill>
                <a:srgbClr val="00A2C7"/>
              </a:solidFill>
            </a:endParaRPr>
          </a:p>
        </p:txBody>
      </p:sp>
      <p:sp>
        <p:nvSpPr>
          <p:cNvPr id="4" name="Text Placeholder 3">
            <a:extLst>
              <a:ext uri="{FF2B5EF4-FFF2-40B4-BE49-F238E27FC236}">
                <a16:creationId xmlns:a16="http://schemas.microsoft.com/office/drawing/2014/main" id="{D9AE7D9F-F706-D0B4-9A00-F85D222DDD56}"/>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B1DD4042-D731-641A-E9A4-BFA5B52F113E}"/>
              </a:ext>
            </a:extLst>
          </p:cNvPr>
          <p:cNvSpPr>
            <a:spLocks noGrp="1"/>
          </p:cNvSpPr>
          <p:nvPr>
            <p:ph type="sldNum" sz="quarter" idx="18"/>
          </p:nvPr>
        </p:nvSpPr>
        <p:spPr/>
        <p:txBody>
          <a:bodyPr/>
          <a:lstStyle/>
          <a:p>
            <a:fld id="{E917DE0E-AFB1-41FD-BC35-27DB61CA125F}" type="slidenum">
              <a:rPr lang="en-AU" smtClean="0"/>
              <a:pPr/>
              <a:t>5</a:t>
            </a:fld>
            <a:endParaRPr lang="en-AU" dirty="0"/>
          </a:p>
        </p:txBody>
      </p:sp>
    </p:spTree>
    <p:extLst>
      <p:ext uri="{BB962C8B-B14F-4D97-AF65-F5344CB8AC3E}">
        <p14:creationId xmlns:p14="http://schemas.microsoft.com/office/powerpoint/2010/main" val="3249000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27A4A-788B-CAD7-CAF2-8FAF95C2B70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8767E47-FC4B-0F45-4E42-D1EFD3C89C65}"/>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A361DF44-6A7C-E0EF-B3F7-22EF08F7A556}"/>
              </a:ext>
            </a:extLst>
          </p:cNvPr>
          <p:cNvSpPr>
            <a:spLocks noGrp="1"/>
          </p:cNvSpPr>
          <p:nvPr>
            <p:ph type="sldNum" sz="quarter" idx="18"/>
          </p:nvPr>
        </p:nvSpPr>
        <p:spPr/>
        <p:txBody>
          <a:bodyPr/>
          <a:lstStyle/>
          <a:p>
            <a:fld id="{E917DE0E-AFB1-41FD-BC35-27DB61CA125F}" type="slidenum">
              <a:rPr lang="en-AU" smtClean="0"/>
              <a:pPr/>
              <a:t>50</a:t>
            </a:fld>
            <a:endParaRPr lang="en-AU" dirty="0"/>
          </a:p>
        </p:txBody>
      </p:sp>
      <p:pic>
        <p:nvPicPr>
          <p:cNvPr id="8" name="Grafik 6">
            <a:extLst>
              <a:ext uri="{FF2B5EF4-FFF2-40B4-BE49-F238E27FC236}">
                <a16:creationId xmlns:a16="http://schemas.microsoft.com/office/drawing/2014/main" id="{53E0C8BD-D011-35CA-CB26-ECD931BBDF8B}"/>
              </a:ext>
            </a:extLst>
          </p:cNvPr>
          <p:cNvPicPr>
            <a:picLocks noChangeAspect="1"/>
          </p:cNvPicPr>
          <p:nvPr/>
        </p:nvPicPr>
        <p:blipFill>
          <a:blip r:embed="rId2"/>
          <a:stretch>
            <a:fillRect/>
          </a:stretch>
        </p:blipFill>
        <p:spPr>
          <a:xfrm>
            <a:off x="191344" y="764705"/>
            <a:ext cx="6478806" cy="3600400"/>
          </a:xfrm>
          <a:prstGeom prst="rect">
            <a:avLst/>
          </a:prstGeom>
        </p:spPr>
      </p:pic>
      <p:pic>
        <p:nvPicPr>
          <p:cNvPr id="13" name="Picture 12">
            <a:extLst>
              <a:ext uri="{FF2B5EF4-FFF2-40B4-BE49-F238E27FC236}">
                <a16:creationId xmlns:a16="http://schemas.microsoft.com/office/drawing/2014/main" id="{501E44E8-CE29-2E17-653E-04F649C20CF6}"/>
              </a:ext>
            </a:extLst>
          </p:cNvPr>
          <p:cNvPicPr>
            <a:picLocks noGrp="1"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68350" y="1412776"/>
            <a:ext cx="6478806" cy="3603624"/>
          </a:xfrm>
          <a:prstGeom prst="rect">
            <a:avLst/>
          </a:prstGeom>
          <a:noFill/>
          <a:ln>
            <a:noFill/>
          </a:ln>
        </p:spPr>
      </p:pic>
      <p:pic>
        <p:nvPicPr>
          <p:cNvPr id="14" name="Picture 13">
            <a:extLst>
              <a:ext uri="{FF2B5EF4-FFF2-40B4-BE49-F238E27FC236}">
                <a16:creationId xmlns:a16="http://schemas.microsoft.com/office/drawing/2014/main" id="{57EAA762-3224-CC57-639E-38D9CFC09AC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7408" y="2517267"/>
            <a:ext cx="7200800" cy="4001904"/>
          </a:xfrm>
          <a:prstGeom prst="rect">
            <a:avLst/>
          </a:prstGeom>
          <a:noFill/>
          <a:ln>
            <a:noFill/>
          </a:ln>
        </p:spPr>
      </p:pic>
      <p:pic>
        <p:nvPicPr>
          <p:cNvPr id="15" name="Picture 14">
            <a:extLst>
              <a:ext uri="{FF2B5EF4-FFF2-40B4-BE49-F238E27FC236}">
                <a16:creationId xmlns:a16="http://schemas.microsoft.com/office/drawing/2014/main" id="{BA14B045-D9F5-03FB-210C-3BD48892860A}"/>
              </a:ext>
            </a:extLst>
          </p:cNvPr>
          <p:cNvPicPr>
            <a:picLocks noGrp="1"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33915" y="1582338"/>
            <a:ext cx="5163941" cy="5162748"/>
          </a:xfrm>
          <a:prstGeom prst="rect">
            <a:avLst/>
          </a:prstGeom>
          <a:noFill/>
          <a:ln>
            <a:noFill/>
          </a:ln>
        </p:spPr>
      </p:pic>
    </p:spTree>
    <p:extLst>
      <p:ext uri="{BB962C8B-B14F-4D97-AF65-F5344CB8AC3E}">
        <p14:creationId xmlns:p14="http://schemas.microsoft.com/office/powerpoint/2010/main" val="4244625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BC5E9-DD34-AE5C-CDC0-66CB818B24F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0BA9EE-63B7-119E-99B9-AACD6E452FA9}"/>
              </a:ext>
            </a:extLst>
          </p:cNvPr>
          <p:cNvSpPr>
            <a:spLocks noGrp="1"/>
          </p:cNvSpPr>
          <p:nvPr>
            <p:ph sz="quarter" idx="10"/>
          </p:nvPr>
        </p:nvSpPr>
        <p:spPr>
          <a:xfrm>
            <a:off x="695326" y="1700213"/>
            <a:ext cx="9433122" cy="4608512"/>
          </a:xfrm>
        </p:spPr>
        <p:txBody>
          <a:bodyPr>
            <a:normAutofit lnSpcReduction="10000"/>
          </a:bodyPr>
          <a:lstStyle/>
          <a:p>
            <a:r>
              <a:rPr lang="de-DE" b="1" dirty="0">
                <a:solidFill>
                  <a:srgbClr val="51247A"/>
                </a:solidFill>
              </a:rPr>
              <a:t>Increase over time</a:t>
            </a:r>
          </a:p>
          <a:p>
            <a:pPr marL="285750" indent="-285750" algn="just">
              <a:lnSpc>
                <a:spcPct val="100000"/>
              </a:lnSpc>
              <a:spcBef>
                <a:spcPts val="0"/>
              </a:spcBef>
              <a:buClr>
                <a:srgbClr val="51247A"/>
              </a:buClr>
              <a:buFont typeface="Courier New" panose="02070309020205020404" pitchFamily="49" charset="0"/>
              <a:buChar char="o"/>
            </a:pPr>
            <a:r>
              <a:rPr lang="en-AU" dirty="0">
                <a:solidFill>
                  <a:srgbClr val="51247A"/>
                </a:solidFill>
              </a:rPr>
              <a:t>Vulgar word usage increases significantly over time. The most common words are </a:t>
            </a:r>
            <a:r>
              <a:rPr lang="en-AU" i="1" dirty="0">
                <a:solidFill>
                  <a:srgbClr val="51247A"/>
                </a:solidFill>
              </a:rPr>
              <a:t>nigga</a:t>
            </a:r>
            <a:r>
              <a:rPr lang="en-AU" dirty="0">
                <a:solidFill>
                  <a:srgbClr val="51247A"/>
                </a:solidFill>
              </a:rPr>
              <a:t>, </a:t>
            </a:r>
            <a:r>
              <a:rPr lang="en-AU" i="1" dirty="0">
                <a:solidFill>
                  <a:srgbClr val="51247A"/>
                </a:solidFill>
              </a:rPr>
              <a:t>fuck</a:t>
            </a:r>
            <a:r>
              <a:rPr lang="en-AU" dirty="0">
                <a:solidFill>
                  <a:srgbClr val="51247A"/>
                </a:solidFill>
              </a:rPr>
              <a:t>, and </a:t>
            </a:r>
            <a:r>
              <a:rPr lang="en-AU" i="1" dirty="0">
                <a:solidFill>
                  <a:srgbClr val="51247A"/>
                </a:solidFill>
              </a:rPr>
              <a:t>shit</a:t>
            </a:r>
            <a:r>
              <a:rPr lang="en-AU" dirty="0">
                <a:solidFill>
                  <a:srgbClr val="51247A"/>
                </a:solidFill>
              </a:rPr>
              <a:t>.</a:t>
            </a:r>
          </a:p>
          <a:p>
            <a:pPr marL="285750" indent="-285750" algn="just">
              <a:lnSpc>
                <a:spcPct val="100000"/>
              </a:lnSpc>
              <a:spcBef>
                <a:spcPts val="0"/>
              </a:spcBef>
              <a:buClr>
                <a:srgbClr val="51247A"/>
              </a:buClr>
              <a:buFont typeface="Courier New" panose="02070309020205020404" pitchFamily="49" charset="0"/>
              <a:buChar char="o"/>
            </a:pPr>
            <a:endParaRPr lang="en-AU" dirty="0">
              <a:solidFill>
                <a:srgbClr val="51247A"/>
              </a:solidFill>
            </a:endParaRPr>
          </a:p>
          <a:p>
            <a:pPr algn="just">
              <a:lnSpc>
                <a:spcPct val="100000"/>
              </a:lnSpc>
              <a:spcBef>
                <a:spcPts val="0"/>
              </a:spcBef>
              <a:buClr>
                <a:srgbClr val="51247A"/>
              </a:buClr>
            </a:pPr>
            <a:r>
              <a:rPr lang="de-DE" b="1" dirty="0">
                <a:solidFill>
                  <a:srgbClr val="51247A"/>
                </a:solidFill>
              </a:rPr>
              <a:t>Hip-Hop, closing gender-gap, US</a:t>
            </a:r>
            <a:endParaRPr lang="en-AU" dirty="0">
              <a:solidFill>
                <a:srgbClr val="51247A"/>
              </a:solidFill>
            </a:endParaRPr>
          </a:p>
          <a:p>
            <a:pPr marL="285750" indent="-285750">
              <a:buClr>
                <a:srgbClr val="51247A"/>
              </a:buClr>
              <a:buFont typeface="Courier New" panose="02070309020205020404" pitchFamily="49" charset="0"/>
              <a:buChar char="o"/>
            </a:pPr>
            <a:r>
              <a:rPr lang="en-US" dirty="0">
                <a:solidFill>
                  <a:srgbClr val="51247A"/>
                </a:solidFill>
              </a:rPr>
              <a:t>Artist demographics, song performance (not mentioned here), and genre influence the use and frequency to varying degrees: </a:t>
            </a:r>
          </a:p>
          <a:p>
            <a:pPr marL="645750" lvl="2" indent="-285750">
              <a:buClr>
                <a:srgbClr val="51247A"/>
              </a:buClr>
              <a:buFont typeface="Courier New" panose="02070309020205020404" pitchFamily="49" charset="0"/>
              <a:buChar char="o"/>
            </a:pPr>
            <a:r>
              <a:rPr lang="en-US" dirty="0">
                <a:solidFill>
                  <a:srgbClr val="51247A"/>
                </a:solidFill>
              </a:rPr>
              <a:t>Genre as strongest predictor with hip-hop peaking in number and intensity; </a:t>
            </a:r>
          </a:p>
          <a:p>
            <a:pPr marL="645750" lvl="2" indent="-285750">
              <a:buClr>
                <a:srgbClr val="51247A"/>
              </a:buClr>
              <a:buFont typeface="Courier New" panose="02070309020205020404" pitchFamily="49" charset="0"/>
              <a:buChar char="o"/>
            </a:pPr>
            <a:r>
              <a:rPr lang="en-US" dirty="0">
                <a:solidFill>
                  <a:srgbClr val="51247A"/>
                </a:solidFill>
              </a:rPr>
              <a:t>male artists are overall more vulgar; female artists, however, surpass male acts in terms of vulgarity intensity 2019 onwards (hip-hop); </a:t>
            </a:r>
          </a:p>
          <a:p>
            <a:pPr marL="645750" lvl="2" indent="-285750">
              <a:buClr>
                <a:srgbClr val="51247A"/>
              </a:buClr>
              <a:buFont typeface="Courier New" panose="02070309020205020404" pitchFamily="49" charset="0"/>
              <a:buChar char="o"/>
            </a:pPr>
            <a:r>
              <a:rPr lang="en-US" dirty="0">
                <a:solidFill>
                  <a:srgbClr val="51247A"/>
                </a:solidFill>
              </a:rPr>
              <a:t>U.S.-based artists contribute to largest share of vulgar content.</a:t>
            </a:r>
          </a:p>
          <a:p>
            <a:pPr marL="285750" indent="-285750">
              <a:buClr>
                <a:srgbClr val="51247A"/>
              </a:buClr>
              <a:buFont typeface="Courier New" panose="02070309020205020404" pitchFamily="49" charset="0"/>
              <a:buChar char="o"/>
            </a:pPr>
            <a:endParaRPr lang="en-US" dirty="0">
              <a:solidFill>
                <a:srgbClr val="51247A"/>
              </a:solidFill>
            </a:endParaRPr>
          </a:p>
          <a:p>
            <a:pPr>
              <a:buClr>
                <a:srgbClr val="51247A"/>
              </a:buClr>
            </a:pPr>
            <a:r>
              <a:rPr lang="de-DE" b="1" dirty="0">
                <a:solidFill>
                  <a:srgbClr val="51247A"/>
                </a:solidFill>
              </a:rPr>
              <a:t>Street life and gang culture</a:t>
            </a:r>
            <a:endParaRPr lang="en-AU" dirty="0">
              <a:solidFill>
                <a:srgbClr val="51247A"/>
              </a:solidFill>
            </a:endParaRPr>
          </a:p>
          <a:p>
            <a:pPr marL="285750" indent="-285750">
              <a:buClr>
                <a:srgbClr val="51247A"/>
              </a:buClr>
              <a:buFont typeface="Courier New" panose="02070309020205020404" pitchFamily="49" charset="0"/>
              <a:buChar char="o"/>
            </a:pPr>
            <a:r>
              <a:rPr lang="en-US" dirty="0">
                <a:solidFill>
                  <a:srgbClr val="51247A"/>
                </a:solidFill>
              </a:rPr>
              <a:t>Vulgarity most frequently co-occurs with themes related to violence, gang culture, and aggression. </a:t>
            </a:r>
          </a:p>
        </p:txBody>
      </p:sp>
      <p:sp>
        <p:nvSpPr>
          <p:cNvPr id="3" name="Title 2">
            <a:extLst>
              <a:ext uri="{FF2B5EF4-FFF2-40B4-BE49-F238E27FC236}">
                <a16:creationId xmlns:a16="http://schemas.microsoft.com/office/drawing/2014/main" id="{72677803-F099-4890-9340-057B5BCDC826}"/>
              </a:ext>
            </a:extLst>
          </p:cNvPr>
          <p:cNvSpPr>
            <a:spLocks noGrp="1"/>
          </p:cNvSpPr>
          <p:nvPr>
            <p:ph type="title"/>
          </p:nvPr>
        </p:nvSpPr>
        <p:spPr/>
        <p:txBody>
          <a:bodyPr/>
          <a:lstStyle/>
          <a:p>
            <a:r>
              <a:rPr lang="de-DE" b="1" dirty="0"/>
              <a:t>Who is most vulgar in pop music?</a:t>
            </a:r>
            <a:endParaRPr lang="en-AU" b="1" dirty="0"/>
          </a:p>
        </p:txBody>
      </p:sp>
      <p:sp>
        <p:nvSpPr>
          <p:cNvPr id="4" name="Text Placeholder 3">
            <a:extLst>
              <a:ext uri="{FF2B5EF4-FFF2-40B4-BE49-F238E27FC236}">
                <a16:creationId xmlns:a16="http://schemas.microsoft.com/office/drawing/2014/main" id="{74873344-2204-11A7-1FF3-6CF5997283FE}"/>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82784120-844E-A701-4CCE-041688133E15}"/>
              </a:ext>
            </a:extLst>
          </p:cNvPr>
          <p:cNvSpPr>
            <a:spLocks noGrp="1"/>
          </p:cNvSpPr>
          <p:nvPr>
            <p:ph type="sldNum" sz="quarter" idx="18"/>
          </p:nvPr>
        </p:nvSpPr>
        <p:spPr/>
        <p:txBody>
          <a:bodyPr/>
          <a:lstStyle/>
          <a:p>
            <a:fld id="{E917DE0E-AFB1-41FD-BC35-27DB61CA125F}" type="slidenum">
              <a:rPr lang="en-AU" smtClean="0"/>
              <a:pPr/>
              <a:t>51</a:t>
            </a:fld>
            <a:endParaRPr lang="en-AU" dirty="0"/>
          </a:p>
        </p:txBody>
      </p:sp>
      <p:pic>
        <p:nvPicPr>
          <p:cNvPr id="8" name="Grafik 8" descr="Ein Bild, das Clipart, Entwurf, Grafiken, Symbol enthält.&#10;&#10;Automatisch generierte Beschreibung">
            <a:extLst>
              <a:ext uri="{FF2B5EF4-FFF2-40B4-BE49-F238E27FC236}">
                <a16:creationId xmlns:a16="http://schemas.microsoft.com/office/drawing/2014/main" id="{DBD0800E-CB25-F3EF-7C4F-945AEEF18CB0}"/>
              </a:ext>
            </a:extLst>
          </p:cNvPr>
          <p:cNvPicPr>
            <a:picLocks noChangeAspect="1"/>
          </p:cNvPicPr>
          <p:nvPr/>
        </p:nvPicPr>
        <p:blipFill>
          <a:blip r:embed="rId2"/>
          <a:stretch>
            <a:fillRect/>
          </a:stretch>
        </p:blipFill>
        <p:spPr>
          <a:xfrm>
            <a:off x="10339168" y="1772816"/>
            <a:ext cx="869400" cy="869400"/>
          </a:xfrm>
          <a:prstGeom prst="rect">
            <a:avLst/>
          </a:prstGeom>
        </p:spPr>
      </p:pic>
      <p:pic>
        <p:nvPicPr>
          <p:cNvPr id="9" name="Grafik 10" descr="Ein Bild, das Symbol, Entwurf, Logo, Grafiken enthält.&#10;&#10;Automatisch generierte Beschreibung">
            <a:extLst>
              <a:ext uri="{FF2B5EF4-FFF2-40B4-BE49-F238E27FC236}">
                <a16:creationId xmlns:a16="http://schemas.microsoft.com/office/drawing/2014/main" id="{77F55D51-E74E-368C-7BC0-CE3BD2281B4A}"/>
              </a:ext>
            </a:extLst>
          </p:cNvPr>
          <p:cNvPicPr>
            <a:picLocks noChangeAspect="1"/>
          </p:cNvPicPr>
          <p:nvPr/>
        </p:nvPicPr>
        <p:blipFill>
          <a:blip r:embed="rId3"/>
          <a:stretch>
            <a:fillRect/>
          </a:stretch>
        </p:blipFill>
        <p:spPr>
          <a:xfrm>
            <a:off x="10272464" y="3429000"/>
            <a:ext cx="869400" cy="869400"/>
          </a:xfrm>
          <a:prstGeom prst="rect">
            <a:avLst/>
          </a:prstGeom>
        </p:spPr>
      </p:pic>
      <p:pic>
        <p:nvPicPr>
          <p:cNvPr id="10" name="Grafik 2" descr="Ein Bild, das Clipart, Entwurf, Zeichnung, Lineart enthält.&#10;&#10;Automatisch generierte Beschreibung">
            <a:extLst>
              <a:ext uri="{FF2B5EF4-FFF2-40B4-BE49-F238E27FC236}">
                <a16:creationId xmlns:a16="http://schemas.microsoft.com/office/drawing/2014/main" id="{C0DDFEF6-D635-6D8A-5E02-78C0E5981CD2}"/>
              </a:ext>
            </a:extLst>
          </p:cNvPr>
          <p:cNvPicPr>
            <a:picLocks noChangeAspect="1"/>
          </p:cNvPicPr>
          <p:nvPr/>
        </p:nvPicPr>
        <p:blipFill>
          <a:blip r:embed="rId4"/>
          <a:stretch>
            <a:fillRect/>
          </a:stretch>
        </p:blipFill>
        <p:spPr>
          <a:xfrm>
            <a:off x="10272004" y="5517232"/>
            <a:ext cx="869400" cy="869400"/>
          </a:xfrm>
          <a:prstGeom prst="rect">
            <a:avLst/>
          </a:prstGeom>
        </p:spPr>
      </p:pic>
    </p:spTree>
    <p:extLst>
      <p:ext uri="{BB962C8B-B14F-4D97-AF65-F5344CB8AC3E}">
        <p14:creationId xmlns:p14="http://schemas.microsoft.com/office/powerpoint/2010/main" val="58009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35900-B92B-764E-B9AE-D05A155DCC7F}"/>
            </a:ext>
          </a:extLst>
        </p:cNvPr>
        <p:cNvGrpSpPr/>
        <p:nvPr/>
      </p:nvGrpSpPr>
      <p:grpSpPr>
        <a:xfrm>
          <a:off x="0" y="0"/>
          <a:ext cx="0" cy="0"/>
          <a:chOff x="0" y="0"/>
          <a:chExt cx="0" cy="0"/>
        </a:xfrm>
      </p:grpSpPr>
      <p:pic>
        <p:nvPicPr>
          <p:cNvPr id="7" name="Picture 6" descr="A person with a bird head and a kangaroo&#10;&#10;AI-generated content may be incorrect.">
            <a:extLst>
              <a:ext uri="{FF2B5EF4-FFF2-40B4-BE49-F238E27FC236}">
                <a16:creationId xmlns:a16="http://schemas.microsoft.com/office/drawing/2014/main" id="{D2F4A65A-7C24-09CB-1056-7E52A6EB1A9C}"/>
              </a:ext>
            </a:extLst>
          </p:cNvPr>
          <p:cNvPicPr>
            <a:picLocks noChangeAspect="1"/>
          </p:cNvPicPr>
          <p:nvPr/>
        </p:nvPicPr>
        <p:blipFill>
          <a:blip r:embed="rId2">
            <a:alphaModFix amt="10000"/>
          </a:blip>
          <a:stretch>
            <a:fillRect/>
          </a:stretch>
        </p:blipFill>
        <p:spPr>
          <a:xfrm>
            <a:off x="0" y="636294"/>
            <a:ext cx="12192000" cy="6221706"/>
          </a:xfrm>
          <a:prstGeom prst="rect">
            <a:avLst/>
          </a:prstGeom>
        </p:spPr>
      </p:pic>
      <p:sp>
        <p:nvSpPr>
          <p:cNvPr id="3" name="Title 2">
            <a:extLst>
              <a:ext uri="{FF2B5EF4-FFF2-40B4-BE49-F238E27FC236}">
                <a16:creationId xmlns:a16="http://schemas.microsoft.com/office/drawing/2014/main" id="{C22AC921-DCC9-F037-0B9E-0CDD67839E98}"/>
              </a:ext>
            </a:extLst>
          </p:cNvPr>
          <p:cNvSpPr>
            <a:spLocks noGrp="1"/>
          </p:cNvSpPr>
          <p:nvPr>
            <p:ph type="title"/>
          </p:nvPr>
        </p:nvSpPr>
        <p:spPr>
          <a:xfrm>
            <a:off x="695326" y="2564904"/>
            <a:ext cx="10801350" cy="2160240"/>
          </a:xfrm>
        </p:spPr>
        <p:txBody>
          <a:bodyPr>
            <a:normAutofit fontScale="90000"/>
          </a:bodyPr>
          <a:lstStyle/>
          <a:p>
            <a:r>
              <a:rPr lang="de-DE" sz="2200" dirty="0">
                <a:solidFill>
                  <a:schemeClr val="tx1">
                    <a:lumMod val="75000"/>
                    <a:lumOff val="25000"/>
                  </a:schemeClr>
                </a:solidFill>
              </a:rPr>
              <a:t>Part 4</a:t>
            </a:r>
            <a:br>
              <a:rPr lang="de-DE" dirty="0"/>
            </a:br>
            <a:r>
              <a:rPr lang="de-DE" sz="4000" b="1" dirty="0">
                <a:solidFill>
                  <a:srgbClr val="51247A"/>
                </a:solidFill>
              </a:rPr>
              <a:t>Part 4: Bringing it together – </a:t>
            </a:r>
            <a:r>
              <a:rPr lang="en-US" sz="4000" b="1" dirty="0">
                <a:solidFill>
                  <a:srgbClr val="51247A"/>
                </a:solidFill>
              </a:rPr>
              <a:t>What we've learned </a:t>
            </a:r>
            <a:r>
              <a:rPr lang="de-DE" sz="4000" b="1" dirty="0">
                <a:solidFill>
                  <a:srgbClr val="51247A"/>
                </a:solidFill>
              </a:rPr>
              <a:t>– </a:t>
            </a:r>
            <a:r>
              <a:rPr lang="en-US" sz="4000" b="1" dirty="0">
                <a:solidFill>
                  <a:srgbClr val="51247A"/>
                </a:solidFill>
              </a:rPr>
              <a:t>and why it matters</a:t>
            </a:r>
            <a:br>
              <a:rPr lang="de-DE" dirty="0"/>
            </a:br>
            <a:r>
              <a:rPr lang="de-DE" sz="3100" dirty="0">
                <a:solidFill>
                  <a:srgbClr val="00A2C7"/>
                </a:solidFill>
              </a:rPr>
              <a:t>What discourse markers and vulgarity tell us about language, culture, and society</a:t>
            </a:r>
            <a:endParaRPr lang="en-AU" dirty="0">
              <a:solidFill>
                <a:srgbClr val="00A2C7"/>
              </a:solidFill>
            </a:endParaRPr>
          </a:p>
        </p:txBody>
      </p:sp>
      <p:sp>
        <p:nvSpPr>
          <p:cNvPr id="4" name="Text Placeholder 3">
            <a:extLst>
              <a:ext uri="{FF2B5EF4-FFF2-40B4-BE49-F238E27FC236}">
                <a16:creationId xmlns:a16="http://schemas.microsoft.com/office/drawing/2014/main" id="{B7A4BCBE-C5EF-0F61-21F8-ED037E18493F}"/>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A163A320-6A5E-E842-C448-09BA17AEFFAD}"/>
              </a:ext>
            </a:extLst>
          </p:cNvPr>
          <p:cNvSpPr>
            <a:spLocks noGrp="1"/>
          </p:cNvSpPr>
          <p:nvPr>
            <p:ph type="sldNum" sz="quarter" idx="18"/>
          </p:nvPr>
        </p:nvSpPr>
        <p:spPr/>
        <p:txBody>
          <a:bodyPr/>
          <a:lstStyle/>
          <a:p>
            <a:fld id="{E917DE0E-AFB1-41FD-BC35-27DB61CA125F}" type="slidenum">
              <a:rPr lang="en-AU" smtClean="0"/>
              <a:pPr/>
              <a:t>52</a:t>
            </a:fld>
            <a:endParaRPr lang="en-AU" dirty="0"/>
          </a:p>
        </p:txBody>
      </p:sp>
    </p:spTree>
    <p:extLst>
      <p:ext uri="{BB962C8B-B14F-4D97-AF65-F5344CB8AC3E}">
        <p14:creationId xmlns:p14="http://schemas.microsoft.com/office/powerpoint/2010/main" val="3497530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077F5-FCB1-306D-E13E-E7B56F3F690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B8D7330-832F-0633-F552-B4FCE3E8CB97}"/>
              </a:ext>
            </a:extLst>
          </p:cNvPr>
          <p:cNvSpPr>
            <a:spLocks noGrp="1"/>
          </p:cNvSpPr>
          <p:nvPr>
            <p:ph sz="quarter" idx="10"/>
          </p:nvPr>
        </p:nvSpPr>
        <p:spPr/>
        <p:txBody>
          <a:bodyPr>
            <a:normAutofit/>
          </a:bodyPr>
          <a:lstStyle/>
          <a:p>
            <a:pPr marL="285750" lvl="0" indent="-285750">
              <a:buClr>
                <a:srgbClr val="51247A"/>
              </a:buClr>
              <a:buFont typeface="Courier New" panose="02070309020205020404" pitchFamily="49" charset="0"/>
              <a:buChar char="o"/>
            </a:pPr>
            <a:r>
              <a:rPr lang="en-AU" dirty="0">
                <a:solidFill>
                  <a:srgbClr val="51247A"/>
                </a:solidFill>
              </a:rPr>
              <a:t>Vulgarity is a </a:t>
            </a:r>
            <a:r>
              <a:rPr lang="en-AU" b="1" dirty="0">
                <a:solidFill>
                  <a:srgbClr val="51247A"/>
                </a:solidFill>
              </a:rPr>
              <a:t>global yet locally shaped</a:t>
            </a:r>
            <a:r>
              <a:rPr lang="en-AU" dirty="0">
                <a:solidFill>
                  <a:srgbClr val="51247A"/>
                </a:solidFill>
              </a:rPr>
              <a:t> phenomenon: its use varies across varieties, contexts, and media</a:t>
            </a:r>
          </a:p>
          <a:p>
            <a:pPr marL="285750" lvl="0" indent="-285750">
              <a:buClr>
                <a:srgbClr val="51247A"/>
              </a:buClr>
              <a:buFont typeface="Courier New" panose="02070309020205020404" pitchFamily="49" charset="0"/>
              <a:buChar char="o"/>
            </a:pPr>
            <a:r>
              <a:rPr lang="en-AU" b="1" dirty="0">
                <a:solidFill>
                  <a:srgbClr val="51247A"/>
                </a:solidFill>
              </a:rPr>
              <a:t>Inner-circle varieties</a:t>
            </a:r>
            <a:r>
              <a:rPr lang="en-AU" dirty="0">
                <a:solidFill>
                  <a:srgbClr val="51247A"/>
                </a:solidFill>
              </a:rPr>
              <a:t> (US, UK, Australia) use more English vulgarity and show greater lexical creativity than outer-circle varieties</a:t>
            </a:r>
          </a:p>
          <a:p>
            <a:pPr marL="285750" lvl="0" indent="-285750">
              <a:buClr>
                <a:srgbClr val="51247A"/>
              </a:buClr>
              <a:buFont typeface="Courier New" panose="02070309020205020404" pitchFamily="49" charset="0"/>
              <a:buChar char="o"/>
            </a:pPr>
            <a:r>
              <a:rPr lang="en-AU" b="1" dirty="0">
                <a:solidFill>
                  <a:srgbClr val="51247A"/>
                </a:solidFill>
              </a:rPr>
              <a:t>Face-to-face data</a:t>
            </a:r>
            <a:r>
              <a:rPr lang="en-AU" dirty="0">
                <a:solidFill>
                  <a:srgbClr val="51247A"/>
                </a:solidFill>
              </a:rPr>
              <a:t> show higher vulgarity in informal private dialogues, especially among younger speakers – with Australian English also elevated in more formal contexts</a:t>
            </a:r>
          </a:p>
          <a:p>
            <a:pPr marL="285750" lvl="0" indent="-285750">
              <a:buClr>
                <a:srgbClr val="51247A"/>
              </a:buClr>
              <a:buFont typeface="Courier New" panose="02070309020205020404" pitchFamily="49" charset="0"/>
              <a:buChar char="o"/>
            </a:pPr>
            <a:r>
              <a:rPr lang="en-AU" b="1" dirty="0">
                <a:solidFill>
                  <a:srgbClr val="51247A"/>
                </a:solidFill>
              </a:rPr>
              <a:t>Online and social media data</a:t>
            </a:r>
            <a:r>
              <a:rPr lang="en-AU" dirty="0">
                <a:solidFill>
                  <a:srgbClr val="51247A"/>
                </a:solidFill>
              </a:rPr>
              <a:t> reveal that vulgarity thrives in playful, identity-driven, expressive discourses (memes, humour); formal/institutional topics (education, business, politics) less vulgar</a:t>
            </a:r>
          </a:p>
          <a:p>
            <a:pPr marL="285750" lvl="0" indent="-285750">
              <a:buClr>
                <a:srgbClr val="51247A"/>
              </a:buClr>
              <a:buFont typeface="Courier New" panose="02070309020205020404" pitchFamily="49" charset="0"/>
              <a:buChar char="o"/>
            </a:pPr>
            <a:r>
              <a:rPr lang="en-AU" b="1" dirty="0">
                <a:solidFill>
                  <a:srgbClr val="51247A"/>
                </a:solidFill>
              </a:rPr>
              <a:t>Social media</a:t>
            </a:r>
            <a:r>
              <a:rPr lang="en-AU" dirty="0">
                <a:solidFill>
                  <a:srgbClr val="51247A"/>
                </a:solidFill>
              </a:rPr>
              <a:t> offers genuinely new insights: network size (bigger → more vulgarity) and engagement (more engagement → less vulgarity)</a:t>
            </a:r>
          </a:p>
          <a:p>
            <a:pPr marL="285750" lvl="0" indent="-285750">
              <a:buClr>
                <a:srgbClr val="51247A"/>
              </a:buClr>
              <a:buFont typeface="Courier New" panose="02070309020205020404" pitchFamily="49" charset="0"/>
              <a:buChar char="o"/>
            </a:pPr>
            <a:r>
              <a:rPr lang="en-AU" b="1" dirty="0">
                <a:solidFill>
                  <a:srgbClr val="51247A"/>
                </a:solidFill>
              </a:rPr>
              <a:t>Discourse particles</a:t>
            </a:r>
            <a:r>
              <a:rPr lang="en-AU" dirty="0">
                <a:solidFill>
                  <a:srgbClr val="51247A"/>
                </a:solidFill>
              </a:rPr>
              <a:t> (Study 1) and vulgarity share a mechanism: same feature, different reads — status ↓, solidarity ↑</a:t>
            </a:r>
          </a:p>
          <a:p>
            <a:pPr marL="285750" lvl="0" indent="-285750">
              <a:buClr>
                <a:srgbClr val="51247A"/>
              </a:buClr>
              <a:buFont typeface="Courier New" panose="02070309020205020404" pitchFamily="49" charset="0"/>
              <a:buChar char="o"/>
            </a:pPr>
            <a:r>
              <a:rPr lang="en-AU" b="1" dirty="0">
                <a:solidFill>
                  <a:srgbClr val="51247A"/>
                </a:solidFill>
              </a:rPr>
              <a:t>Pop music</a:t>
            </a:r>
            <a:r>
              <a:rPr lang="en-AU" dirty="0">
                <a:solidFill>
                  <a:srgbClr val="51247A"/>
                </a:solidFill>
              </a:rPr>
              <a:t> suggests the male–female gap is a change in progress, not a fixed sociolinguistic pattern</a:t>
            </a:r>
          </a:p>
        </p:txBody>
      </p:sp>
      <p:sp>
        <p:nvSpPr>
          <p:cNvPr id="3" name="Title 2">
            <a:extLst>
              <a:ext uri="{FF2B5EF4-FFF2-40B4-BE49-F238E27FC236}">
                <a16:creationId xmlns:a16="http://schemas.microsoft.com/office/drawing/2014/main" id="{797F1AC4-D066-1289-FD0A-4A24A657369B}"/>
              </a:ext>
            </a:extLst>
          </p:cNvPr>
          <p:cNvSpPr>
            <a:spLocks noGrp="1"/>
          </p:cNvSpPr>
          <p:nvPr>
            <p:ph type="title"/>
          </p:nvPr>
        </p:nvSpPr>
        <p:spPr/>
        <p:txBody>
          <a:bodyPr/>
          <a:lstStyle/>
          <a:p>
            <a:r>
              <a:rPr lang="de-DE" b="1" dirty="0"/>
              <a:t>Key Takeaways</a:t>
            </a:r>
            <a:endParaRPr lang="en-AU" b="1" dirty="0"/>
          </a:p>
        </p:txBody>
      </p:sp>
      <p:sp>
        <p:nvSpPr>
          <p:cNvPr id="4" name="Text Placeholder 3">
            <a:extLst>
              <a:ext uri="{FF2B5EF4-FFF2-40B4-BE49-F238E27FC236}">
                <a16:creationId xmlns:a16="http://schemas.microsoft.com/office/drawing/2014/main" id="{76662B99-36C4-1DF4-3942-713B750C6A80}"/>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99960764-A436-AD07-C725-07B33F4DDCB2}"/>
              </a:ext>
            </a:extLst>
          </p:cNvPr>
          <p:cNvSpPr>
            <a:spLocks noGrp="1"/>
          </p:cNvSpPr>
          <p:nvPr>
            <p:ph type="sldNum" sz="quarter" idx="18"/>
          </p:nvPr>
        </p:nvSpPr>
        <p:spPr/>
        <p:txBody>
          <a:bodyPr/>
          <a:lstStyle/>
          <a:p>
            <a:fld id="{E917DE0E-AFB1-41FD-BC35-27DB61CA125F}" type="slidenum">
              <a:rPr lang="en-AU" smtClean="0"/>
              <a:pPr/>
              <a:t>53</a:t>
            </a:fld>
            <a:endParaRPr lang="en-AU" dirty="0"/>
          </a:p>
        </p:txBody>
      </p:sp>
    </p:spTree>
    <p:extLst>
      <p:ext uri="{BB962C8B-B14F-4D97-AF65-F5344CB8AC3E}">
        <p14:creationId xmlns:p14="http://schemas.microsoft.com/office/powerpoint/2010/main" val="3206682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F5CAC-9296-14CC-B22E-CAC7897AE93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7080AC-DF53-B98C-03BC-874B458AF21B}"/>
              </a:ext>
            </a:extLst>
          </p:cNvPr>
          <p:cNvSpPr>
            <a:spLocks noGrp="1"/>
          </p:cNvSpPr>
          <p:nvPr>
            <p:ph sz="quarter" idx="10"/>
          </p:nvPr>
        </p:nvSpPr>
        <p:spPr/>
        <p:txBody>
          <a:bodyPr>
            <a:normAutofit/>
          </a:bodyPr>
          <a:lstStyle/>
          <a:p>
            <a:pPr marL="285750" indent="-285750">
              <a:buClr>
                <a:srgbClr val="51247A"/>
              </a:buClr>
              <a:buFont typeface="Courier New" panose="02070309020205020404" pitchFamily="49" charset="0"/>
              <a:buChar char="o"/>
            </a:pPr>
            <a:r>
              <a:rPr lang="en-AU" b="1" dirty="0">
                <a:solidFill>
                  <a:srgbClr val="51247A"/>
                </a:solidFill>
              </a:rPr>
              <a:t>Corpora and comparability</a:t>
            </a:r>
            <a:br>
              <a:rPr lang="en-AU" b="1" dirty="0">
                <a:solidFill>
                  <a:srgbClr val="51247A"/>
                </a:solidFill>
              </a:rPr>
            </a:br>
            <a:r>
              <a:rPr lang="en-AU" dirty="0">
                <a:solidFill>
                  <a:srgbClr val="51247A"/>
                </a:solidFill>
              </a:rPr>
              <a:t>Challenges due to uneven data quality (ICE heterogeneity, register vs stylistic differences, social-media moderation).</a:t>
            </a:r>
          </a:p>
          <a:p>
            <a:pPr marL="285750" indent="-285750">
              <a:buClr>
                <a:srgbClr val="51247A"/>
              </a:buClr>
              <a:buFont typeface="Courier New" panose="02070309020205020404" pitchFamily="49" charset="0"/>
              <a:buChar char="o"/>
            </a:pPr>
            <a:r>
              <a:rPr lang="en-AU" b="1" dirty="0">
                <a:solidFill>
                  <a:srgbClr val="51247A"/>
                </a:solidFill>
              </a:rPr>
              <a:t>Definitional ambiguity</a:t>
            </a:r>
            <a:br>
              <a:rPr lang="en-AU" b="1" dirty="0">
                <a:solidFill>
                  <a:srgbClr val="51247A"/>
                </a:solidFill>
              </a:rPr>
            </a:br>
            <a:r>
              <a:rPr lang="en-AU" b="1" dirty="0">
                <a:solidFill>
                  <a:srgbClr val="51247A"/>
                </a:solidFill>
              </a:rPr>
              <a:t>“</a:t>
            </a:r>
            <a:r>
              <a:rPr lang="en-AU" dirty="0">
                <a:solidFill>
                  <a:srgbClr val="51247A"/>
                </a:solidFill>
              </a:rPr>
              <a:t>Vulgarity”, “swearing”, and “taboo” overlap but aren’t identical. Our approach was deliberately inclusive but coarse-grained (nuanced operationalisation still required).</a:t>
            </a:r>
          </a:p>
          <a:p>
            <a:pPr marL="285750" indent="-285750">
              <a:buClr>
                <a:srgbClr val="51247A"/>
              </a:buClr>
              <a:buFont typeface="Courier New" panose="02070309020205020404" pitchFamily="49" charset="0"/>
              <a:buChar char="o"/>
            </a:pPr>
            <a:r>
              <a:rPr lang="en-AU" b="1" dirty="0">
                <a:solidFill>
                  <a:srgbClr val="51247A"/>
                </a:solidFill>
              </a:rPr>
              <a:t>Ethical and interpretive challenges</a:t>
            </a:r>
            <a:br>
              <a:rPr lang="en-AU" b="1" dirty="0">
                <a:solidFill>
                  <a:srgbClr val="51247A"/>
                </a:solidFill>
              </a:rPr>
            </a:br>
            <a:r>
              <a:rPr lang="en-AU" dirty="0">
                <a:solidFill>
                  <a:srgbClr val="51247A"/>
                </a:solidFill>
              </a:rPr>
              <a:t>Studying and </a:t>
            </a:r>
            <a:r>
              <a:rPr lang="en-AU" i="1" dirty="0">
                <a:solidFill>
                  <a:srgbClr val="51247A"/>
                </a:solidFill>
              </a:rPr>
              <a:t>using</a:t>
            </a:r>
            <a:r>
              <a:rPr lang="en-AU" dirty="0">
                <a:solidFill>
                  <a:srgbClr val="51247A"/>
                </a:solidFill>
              </a:rPr>
              <a:t> offensive language demands careful contextualisation and cultural sensitivity. Speakers need pragmatic awareness of </a:t>
            </a:r>
            <a:r>
              <a:rPr lang="en-AU" i="1" dirty="0">
                <a:solidFill>
                  <a:srgbClr val="51247A"/>
                </a:solidFill>
              </a:rPr>
              <a:t>when</a:t>
            </a:r>
            <a:r>
              <a:rPr lang="en-AU" dirty="0">
                <a:solidFill>
                  <a:srgbClr val="51247A"/>
                </a:solidFill>
              </a:rPr>
              <a:t> and </a:t>
            </a:r>
            <a:r>
              <a:rPr lang="en-AU" i="1" dirty="0">
                <a:solidFill>
                  <a:srgbClr val="51247A"/>
                </a:solidFill>
              </a:rPr>
              <a:t>when not</a:t>
            </a:r>
            <a:r>
              <a:rPr lang="en-AU" dirty="0">
                <a:solidFill>
                  <a:srgbClr val="51247A"/>
                </a:solidFill>
              </a:rPr>
              <a:t> to use vulgarity (highly relevant for learners and (</a:t>
            </a:r>
            <a:r>
              <a:rPr lang="en-AU" dirty="0" err="1">
                <a:solidFill>
                  <a:srgbClr val="51247A"/>
                </a:solidFill>
              </a:rPr>
              <a:t>im</a:t>
            </a:r>
            <a:r>
              <a:rPr lang="en-AU" dirty="0">
                <a:solidFill>
                  <a:srgbClr val="51247A"/>
                </a:solidFill>
              </a:rPr>
              <a:t>)migrants)</a:t>
            </a:r>
          </a:p>
          <a:p>
            <a:pPr marL="285750" indent="-285750">
              <a:buClr>
                <a:srgbClr val="51247A"/>
              </a:buClr>
              <a:buFont typeface="Courier New" panose="02070309020205020404" pitchFamily="49" charset="0"/>
              <a:buChar char="o"/>
            </a:pPr>
            <a:r>
              <a:rPr lang="en-AU" b="1" dirty="0">
                <a:solidFill>
                  <a:srgbClr val="51247A"/>
                </a:solidFill>
              </a:rPr>
              <a:t>Multimodal analysis</a:t>
            </a:r>
            <a:br>
              <a:rPr lang="en-AU" b="1" dirty="0">
                <a:solidFill>
                  <a:srgbClr val="51247A"/>
                </a:solidFill>
              </a:rPr>
            </a:br>
            <a:r>
              <a:rPr lang="en-AU" dirty="0">
                <a:solidFill>
                  <a:srgbClr val="51247A"/>
                </a:solidFill>
              </a:rPr>
              <a:t>Future research needs to include emojis, images, and non-verbal cues to capture the full expressive range. Our present studies focused on language, but the use of “vulgar” emojis is a fascinating open area.</a:t>
            </a:r>
          </a:p>
        </p:txBody>
      </p:sp>
      <p:sp>
        <p:nvSpPr>
          <p:cNvPr id="3" name="Title 2">
            <a:extLst>
              <a:ext uri="{FF2B5EF4-FFF2-40B4-BE49-F238E27FC236}">
                <a16:creationId xmlns:a16="http://schemas.microsoft.com/office/drawing/2014/main" id="{73F29EC2-DCCE-0445-037E-9BEF8542477D}"/>
              </a:ext>
            </a:extLst>
          </p:cNvPr>
          <p:cNvSpPr>
            <a:spLocks noGrp="1"/>
          </p:cNvSpPr>
          <p:nvPr>
            <p:ph type="title"/>
          </p:nvPr>
        </p:nvSpPr>
        <p:spPr/>
        <p:txBody>
          <a:bodyPr/>
          <a:lstStyle/>
          <a:p>
            <a:r>
              <a:rPr lang="en-AU" b="1" dirty="0"/>
              <a:t>Methodological and conceptual reflections</a:t>
            </a:r>
          </a:p>
        </p:txBody>
      </p:sp>
      <p:sp>
        <p:nvSpPr>
          <p:cNvPr id="4" name="Text Placeholder 3">
            <a:extLst>
              <a:ext uri="{FF2B5EF4-FFF2-40B4-BE49-F238E27FC236}">
                <a16:creationId xmlns:a16="http://schemas.microsoft.com/office/drawing/2014/main" id="{ED199CBB-2788-86BF-90DC-8E486B449AE0}"/>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4190ADF3-3295-1A41-FA41-42E353961EFF}"/>
              </a:ext>
            </a:extLst>
          </p:cNvPr>
          <p:cNvSpPr>
            <a:spLocks noGrp="1"/>
          </p:cNvSpPr>
          <p:nvPr>
            <p:ph type="sldNum" sz="quarter" idx="18"/>
          </p:nvPr>
        </p:nvSpPr>
        <p:spPr/>
        <p:txBody>
          <a:bodyPr/>
          <a:lstStyle/>
          <a:p>
            <a:fld id="{E917DE0E-AFB1-41FD-BC35-27DB61CA125F}" type="slidenum">
              <a:rPr lang="en-AU" smtClean="0"/>
              <a:pPr/>
              <a:t>54</a:t>
            </a:fld>
            <a:endParaRPr lang="en-AU" dirty="0"/>
          </a:p>
        </p:txBody>
      </p:sp>
    </p:spTree>
    <p:extLst>
      <p:ext uri="{BB962C8B-B14F-4D97-AF65-F5344CB8AC3E}">
        <p14:creationId xmlns:p14="http://schemas.microsoft.com/office/powerpoint/2010/main" val="2020377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4A3E3-9684-D6C7-0CC5-C3CC4BEC8DB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5A72E46-8954-17C0-0D1D-473F93EECCA0}"/>
              </a:ext>
            </a:extLst>
          </p:cNvPr>
          <p:cNvSpPr>
            <a:spLocks noGrp="1"/>
          </p:cNvSpPr>
          <p:nvPr>
            <p:ph sz="quarter" idx="10"/>
          </p:nvPr>
        </p:nvSpPr>
        <p:spPr/>
        <p:txBody>
          <a:bodyPr>
            <a:normAutofit/>
          </a:bodyPr>
          <a:lstStyle/>
          <a:p>
            <a:pPr marL="285750" lvl="0" indent="-285750">
              <a:buClr>
                <a:srgbClr val="51247A"/>
              </a:buClr>
              <a:buFont typeface="Courier New" panose="02070309020205020404" pitchFamily="49" charset="0"/>
              <a:buChar char="o"/>
            </a:pPr>
            <a:r>
              <a:rPr lang="en-AU" dirty="0">
                <a:solidFill>
                  <a:srgbClr val="51247A"/>
                </a:solidFill>
              </a:rPr>
              <a:t>Extend analyses to </a:t>
            </a:r>
            <a:r>
              <a:rPr lang="en-AU" b="1" dirty="0">
                <a:solidFill>
                  <a:srgbClr val="51247A"/>
                </a:solidFill>
              </a:rPr>
              <a:t>non-English, multilingual, learner, and migrant contexts</a:t>
            </a:r>
            <a:r>
              <a:rPr lang="en-AU" dirty="0">
                <a:solidFill>
                  <a:srgbClr val="51247A"/>
                </a:solidFill>
              </a:rPr>
              <a:t> to explore cross-cultural norms of vulgarity </a:t>
            </a:r>
          </a:p>
          <a:p>
            <a:pPr marL="645750" lvl="2" indent="-285750">
              <a:buClr>
                <a:srgbClr val="51247A"/>
              </a:buClr>
              <a:buFont typeface="Courier New" panose="02070309020205020404" pitchFamily="49" charset="0"/>
              <a:buChar char="o"/>
            </a:pPr>
            <a:r>
              <a:rPr lang="en-AU" dirty="0">
                <a:solidFill>
                  <a:srgbClr val="51247A"/>
                </a:solidFill>
              </a:rPr>
              <a:t>In progress: vulgarity in Spanish (with Jhoana Pan Li) </a:t>
            </a:r>
          </a:p>
          <a:p>
            <a:pPr marL="285750" lvl="0" indent="-285750">
              <a:buClr>
                <a:srgbClr val="51247A"/>
              </a:buClr>
              <a:buFont typeface="Courier New" panose="02070309020205020404" pitchFamily="49" charset="0"/>
              <a:buChar char="o"/>
            </a:pPr>
            <a:r>
              <a:rPr lang="en-AU" dirty="0">
                <a:solidFill>
                  <a:srgbClr val="51247A"/>
                </a:solidFill>
              </a:rPr>
              <a:t>Incorporate </a:t>
            </a:r>
            <a:r>
              <a:rPr lang="en-AU" b="1" dirty="0">
                <a:solidFill>
                  <a:srgbClr val="51247A"/>
                </a:solidFill>
              </a:rPr>
              <a:t>longitudinal data</a:t>
            </a:r>
            <a:r>
              <a:rPr lang="en-AU" dirty="0">
                <a:solidFill>
                  <a:srgbClr val="51247A"/>
                </a:solidFill>
              </a:rPr>
              <a:t> to trace diachronic shifts and changing tolerances in online discourse</a:t>
            </a:r>
          </a:p>
          <a:p>
            <a:pPr marL="645750" lvl="2" indent="-285750">
              <a:buClr>
                <a:srgbClr val="51247A"/>
              </a:buClr>
              <a:buFont typeface="Courier New" panose="02070309020205020404" pitchFamily="49" charset="0"/>
              <a:buChar char="o"/>
            </a:pPr>
            <a:r>
              <a:rPr lang="en-AU" dirty="0">
                <a:solidFill>
                  <a:srgbClr val="51247A"/>
                </a:solidFill>
              </a:rPr>
              <a:t>In progress: vulgarity in late 20</a:t>
            </a:r>
            <a:r>
              <a:rPr lang="en-AU" baseline="30000" dirty="0">
                <a:solidFill>
                  <a:srgbClr val="51247A"/>
                </a:solidFill>
              </a:rPr>
              <a:t>th</a:t>
            </a:r>
            <a:r>
              <a:rPr lang="en-AU" dirty="0">
                <a:solidFill>
                  <a:srgbClr val="51247A"/>
                </a:solidFill>
              </a:rPr>
              <a:t> century London (with Yon Visoni) </a:t>
            </a:r>
          </a:p>
          <a:p>
            <a:pPr marL="285750" lvl="0" indent="-285750">
              <a:buClr>
                <a:srgbClr val="51247A"/>
              </a:buClr>
              <a:buFont typeface="Courier New" panose="02070309020205020404" pitchFamily="49" charset="0"/>
              <a:buChar char="o"/>
            </a:pPr>
            <a:r>
              <a:rPr lang="en-AU" dirty="0">
                <a:solidFill>
                  <a:srgbClr val="51247A"/>
                </a:solidFill>
              </a:rPr>
              <a:t>Combine </a:t>
            </a:r>
            <a:r>
              <a:rPr lang="en-AU" b="1" dirty="0">
                <a:solidFill>
                  <a:srgbClr val="51247A"/>
                </a:solidFill>
              </a:rPr>
              <a:t>computational and fine-grained qualitative methods</a:t>
            </a:r>
            <a:r>
              <a:rPr lang="en-AU" dirty="0">
                <a:solidFill>
                  <a:srgbClr val="51247A"/>
                </a:solidFill>
              </a:rPr>
              <a:t> for richer contextual understanding</a:t>
            </a:r>
          </a:p>
          <a:p>
            <a:pPr marL="645750" lvl="2" indent="-285750">
              <a:buClr>
                <a:srgbClr val="51247A"/>
              </a:buClr>
              <a:buFont typeface="Courier New" panose="02070309020205020404" pitchFamily="49" charset="0"/>
              <a:buChar char="o"/>
            </a:pPr>
            <a:r>
              <a:rPr lang="en-AU" dirty="0">
                <a:solidFill>
                  <a:srgbClr val="51247A"/>
                </a:solidFill>
              </a:rPr>
              <a:t>LLMs4HASS project (with Michael Haugh, Laurence Anthony, Mikko Laitinen &amp; Gerold Schneider et al.): enriching out understanding of vulgarity via annotation of pragmatic functions using LLMs</a:t>
            </a:r>
          </a:p>
          <a:p>
            <a:pPr marL="285750" lvl="0" indent="-285750">
              <a:buClr>
                <a:srgbClr val="51247A"/>
              </a:buClr>
              <a:buFont typeface="Courier New" panose="02070309020205020404" pitchFamily="49" charset="0"/>
              <a:buChar char="o"/>
            </a:pPr>
            <a:r>
              <a:rPr lang="en-AU" dirty="0">
                <a:solidFill>
                  <a:srgbClr val="51247A"/>
                </a:solidFill>
              </a:rPr>
              <a:t>Investigate </a:t>
            </a:r>
            <a:r>
              <a:rPr lang="en-AU" b="1" dirty="0">
                <a:solidFill>
                  <a:srgbClr val="51247A"/>
                </a:solidFill>
              </a:rPr>
              <a:t>AI moderation impacts</a:t>
            </a:r>
            <a:r>
              <a:rPr lang="en-AU" dirty="0">
                <a:solidFill>
                  <a:srgbClr val="51247A"/>
                </a:solidFill>
              </a:rPr>
              <a:t> on language use and cultural variation in “acceptable” speech</a:t>
            </a:r>
          </a:p>
        </p:txBody>
      </p:sp>
      <p:sp>
        <p:nvSpPr>
          <p:cNvPr id="3" name="Title 2">
            <a:extLst>
              <a:ext uri="{FF2B5EF4-FFF2-40B4-BE49-F238E27FC236}">
                <a16:creationId xmlns:a16="http://schemas.microsoft.com/office/drawing/2014/main" id="{3DFC3F91-BB18-19C2-F108-2D95B8CEFEF1}"/>
              </a:ext>
            </a:extLst>
          </p:cNvPr>
          <p:cNvSpPr>
            <a:spLocks noGrp="1"/>
          </p:cNvSpPr>
          <p:nvPr>
            <p:ph type="title"/>
          </p:nvPr>
        </p:nvSpPr>
        <p:spPr/>
        <p:txBody>
          <a:bodyPr/>
          <a:lstStyle/>
          <a:p>
            <a:r>
              <a:rPr lang="en-AU" b="1" dirty="0"/>
              <a:t>Outlook and future directions</a:t>
            </a:r>
          </a:p>
        </p:txBody>
      </p:sp>
      <p:sp>
        <p:nvSpPr>
          <p:cNvPr id="4" name="Text Placeholder 3">
            <a:extLst>
              <a:ext uri="{FF2B5EF4-FFF2-40B4-BE49-F238E27FC236}">
                <a16:creationId xmlns:a16="http://schemas.microsoft.com/office/drawing/2014/main" id="{D35AD1B6-2A31-FCC5-D27B-7A6A68A16034}"/>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A89FE9B9-AE2A-2A7D-8E85-36CFBC58D48E}"/>
              </a:ext>
            </a:extLst>
          </p:cNvPr>
          <p:cNvSpPr>
            <a:spLocks noGrp="1"/>
          </p:cNvSpPr>
          <p:nvPr>
            <p:ph type="sldNum" sz="quarter" idx="18"/>
          </p:nvPr>
        </p:nvSpPr>
        <p:spPr/>
        <p:txBody>
          <a:bodyPr/>
          <a:lstStyle/>
          <a:p>
            <a:fld id="{E917DE0E-AFB1-41FD-BC35-27DB61CA125F}" type="slidenum">
              <a:rPr lang="en-AU" smtClean="0"/>
              <a:pPr/>
              <a:t>55</a:t>
            </a:fld>
            <a:endParaRPr lang="en-AU" dirty="0"/>
          </a:p>
        </p:txBody>
      </p:sp>
      <p:sp>
        <p:nvSpPr>
          <p:cNvPr id="7" name="TextBox 6">
            <a:extLst>
              <a:ext uri="{FF2B5EF4-FFF2-40B4-BE49-F238E27FC236}">
                <a16:creationId xmlns:a16="http://schemas.microsoft.com/office/drawing/2014/main" id="{D3655D5A-45B9-FA76-9354-9A028D1D8802}"/>
              </a:ext>
            </a:extLst>
          </p:cNvPr>
          <p:cNvSpPr txBox="1"/>
          <p:nvPr/>
        </p:nvSpPr>
        <p:spPr>
          <a:xfrm>
            <a:off x="2312463" y="4945231"/>
            <a:ext cx="7560840" cy="1508105"/>
          </a:xfrm>
          <a:prstGeom prst="rect">
            <a:avLst/>
          </a:prstGeom>
          <a:noFill/>
          <a:ln w="38100">
            <a:solidFill>
              <a:srgbClr val="51247A"/>
            </a:solidFill>
          </a:ln>
        </p:spPr>
        <p:txBody>
          <a:bodyPr wrap="square" rtlCol="0">
            <a:spAutoFit/>
          </a:bodyPr>
          <a:lstStyle/>
          <a:p>
            <a:pPr marL="285750" indent="-285750">
              <a:spcBef>
                <a:spcPts val="600"/>
              </a:spcBef>
              <a:spcAft>
                <a:spcPts val="600"/>
              </a:spcAft>
              <a:buClr>
                <a:srgbClr val="51247A"/>
              </a:buClr>
              <a:buFont typeface="Courier New" panose="02070309020205020404" pitchFamily="49" charset="0"/>
              <a:buChar char="o"/>
            </a:pPr>
            <a:endParaRPr lang="en-US" dirty="0">
              <a:solidFill>
                <a:srgbClr val="51247A"/>
              </a:solidFill>
            </a:endParaRPr>
          </a:p>
          <a:p>
            <a:pPr algn="ctr">
              <a:spcBef>
                <a:spcPts val="600"/>
              </a:spcBef>
              <a:spcAft>
                <a:spcPts val="600"/>
              </a:spcAft>
              <a:buClr>
                <a:srgbClr val="51247A"/>
              </a:buClr>
            </a:pPr>
            <a:r>
              <a:rPr lang="en-US" b="1" dirty="0">
                <a:solidFill>
                  <a:srgbClr val="51247A"/>
                </a:solidFill>
              </a:rPr>
              <a:t>Overall, vulgarity offers a powerful lens into how language, culture, and technology interact in the digital age.</a:t>
            </a:r>
          </a:p>
          <a:p>
            <a:pPr marL="285750" indent="-285750">
              <a:spcBef>
                <a:spcPts val="600"/>
              </a:spcBef>
              <a:spcAft>
                <a:spcPts val="600"/>
              </a:spcAft>
              <a:buClr>
                <a:srgbClr val="51247A"/>
              </a:buClr>
              <a:buFont typeface="Courier New" panose="02070309020205020404" pitchFamily="49" charset="0"/>
              <a:buChar char="o"/>
            </a:pPr>
            <a:endParaRPr lang="en-US" dirty="0">
              <a:solidFill>
                <a:srgbClr val="51247A"/>
              </a:solidFill>
            </a:endParaRPr>
          </a:p>
        </p:txBody>
      </p:sp>
    </p:spTree>
    <p:extLst>
      <p:ext uri="{BB962C8B-B14F-4D97-AF65-F5344CB8AC3E}">
        <p14:creationId xmlns:p14="http://schemas.microsoft.com/office/powerpoint/2010/main" val="910634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1AAF7-87C8-D33F-F4AB-07EC7B7E8740}"/>
            </a:ext>
          </a:extLst>
        </p:cNvPr>
        <p:cNvGrpSpPr/>
        <p:nvPr/>
      </p:nvGrpSpPr>
      <p:grpSpPr>
        <a:xfrm>
          <a:off x="0" y="0"/>
          <a:ext cx="0" cy="0"/>
          <a:chOff x="0" y="0"/>
          <a:chExt cx="0" cy="0"/>
        </a:xfrm>
      </p:grpSpPr>
      <p:pic>
        <p:nvPicPr>
          <p:cNvPr id="7" name="Picture 6" descr="A person with a bird head and a kangaroo&#10;&#10;AI-generated content may be incorrect.">
            <a:extLst>
              <a:ext uri="{FF2B5EF4-FFF2-40B4-BE49-F238E27FC236}">
                <a16:creationId xmlns:a16="http://schemas.microsoft.com/office/drawing/2014/main" id="{4D18346B-F5C0-AB1B-AE6F-06BBF881DEB7}"/>
              </a:ext>
            </a:extLst>
          </p:cNvPr>
          <p:cNvPicPr>
            <a:picLocks noChangeAspect="1"/>
          </p:cNvPicPr>
          <p:nvPr/>
        </p:nvPicPr>
        <p:blipFill>
          <a:blip r:embed="rId2">
            <a:alphaModFix amt="10000"/>
          </a:blip>
          <a:stretch>
            <a:fillRect/>
          </a:stretch>
        </p:blipFill>
        <p:spPr>
          <a:xfrm>
            <a:off x="0" y="636294"/>
            <a:ext cx="12192000" cy="6221706"/>
          </a:xfrm>
          <a:prstGeom prst="rect">
            <a:avLst/>
          </a:prstGeom>
        </p:spPr>
      </p:pic>
      <p:sp>
        <p:nvSpPr>
          <p:cNvPr id="3" name="Title 2">
            <a:extLst>
              <a:ext uri="{FF2B5EF4-FFF2-40B4-BE49-F238E27FC236}">
                <a16:creationId xmlns:a16="http://schemas.microsoft.com/office/drawing/2014/main" id="{F300D62B-D692-FCE0-5412-19E75E6C1210}"/>
              </a:ext>
            </a:extLst>
          </p:cNvPr>
          <p:cNvSpPr>
            <a:spLocks noGrp="1"/>
          </p:cNvSpPr>
          <p:nvPr>
            <p:ph type="title"/>
          </p:nvPr>
        </p:nvSpPr>
        <p:spPr>
          <a:xfrm>
            <a:off x="695326" y="3140968"/>
            <a:ext cx="10801350" cy="1008112"/>
          </a:xfrm>
        </p:spPr>
        <p:txBody>
          <a:bodyPr/>
          <a:lstStyle/>
          <a:p>
            <a:pPr algn="ctr"/>
            <a:r>
              <a:rPr lang="de-DE" b="1" dirty="0">
                <a:solidFill>
                  <a:srgbClr val="51247A"/>
                </a:solidFill>
              </a:rPr>
              <a:t>Thank you very f*&amp;$ing much!</a:t>
            </a:r>
            <a:endParaRPr lang="en-US" b="1" dirty="0">
              <a:solidFill>
                <a:srgbClr val="51247A"/>
              </a:solidFill>
            </a:endParaRPr>
          </a:p>
        </p:txBody>
      </p:sp>
      <p:sp>
        <p:nvSpPr>
          <p:cNvPr id="4" name="Text Placeholder 3">
            <a:extLst>
              <a:ext uri="{FF2B5EF4-FFF2-40B4-BE49-F238E27FC236}">
                <a16:creationId xmlns:a16="http://schemas.microsoft.com/office/drawing/2014/main" id="{B00459E3-3158-B24E-97A1-0346EDE741E6}"/>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A5C8C5BD-0562-ABCA-916D-1A2612FE6F34}"/>
              </a:ext>
            </a:extLst>
          </p:cNvPr>
          <p:cNvSpPr>
            <a:spLocks noGrp="1"/>
          </p:cNvSpPr>
          <p:nvPr>
            <p:ph type="sldNum" sz="quarter" idx="18"/>
          </p:nvPr>
        </p:nvSpPr>
        <p:spPr/>
        <p:txBody>
          <a:bodyPr/>
          <a:lstStyle/>
          <a:p>
            <a:fld id="{E917DE0E-AFB1-41FD-BC35-27DB61CA125F}" type="slidenum">
              <a:rPr lang="en-AU" smtClean="0"/>
              <a:pPr/>
              <a:t>56</a:t>
            </a:fld>
            <a:endParaRPr lang="en-AU" dirty="0"/>
          </a:p>
        </p:txBody>
      </p:sp>
    </p:spTree>
    <p:extLst>
      <p:ext uri="{BB962C8B-B14F-4D97-AF65-F5344CB8AC3E}">
        <p14:creationId xmlns:p14="http://schemas.microsoft.com/office/powerpoint/2010/main" val="258608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7432D-2A97-FF61-3F8C-406FF90669E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CE54B0-077D-CFCD-EBD7-499AD9FC8296}"/>
              </a:ext>
            </a:extLst>
          </p:cNvPr>
          <p:cNvSpPr>
            <a:spLocks noGrp="1"/>
          </p:cNvSpPr>
          <p:nvPr>
            <p:ph sz="quarter" idx="10"/>
          </p:nvPr>
        </p:nvSpPr>
        <p:spPr>
          <a:xfrm>
            <a:off x="719063" y="1700808"/>
            <a:ext cx="10801350" cy="4608512"/>
          </a:xfrm>
        </p:spPr>
        <p:txBody>
          <a:bodyPr>
            <a:normAutofit lnSpcReduction="10000"/>
          </a:bodyPr>
          <a:lstStyle/>
          <a:p>
            <a:pPr indent="-914400">
              <a:lnSpc>
                <a:spcPct val="100000"/>
              </a:lnSpc>
            </a:pPr>
            <a:r>
              <a:rPr lang="en-US" sz="1300" dirty="0">
                <a:solidFill>
                  <a:srgbClr val="51247A"/>
                </a:solidFill>
              </a:rPr>
              <a:t>Allan, K., &amp; Burridge, K. (2006). Forbidden Words: Taboo and the Censoring of Language. Cambridge University Press.</a:t>
            </a:r>
          </a:p>
          <a:p>
            <a:pPr indent="-914400">
              <a:lnSpc>
                <a:spcPct val="100000"/>
              </a:lnSpc>
            </a:pPr>
            <a:r>
              <a:rPr lang="en-US" sz="1300" dirty="0">
                <a:solidFill>
                  <a:srgbClr val="51247A"/>
                </a:solidFill>
              </a:rPr>
              <a:t>Beers </a:t>
            </a:r>
            <a:r>
              <a:rPr lang="en-US" sz="1300" dirty="0" err="1">
                <a:solidFill>
                  <a:srgbClr val="51247A"/>
                </a:solidFill>
              </a:rPr>
              <a:t>Fägersten</a:t>
            </a:r>
            <a:r>
              <a:rPr lang="en-US" sz="1300" dirty="0">
                <a:solidFill>
                  <a:srgbClr val="51247A"/>
                </a:solidFill>
              </a:rPr>
              <a:t>, K. (2012). </a:t>
            </a:r>
            <a:r>
              <a:rPr lang="en-US" sz="1300" i="1" dirty="0">
                <a:solidFill>
                  <a:srgbClr val="51247A"/>
                </a:solidFill>
              </a:rPr>
              <a:t>Who’s Swearing Now? The Social Aspects of Conversational Swearing</a:t>
            </a:r>
            <a:r>
              <a:rPr lang="en-US" sz="1300" dirty="0">
                <a:solidFill>
                  <a:srgbClr val="51247A"/>
                </a:solidFill>
              </a:rPr>
              <a:t>. Cambridge Scholars Publishing.</a:t>
            </a:r>
          </a:p>
          <a:p>
            <a:pPr indent="-914400">
              <a:lnSpc>
                <a:spcPct val="100000"/>
              </a:lnSpc>
            </a:pPr>
            <a:r>
              <a:rPr lang="en-US" sz="1300" dirty="0">
                <a:solidFill>
                  <a:srgbClr val="51247A"/>
                </a:solidFill>
              </a:rPr>
              <a:t>Burridge, K. (2006). Taboo words and the polite language. </a:t>
            </a:r>
            <a:r>
              <a:rPr lang="en-US" sz="1300" i="1" dirty="0">
                <a:solidFill>
                  <a:srgbClr val="51247A"/>
                </a:solidFill>
              </a:rPr>
              <a:t>English Today, 22</a:t>
            </a:r>
            <a:r>
              <a:rPr lang="en-US" sz="1300" dirty="0">
                <a:solidFill>
                  <a:srgbClr val="51247A"/>
                </a:solidFill>
              </a:rPr>
              <a:t>(1), 3–9.</a:t>
            </a:r>
          </a:p>
          <a:p>
            <a:pPr indent="-914400">
              <a:lnSpc>
                <a:spcPct val="100000"/>
              </a:lnSpc>
            </a:pPr>
            <a:r>
              <a:rPr lang="en-US" sz="1300" dirty="0">
                <a:solidFill>
                  <a:srgbClr val="51247A"/>
                </a:solidFill>
              </a:rPr>
              <a:t>Culpeper, J. (2011). </a:t>
            </a:r>
            <a:r>
              <a:rPr lang="en-US" sz="1300" i="1" dirty="0">
                <a:solidFill>
                  <a:srgbClr val="51247A"/>
                </a:solidFill>
              </a:rPr>
              <a:t>Impoliteness: Using Language to Cause Offence</a:t>
            </a:r>
            <a:r>
              <a:rPr lang="en-US" sz="1300" dirty="0">
                <a:solidFill>
                  <a:srgbClr val="51247A"/>
                </a:solidFill>
              </a:rPr>
              <a:t>. Cambridge University Press.</a:t>
            </a:r>
          </a:p>
          <a:p>
            <a:pPr indent="-914400">
              <a:lnSpc>
                <a:spcPct val="100000"/>
              </a:lnSpc>
            </a:pPr>
            <a:r>
              <a:rPr lang="en-US" sz="1300" dirty="0">
                <a:solidFill>
                  <a:srgbClr val="51247A"/>
                </a:solidFill>
              </a:rPr>
              <a:t>Dewaele, J.-M. (2016). Self-reported use and perception of swear words across languages by multilinguals. </a:t>
            </a:r>
            <a:r>
              <a:rPr lang="en-US" sz="1300" i="1" dirty="0">
                <a:solidFill>
                  <a:srgbClr val="51247A"/>
                </a:solidFill>
              </a:rPr>
              <a:t>Intercultural Pragmatics, 13</a:t>
            </a:r>
            <a:r>
              <a:rPr lang="en-US" sz="1300" dirty="0">
                <a:solidFill>
                  <a:srgbClr val="51247A"/>
                </a:solidFill>
              </a:rPr>
              <a:t>(3), 343–369.</a:t>
            </a:r>
          </a:p>
          <a:p>
            <a:pPr indent="-914400">
              <a:lnSpc>
                <a:spcPct val="100000"/>
              </a:lnSpc>
            </a:pPr>
            <a:r>
              <a:rPr lang="en-US" sz="1300" dirty="0">
                <a:solidFill>
                  <a:srgbClr val="51247A"/>
                </a:solidFill>
              </a:rPr>
              <a:t>Dynel, M. (2012). Swearing methodologically: The (</a:t>
            </a:r>
            <a:r>
              <a:rPr lang="en-US" sz="1300" dirty="0" err="1">
                <a:solidFill>
                  <a:srgbClr val="51247A"/>
                </a:solidFill>
              </a:rPr>
              <a:t>im</a:t>
            </a:r>
            <a:r>
              <a:rPr lang="en-US" sz="1300" dirty="0">
                <a:solidFill>
                  <a:srgbClr val="51247A"/>
                </a:solidFill>
              </a:rPr>
              <a:t>)politeness of expletives in anonymous commentaries on YouTube. </a:t>
            </a:r>
            <a:r>
              <a:rPr lang="en-US" sz="1300" i="1" dirty="0">
                <a:solidFill>
                  <a:srgbClr val="51247A"/>
                </a:solidFill>
              </a:rPr>
              <a:t>Journal of English Studies, 10</a:t>
            </a:r>
            <a:r>
              <a:rPr lang="en-US" sz="1300" dirty="0">
                <a:solidFill>
                  <a:srgbClr val="51247A"/>
                </a:solidFill>
              </a:rPr>
              <a:t>, 25–50.</a:t>
            </a:r>
          </a:p>
          <a:p>
            <a:pPr indent="-914400">
              <a:lnSpc>
                <a:spcPct val="100000"/>
              </a:lnSpc>
            </a:pPr>
            <a:r>
              <a:rPr lang="en-US" sz="1300" dirty="0">
                <a:solidFill>
                  <a:srgbClr val="51247A"/>
                </a:solidFill>
              </a:rPr>
              <a:t>Gries, S. T. (2021). </a:t>
            </a:r>
            <a:r>
              <a:rPr lang="en-US" sz="1300" i="1" dirty="0">
                <a:solidFill>
                  <a:srgbClr val="51247A"/>
                </a:solidFill>
              </a:rPr>
              <a:t>Statistics for linguistics with R: A practical introduction</a:t>
            </a:r>
            <a:r>
              <a:rPr lang="en-US" sz="1300" dirty="0">
                <a:solidFill>
                  <a:srgbClr val="51247A"/>
                </a:solidFill>
              </a:rPr>
              <a:t>. Walter de Gruyter.</a:t>
            </a:r>
          </a:p>
          <a:p>
            <a:pPr indent="-914400">
              <a:lnSpc>
                <a:spcPct val="100000"/>
              </a:lnSpc>
            </a:pPr>
            <a:r>
              <a:rPr lang="en-AU" sz="1300" dirty="0">
                <a:solidFill>
                  <a:srgbClr val="51247A"/>
                </a:solidFill>
              </a:rPr>
              <a:t>Gries, S. and A Stefanowitsch. 2004. Extending collostructional analysis: a corpus-based perspective on alternations. International Journal of Corpus Linguistics 9(1): 97-129.</a:t>
            </a:r>
          </a:p>
          <a:p>
            <a:pPr indent="-914400">
              <a:lnSpc>
                <a:spcPct val="100000"/>
              </a:lnSpc>
            </a:pPr>
            <a:r>
              <a:rPr lang="en-US" sz="1300" dirty="0">
                <a:solidFill>
                  <a:srgbClr val="51247A"/>
                </a:solidFill>
              </a:rPr>
              <a:t>Holmes, J. (2013). "Discourse markers." In R. F. Simonsen &amp; P. Mæhlum (Eds.), </a:t>
            </a:r>
            <a:r>
              <a:rPr lang="en-US" sz="1300" i="1" dirty="0">
                <a:solidFill>
                  <a:srgbClr val="51247A"/>
                </a:solidFill>
              </a:rPr>
              <a:t>Pragmatics of Society </a:t>
            </a:r>
            <a:r>
              <a:rPr lang="en-US" sz="1300" dirty="0">
                <a:solidFill>
                  <a:srgbClr val="51247A"/>
                </a:solidFill>
              </a:rPr>
              <a:t>(pp. 343–364). De Gruyter Mouton.</a:t>
            </a:r>
          </a:p>
          <a:p>
            <a:pPr indent="-914400">
              <a:lnSpc>
                <a:spcPct val="100000"/>
              </a:lnSpc>
            </a:pPr>
            <a:r>
              <a:rPr lang="en-US" sz="1300" dirty="0">
                <a:solidFill>
                  <a:srgbClr val="51247A"/>
                </a:solidFill>
              </a:rPr>
              <a:t>Jay, T. (2009). The utility and ubiquity of taboo words. </a:t>
            </a:r>
            <a:r>
              <a:rPr lang="en-US" sz="1300" i="1" dirty="0">
                <a:solidFill>
                  <a:srgbClr val="51247A"/>
                </a:solidFill>
              </a:rPr>
              <a:t>Perspectives on Psychological Science, 4</a:t>
            </a:r>
            <a:r>
              <a:rPr lang="en-US" sz="1300" dirty="0">
                <a:solidFill>
                  <a:srgbClr val="51247A"/>
                </a:solidFill>
              </a:rPr>
              <a:t>(2), 153–161. </a:t>
            </a:r>
            <a:r>
              <a:rPr lang="en-US" sz="1300" dirty="0">
                <a:solidFill>
                  <a:srgbClr val="51247A"/>
                </a:solidFill>
                <a:hlinkClick r:id="rId2"/>
              </a:rPr>
              <a:t>https://doi.org/10.1111/j.1745-6924.2009.01115.x</a:t>
            </a:r>
            <a:endParaRPr lang="en-US" sz="1300" dirty="0">
              <a:solidFill>
                <a:srgbClr val="51247A"/>
              </a:solidFill>
            </a:endParaRPr>
          </a:p>
          <a:p>
            <a:pPr indent="-914400">
              <a:lnSpc>
                <a:spcPct val="100000"/>
              </a:lnSpc>
            </a:pPr>
            <a:r>
              <a:rPr lang="en-US" sz="1300" dirty="0">
                <a:solidFill>
                  <a:srgbClr val="51247A"/>
                </a:solidFill>
              </a:rPr>
              <a:t>Kádár, D. Z., &amp; Haugh, M. (2013). </a:t>
            </a:r>
            <a:r>
              <a:rPr lang="en-US" sz="1300" i="1" dirty="0">
                <a:solidFill>
                  <a:srgbClr val="51247A"/>
                </a:solidFill>
              </a:rPr>
              <a:t>Understanding Politeness</a:t>
            </a:r>
            <a:r>
              <a:rPr lang="en-US" sz="1300" dirty="0">
                <a:solidFill>
                  <a:srgbClr val="51247A"/>
                </a:solidFill>
              </a:rPr>
              <a:t>. Cambridge University Press.</a:t>
            </a:r>
          </a:p>
          <a:p>
            <a:pPr indent="-914400">
              <a:lnSpc>
                <a:spcPct val="100000"/>
              </a:lnSpc>
            </a:pPr>
            <a:r>
              <a:rPr lang="en-US" sz="1300" dirty="0" err="1">
                <a:solidFill>
                  <a:srgbClr val="51247A"/>
                </a:solidFill>
              </a:rPr>
              <a:t>Kursa</a:t>
            </a:r>
            <a:r>
              <a:rPr lang="en-US" sz="1300" dirty="0">
                <a:solidFill>
                  <a:srgbClr val="51247A"/>
                </a:solidFill>
              </a:rPr>
              <a:t>, M. and W. Rudnicki. 2010. Feature selection with the Boruta package. </a:t>
            </a:r>
            <a:r>
              <a:rPr lang="en-US" sz="1300" i="1" dirty="0">
                <a:solidFill>
                  <a:srgbClr val="51247A"/>
                </a:solidFill>
              </a:rPr>
              <a:t>Journal of Statistical Software 36</a:t>
            </a:r>
            <a:r>
              <a:rPr lang="en-US" sz="1300" dirty="0">
                <a:solidFill>
                  <a:srgbClr val="51247A"/>
                </a:solidFill>
              </a:rPr>
              <a:t>(11): 1-13.</a:t>
            </a:r>
          </a:p>
          <a:p>
            <a:pPr indent="-914400">
              <a:lnSpc>
                <a:spcPct val="100000"/>
              </a:lnSpc>
            </a:pPr>
            <a:r>
              <a:rPr lang="en-US" sz="1300" dirty="0">
                <a:solidFill>
                  <a:srgbClr val="51247A"/>
                </a:solidFill>
              </a:rPr>
              <a:t>Laitinen, M., Rautionaho, P., Fatemi, M., &amp; Halonen, M. (2025). Do we swear more with friends or with acquaintances? </a:t>
            </a:r>
            <a:r>
              <a:rPr lang="en-US" sz="1300" dirty="0" err="1">
                <a:solidFill>
                  <a:srgbClr val="51247A"/>
                </a:solidFill>
              </a:rPr>
              <a:t>F#ck</a:t>
            </a:r>
            <a:r>
              <a:rPr lang="en-US" sz="1300" dirty="0">
                <a:solidFill>
                  <a:srgbClr val="51247A"/>
                </a:solidFill>
              </a:rPr>
              <a:t> in social networks. </a:t>
            </a:r>
            <a:r>
              <a:rPr lang="en-US" sz="1300" i="1" dirty="0">
                <a:solidFill>
                  <a:srgbClr val="51247A"/>
                </a:solidFill>
              </a:rPr>
              <a:t>Lingua</a:t>
            </a:r>
            <a:r>
              <a:rPr lang="en-US" sz="1300" dirty="0">
                <a:solidFill>
                  <a:srgbClr val="51247A"/>
                </a:solidFill>
              </a:rPr>
              <a:t>, 320, 103931. </a:t>
            </a:r>
            <a:r>
              <a:rPr lang="en-US" sz="1300" dirty="0">
                <a:solidFill>
                  <a:srgbClr val="51247A"/>
                </a:solidFill>
                <a:hlinkClick r:id="rId3"/>
              </a:rPr>
              <a:t>https://doi.org/10.1016/j.lingua.2025.103931</a:t>
            </a:r>
            <a:endParaRPr lang="en-US" sz="1300" dirty="0">
              <a:solidFill>
                <a:srgbClr val="51247A"/>
              </a:solidFill>
            </a:endParaRPr>
          </a:p>
          <a:p>
            <a:pPr indent="-914400">
              <a:lnSpc>
                <a:spcPct val="100000"/>
              </a:lnSpc>
            </a:pPr>
            <a:r>
              <a:rPr lang="en-US" sz="1300" dirty="0">
                <a:solidFill>
                  <a:srgbClr val="51247A"/>
                </a:solidFill>
              </a:rPr>
              <a:t> Ljung, M. (2011). </a:t>
            </a:r>
            <a:r>
              <a:rPr lang="en-US" sz="1300" i="1" dirty="0">
                <a:solidFill>
                  <a:srgbClr val="51247A"/>
                </a:solidFill>
              </a:rPr>
              <a:t>Swearing: A Cross-Cultural Linguistic Study</a:t>
            </a:r>
            <a:r>
              <a:rPr lang="en-US" sz="1300" dirty="0">
                <a:solidFill>
                  <a:srgbClr val="51247A"/>
                </a:solidFill>
              </a:rPr>
              <a:t>. Palgrave Macmillan.</a:t>
            </a:r>
          </a:p>
          <a:p>
            <a:pPr indent="-914400">
              <a:lnSpc>
                <a:spcPct val="100000"/>
              </a:lnSpc>
            </a:pPr>
            <a:endParaRPr lang="en-US" dirty="0">
              <a:solidFill>
                <a:srgbClr val="51247A"/>
              </a:solidFill>
            </a:endParaRPr>
          </a:p>
          <a:p>
            <a:pPr indent="-914400">
              <a:lnSpc>
                <a:spcPct val="100000"/>
              </a:lnSpc>
            </a:pPr>
            <a:endParaRPr lang="en-US" dirty="0">
              <a:solidFill>
                <a:srgbClr val="51247A"/>
              </a:solidFill>
            </a:endParaRPr>
          </a:p>
          <a:p>
            <a:pPr indent="-914400">
              <a:lnSpc>
                <a:spcPct val="100000"/>
              </a:lnSpc>
            </a:pPr>
            <a:endParaRPr lang="en-US" dirty="0">
              <a:solidFill>
                <a:srgbClr val="51247A"/>
              </a:solidFill>
            </a:endParaRPr>
          </a:p>
          <a:p>
            <a:endParaRPr lang="en-AU" b="1" dirty="0">
              <a:solidFill>
                <a:srgbClr val="51247A"/>
              </a:solidFill>
            </a:endParaRPr>
          </a:p>
        </p:txBody>
      </p:sp>
      <p:sp>
        <p:nvSpPr>
          <p:cNvPr id="3" name="Title 2">
            <a:extLst>
              <a:ext uri="{FF2B5EF4-FFF2-40B4-BE49-F238E27FC236}">
                <a16:creationId xmlns:a16="http://schemas.microsoft.com/office/drawing/2014/main" id="{2FB758CC-E298-1FB8-CD40-94280D6D419C}"/>
              </a:ext>
            </a:extLst>
          </p:cNvPr>
          <p:cNvSpPr>
            <a:spLocks noGrp="1"/>
          </p:cNvSpPr>
          <p:nvPr>
            <p:ph type="title"/>
          </p:nvPr>
        </p:nvSpPr>
        <p:spPr/>
        <p:txBody>
          <a:bodyPr/>
          <a:lstStyle/>
          <a:p>
            <a:r>
              <a:rPr lang="de-DE" dirty="0"/>
              <a:t>References</a:t>
            </a:r>
            <a:endParaRPr lang="en-AU" dirty="0"/>
          </a:p>
        </p:txBody>
      </p:sp>
      <p:sp>
        <p:nvSpPr>
          <p:cNvPr id="4" name="Text Placeholder 3">
            <a:extLst>
              <a:ext uri="{FF2B5EF4-FFF2-40B4-BE49-F238E27FC236}">
                <a16:creationId xmlns:a16="http://schemas.microsoft.com/office/drawing/2014/main" id="{39845E4F-DD22-04E0-E170-C945EDF6C1E6}"/>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F759B0BB-B8B9-38D9-5275-E2DFFF555D93}"/>
              </a:ext>
            </a:extLst>
          </p:cNvPr>
          <p:cNvSpPr>
            <a:spLocks noGrp="1"/>
          </p:cNvSpPr>
          <p:nvPr>
            <p:ph type="sldNum" sz="quarter" idx="18"/>
          </p:nvPr>
        </p:nvSpPr>
        <p:spPr/>
        <p:txBody>
          <a:bodyPr/>
          <a:lstStyle/>
          <a:p>
            <a:fld id="{E917DE0E-AFB1-41FD-BC35-27DB61CA125F}" type="slidenum">
              <a:rPr lang="en-AU" smtClean="0"/>
              <a:pPr/>
              <a:t>57</a:t>
            </a:fld>
            <a:endParaRPr lang="en-AU" dirty="0"/>
          </a:p>
        </p:txBody>
      </p:sp>
    </p:spTree>
    <p:extLst>
      <p:ext uri="{BB962C8B-B14F-4D97-AF65-F5344CB8AC3E}">
        <p14:creationId xmlns:p14="http://schemas.microsoft.com/office/powerpoint/2010/main" val="2740438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9E522-69B7-D2B5-0654-C382992CF3C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CE4B7D7-6C53-CBA1-B7C9-961818611A19}"/>
              </a:ext>
            </a:extLst>
          </p:cNvPr>
          <p:cNvSpPr>
            <a:spLocks noGrp="1"/>
          </p:cNvSpPr>
          <p:nvPr>
            <p:ph sz="quarter" idx="10"/>
          </p:nvPr>
        </p:nvSpPr>
        <p:spPr>
          <a:xfrm>
            <a:off x="719063" y="1700808"/>
            <a:ext cx="10801350" cy="4608512"/>
          </a:xfrm>
        </p:spPr>
        <p:txBody>
          <a:bodyPr>
            <a:normAutofit lnSpcReduction="10000"/>
          </a:bodyPr>
          <a:lstStyle/>
          <a:p>
            <a:pPr indent="-457200">
              <a:lnSpc>
                <a:spcPct val="100000"/>
              </a:lnSpc>
            </a:pPr>
            <a:r>
              <a:rPr lang="en-US" sz="1300" dirty="0">
                <a:solidFill>
                  <a:srgbClr val="51247A"/>
                </a:solidFill>
              </a:rPr>
              <a:t>McEnery, T., &amp; Xiao, R. (2004). Swearing in Modern British English: The Case of Fuck in the BNC. </a:t>
            </a:r>
            <a:r>
              <a:rPr lang="en-US" sz="1300" i="1" dirty="0">
                <a:solidFill>
                  <a:srgbClr val="51247A"/>
                </a:solidFill>
              </a:rPr>
              <a:t>Language and Literature, 13</a:t>
            </a:r>
            <a:r>
              <a:rPr lang="en-US" sz="1300" dirty="0">
                <a:solidFill>
                  <a:srgbClr val="51247A"/>
                </a:solidFill>
              </a:rPr>
              <a:t>(3), 235–268.</a:t>
            </a:r>
          </a:p>
          <a:p>
            <a:pPr indent="-457200">
              <a:lnSpc>
                <a:spcPct val="100000"/>
              </a:lnSpc>
            </a:pPr>
            <a:r>
              <a:rPr lang="en-US" sz="1300" dirty="0">
                <a:solidFill>
                  <a:srgbClr val="51247A"/>
                </a:solidFill>
              </a:rPr>
              <a:t>Pinker, S. (2007). </a:t>
            </a:r>
            <a:r>
              <a:rPr lang="en-US" sz="1300" i="1" dirty="0">
                <a:solidFill>
                  <a:srgbClr val="51247A"/>
                </a:solidFill>
              </a:rPr>
              <a:t>The Stuff of Thought: Language as a Window into Human Nature</a:t>
            </a:r>
            <a:r>
              <a:rPr lang="en-US" sz="1300" dirty="0">
                <a:solidFill>
                  <a:srgbClr val="51247A"/>
                </a:solidFill>
              </a:rPr>
              <a:t>. Viking.</a:t>
            </a:r>
          </a:p>
          <a:p>
            <a:pPr indent="-457200">
              <a:lnSpc>
                <a:spcPct val="100000"/>
              </a:lnSpc>
            </a:pPr>
            <a:r>
              <a:rPr lang="en-US" sz="1300" dirty="0">
                <a:solidFill>
                  <a:srgbClr val="51247A"/>
                </a:solidFill>
              </a:rPr>
              <a:t>Posit team (2025). </a:t>
            </a:r>
            <a:r>
              <a:rPr lang="en-US" sz="1300" i="1" dirty="0">
                <a:solidFill>
                  <a:srgbClr val="51247A"/>
                </a:solidFill>
              </a:rPr>
              <a:t>RStudio: Integrated Development Environment for R</a:t>
            </a:r>
            <a:r>
              <a:rPr lang="en-US" sz="1300" dirty="0">
                <a:solidFill>
                  <a:srgbClr val="51247A"/>
                </a:solidFill>
              </a:rPr>
              <a:t>. Posit Software, PBC, Boston, MA. url: </a:t>
            </a:r>
            <a:r>
              <a:rPr lang="en-US" sz="1300" dirty="0">
                <a:solidFill>
                  <a:srgbClr val="51247A"/>
                </a:solidFill>
                <a:hlinkClick r:id="rId2"/>
              </a:rPr>
              <a:t>http://www.posit.co/</a:t>
            </a:r>
            <a:r>
              <a:rPr lang="en-US" sz="1300" dirty="0">
                <a:solidFill>
                  <a:srgbClr val="51247A"/>
                </a:solidFill>
              </a:rPr>
              <a:t>.</a:t>
            </a:r>
          </a:p>
          <a:p>
            <a:pPr indent="-457200">
              <a:lnSpc>
                <a:spcPct val="100000"/>
              </a:lnSpc>
            </a:pPr>
            <a:r>
              <a:rPr lang="en-US" sz="1300" dirty="0">
                <a:solidFill>
                  <a:srgbClr val="51247A"/>
                </a:solidFill>
              </a:rPr>
              <a:t>R Core Team (2024). </a:t>
            </a:r>
            <a:r>
              <a:rPr lang="en-US" sz="1300" i="1" dirty="0">
                <a:solidFill>
                  <a:srgbClr val="51247A"/>
                </a:solidFill>
              </a:rPr>
              <a:t>R: A Language and Environment for Statistical Computing</a:t>
            </a:r>
            <a:r>
              <a:rPr lang="en-US" sz="1300" dirty="0">
                <a:solidFill>
                  <a:srgbClr val="51247A"/>
                </a:solidFill>
              </a:rPr>
              <a:t>. R Foundation for Statistical Computing,   Vienna, Austria. url: </a:t>
            </a:r>
            <a:r>
              <a:rPr lang="en-US" sz="1300" dirty="0">
                <a:solidFill>
                  <a:srgbClr val="51247A"/>
                </a:solidFill>
                <a:hlinkClick r:id="rId3"/>
              </a:rPr>
              <a:t>https://www.R-project.org</a:t>
            </a:r>
            <a:r>
              <a:rPr lang="en-US" sz="1300" dirty="0">
                <a:solidFill>
                  <a:srgbClr val="51247A"/>
                </a:solidFill>
              </a:rPr>
              <a:t>.</a:t>
            </a:r>
          </a:p>
          <a:p>
            <a:pPr indent="-457200">
              <a:lnSpc>
                <a:spcPct val="100000"/>
              </a:lnSpc>
            </a:pPr>
            <a:r>
              <a:rPr lang="en-US" sz="1300" dirty="0">
                <a:solidFill>
                  <a:srgbClr val="51247A"/>
                </a:solidFill>
              </a:rPr>
              <a:t>Schweinberger, Martin (2018). Swearing in Irish English – A corpus-based quantitative analysis of the sociolinguistics of swearing. </a:t>
            </a:r>
            <a:r>
              <a:rPr lang="en-US" sz="1300" i="1" dirty="0">
                <a:solidFill>
                  <a:srgbClr val="51247A"/>
                </a:solidFill>
              </a:rPr>
              <a:t>Lingua 209</a:t>
            </a:r>
            <a:r>
              <a:rPr lang="en-US" sz="1300" dirty="0">
                <a:solidFill>
                  <a:srgbClr val="51247A"/>
                </a:solidFill>
              </a:rPr>
              <a:t>: 1-20. </a:t>
            </a:r>
            <a:r>
              <a:rPr lang="en-US" sz="1300" dirty="0">
                <a:solidFill>
                  <a:srgbClr val="51247A"/>
                </a:solidFill>
                <a:hlinkClick r:id="rId4">
                  <a:extLst>
                    <a:ext uri="{A12FA001-AC4F-418D-AE19-62706E023703}">
                      <ahyp:hlinkClr xmlns:ahyp="http://schemas.microsoft.com/office/drawing/2018/hyperlinkcolor" val="tx"/>
                    </a:ext>
                  </a:extLst>
                </a:hlinkClick>
              </a:rPr>
              <a:t>https://doi.org/10.1016/j.lingua.2018.03.008</a:t>
            </a:r>
            <a:endParaRPr lang="en-US" sz="1300" dirty="0">
              <a:solidFill>
                <a:srgbClr val="51247A"/>
              </a:solidFill>
            </a:endParaRPr>
          </a:p>
          <a:p>
            <a:pPr indent="-457200">
              <a:lnSpc>
                <a:spcPct val="100000"/>
              </a:lnSpc>
            </a:pPr>
            <a:r>
              <a:rPr lang="en-US" sz="1300" dirty="0">
                <a:solidFill>
                  <a:srgbClr val="51247A"/>
                </a:solidFill>
              </a:rPr>
              <a:t>Schweinberger, Martin. 2024. Seeded topic modeling as a more appropriate alternative to unsupervised standard topic models. Discourse Studies 27(4): 675-678 [Commentary on the Discussion Paper ‘Topic modelling in corpus-based discourse analysis: Uses and critiques’ by Monika Bednarek]. </a:t>
            </a:r>
            <a:r>
              <a:rPr lang="en-US" sz="1300" dirty="0">
                <a:solidFill>
                  <a:srgbClr val="51247A"/>
                </a:solidFill>
                <a:hlinkClick r:id="rId5"/>
              </a:rPr>
              <a:t>https://doi.org/10.1177/14614456241293895</a:t>
            </a:r>
            <a:endParaRPr lang="en-US" sz="1300" dirty="0">
              <a:solidFill>
                <a:srgbClr val="51247A"/>
              </a:solidFill>
            </a:endParaRPr>
          </a:p>
          <a:p>
            <a:pPr indent="-457200">
              <a:lnSpc>
                <a:spcPct val="100000"/>
              </a:lnSpc>
            </a:pPr>
            <a:r>
              <a:rPr lang="en-US" sz="1300" dirty="0">
                <a:solidFill>
                  <a:srgbClr val="51247A"/>
                </a:solidFill>
              </a:rPr>
              <a:t>Schweinberger, Martin and Kate Burridge. 2025. Vulgarity in Online Discourse around the English-Speaking World. </a:t>
            </a:r>
            <a:r>
              <a:rPr lang="en-US" sz="1300" i="1" dirty="0">
                <a:solidFill>
                  <a:srgbClr val="51247A"/>
                </a:solidFill>
              </a:rPr>
              <a:t>Lingua</a:t>
            </a:r>
            <a:r>
              <a:rPr lang="en-US" sz="1300" dirty="0">
                <a:solidFill>
                  <a:srgbClr val="51247A"/>
                </a:solidFill>
              </a:rPr>
              <a:t>, 321: 103946. </a:t>
            </a:r>
            <a:r>
              <a:rPr lang="en-US" sz="1300" dirty="0">
                <a:solidFill>
                  <a:srgbClr val="51247A"/>
                </a:solidFill>
                <a:hlinkClick r:id="rId6"/>
              </a:rPr>
              <a:t>https://doi.org/10.1016/j.lingua.2025.103946</a:t>
            </a:r>
            <a:endParaRPr lang="en-US" sz="1300" dirty="0">
              <a:solidFill>
                <a:srgbClr val="51247A"/>
              </a:solidFill>
            </a:endParaRPr>
          </a:p>
          <a:p>
            <a:pPr indent="-457200">
              <a:lnSpc>
                <a:spcPct val="100000"/>
              </a:lnSpc>
            </a:pPr>
            <a:r>
              <a:rPr lang="en-US" sz="1300" dirty="0">
                <a:solidFill>
                  <a:srgbClr val="51247A"/>
                </a:solidFill>
              </a:rPr>
              <a:t>Schweinberger, M., Laitinen, M., Haugh, M., Rautionaho, P., Fatemi, M., Hames, S., &amp; Takahashi, M. (n.d.). F%$# Twitter: A corpus-based analysis of vulgar language on Twitter [Manuscript submitted for publication]. </a:t>
            </a:r>
            <a:r>
              <a:rPr lang="en-US" sz="1300" i="1" dirty="0">
                <a:solidFill>
                  <a:srgbClr val="51247A"/>
                </a:solidFill>
              </a:rPr>
              <a:t>Corpora</a:t>
            </a:r>
            <a:r>
              <a:rPr lang="en-US" sz="1300" dirty="0">
                <a:solidFill>
                  <a:srgbClr val="51247A"/>
                </a:solidFill>
              </a:rPr>
              <a:t>.</a:t>
            </a:r>
          </a:p>
          <a:p>
            <a:pPr indent="-457200">
              <a:lnSpc>
                <a:spcPct val="100000"/>
              </a:lnSpc>
            </a:pPr>
            <a:r>
              <a:rPr lang="en-US" sz="1300" dirty="0">
                <a:solidFill>
                  <a:srgbClr val="51247A"/>
                </a:solidFill>
              </a:rPr>
              <a:t>Schweinberger, M., Haugh, M., Laitinen, M., Fatemi, M., Hames, S., Rautionaho, P., &amp; Takahashi, M. (n.d.). Swearing online: Exploring dimensions of variability in born-digital data [Manuscript submitted for publication]. </a:t>
            </a:r>
            <a:r>
              <a:rPr lang="en-US" sz="1300" i="1" dirty="0">
                <a:solidFill>
                  <a:srgbClr val="51247A"/>
                </a:solidFill>
              </a:rPr>
              <a:t>Digital Scholarship in the Humanities</a:t>
            </a:r>
            <a:r>
              <a:rPr lang="en-US" sz="1300" dirty="0">
                <a:solidFill>
                  <a:srgbClr val="51247A"/>
                </a:solidFill>
              </a:rPr>
              <a:t>.</a:t>
            </a:r>
          </a:p>
          <a:p>
            <a:pPr indent="-457200">
              <a:lnSpc>
                <a:spcPct val="100000"/>
              </a:lnSpc>
            </a:pPr>
            <a:r>
              <a:rPr lang="en-US" sz="1300" dirty="0">
                <a:solidFill>
                  <a:srgbClr val="51247A"/>
                </a:solidFill>
              </a:rPr>
              <a:t>Stapleton, K. (2003). Gender and swearing: A community practice. </a:t>
            </a:r>
            <a:r>
              <a:rPr lang="en-US" sz="1300" i="1" dirty="0">
                <a:solidFill>
                  <a:srgbClr val="51247A"/>
                </a:solidFill>
              </a:rPr>
              <a:t>Women and Language, 26</a:t>
            </a:r>
            <a:r>
              <a:rPr lang="en-US" sz="1300" dirty="0">
                <a:solidFill>
                  <a:srgbClr val="51247A"/>
                </a:solidFill>
              </a:rPr>
              <a:t>(2), 22–33.</a:t>
            </a:r>
          </a:p>
          <a:p>
            <a:pPr indent="-457200">
              <a:lnSpc>
                <a:spcPct val="100000"/>
              </a:lnSpc>
            </a:pPr>
            <a:r>
              <a:rPr lang="en-US" sz="1300" dirty="0">
                <a:solidFill>
                  <a:srgbClr val="51247A"/>
                </a:solidFill>
              </a:rPr>
              <a:t>Stephens, R., Atkins, J., &amp; Kingston, A. (2009). Swearing as a response to pain. </a:t>
            </a:r>
            <a:r>
              <a:rPr lang="en-US" sz="1300" i="1" dirty="0" err="1">
                <a:solidFill>
                  <a:srgbClr val="51247A"/>
                </a:solidFill>
              </a:rPr>
              <a:t>NeuroReport</a:t>
            </a:r>
            <a:r>
              <a:rPr lang="en-US" sz="1300" i="1" dirty="0">
                <a:solidFill>
                  <a:srgbClr val="51247A"/>
                </a:solidFill>
              </a:rPr>
              <a:t>, 20</a:t>
            </a:r>
            <a:r>
              <a:rPr lang="en-US" sz="1300" dirty="0">
                <a:solidFill>
                  <a:srgbClr val="51247A"/>
                </a:solidFill>
              </a:rPr>
              <a:t>(12), 1056–1060. </a:t>
            </a:r>
            <a:r>
              <a:rPr lang="en-US" sz="1300" dirty="0">
                <a:solidFill>
                  <a:srgbClr val="51247A"/>
                </a:solidFill>
                <a:hlinkClick r:id="rId7"/>
              </a:rPr>
              <a:t>https://doi.org/10.1097/WNR.0b013e32832e64b1</a:t>
            </a:r>
            <a:endParaRPr lang="en-US" sz="1300" dirty="0">
              <a:solidFill>
                <a:srgbClr val="51247A"/>
              </a:solidFill>
            </a:endParaRPr>
          </a:p>
          <a:p>
            <a:pPr indent="-457200">
              <a:lnSpc>
                <a:spcPct val="100000"/>
              </a:lnSpc>
            </a:pPr>
            <a:r>
              <a:rPr lang="en-US" sz="1300" dirty="0" err="1">
                <a:solidFill>
                  <a:srgbClr val="51247A"/>
                </a:solidFill>
              </a:rPr>
              <a:t>Wajnryb</a:t>
            </a:r>
            <a:r>
              <a:rPr lang="en-US" sz="1300" dirty="0">
                <a:solidFill>
                  <a:srgbClr val="51247A"/>
                </a:solidFill>
              </a:rPr>
              <a:t>, R. (2005). </a:t>
            </a:r>
            <a:r>
              <a:rPr lang="en-US" sz="1300" i="1" dirty="0">
                <a:solidFill>
                  <a:srgbClr val="51247A"/>
                </a:solidFill>
              </a:rPr>
              <a:t>Expletive Deleted: A Good Look at Bad Language</a:t>
            </a:r>
            <a:r>
              <a:rPr lang="en-US" sz="1300" dirty="0">
                <a:solidFill>
                  <a:srgbClr val="51247A"/>
                </a:solidFill>
              </a:rPr>
              <a:t>. Free Press.</a:t>
            </a:r>
            <a:endParaRPr lang="en-AU" b="1" dirty="0">
              <a:solidFill>
                <a:srgbClr val="51247A"/>
              </a:solidFill>
            </a:endParaRPr>
          </a:p>
        </p:txBody>
      </p:sp>
      <p:sp>
        <p:nvSpPr>
          <p:cNvPr id="3" name="Title 2">
            <a:extLst>
              <a:ext uri="{FF2B5EF4-FFF2-40B4-BE49-F238E27FC236}">
                <a16:creationId xmlns:a16="http://schemas.microsoft.com/office/drawing/2014/main" id="{DFBE3C2D-9C5E-0DD6-17A8-DDCFC471D568}"/>
              </a:ext>
            </a:extLst>
          </p:cNvPr>
          <p:cNvSpPr>
            <a:spLocks noGrp="1"/>
          </p:cNvSpPr>
          <p:nvPr>
            <p:ph type="title"/>
          </p:nvPr>
        </p:nvSpPr>
        <p:spPr/>
        <p:txBody>
          <a:bodyPr/>
          <a:lstStyle/>
          <a:p>
            <a:r>
              <a:rPr lang="de-DE" dirty="0"/>
              <a:t>References</a:t>
            </a:r>
            <a:endParaRPr lang="en-AU" dirty="0"/>
          </a:p>
        </p:txBody>
      </p:sp>
      <p:sp>
        <p:nvSpPr>
          <p:cNvPr id="4" name="Text Placeholder 3">
            <a:extLst>
              <a:ext uri="{FF2B5EF4-FFF2-40B4-BE49-F238E27FC236}">
                <a16:creationId xmlns:a16="http://schemas.microsoft.com/office/drawing/2014/main" id="{80FB1537-0498-4921-FCD7-13F3058042FC}"/>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DA5B7247-B403-B64E-1B4F-C926A4303DB7}"/>
              </a:ext>
            </a:extLst>
          </p:cNvPr>
          <p:cNvSpPr>
            <a:spLocks noGrp="1"/>
          </p:cNvSpPr>
          <p:nvPr>
            <p:ph type="sldNum" sz="quarter" idx="18"/>
          </p:nvPr>
        </p:nvSpPr>
        <p:spPr/>
        <p:txBody>
          <a:bodyPr/>
          <a:lstStyle/>
          <a:p>
            <a:fld id="{E917DE0E-AFB1-41FD-BC35-27DB61CA125F}" type="slidenum">
              <a:rPr lang="en-AU" smtClean="0"/>
              <a:pPr/>
              <a:t>58</a:t>
            </a:fld>
            <a:endParaRPr lang="en-AU" dirty="0"/>
          </a:p>
        </p:txBody>
      </p:sp>
    </p:spTree>
    <p:extLst>
      <p:ext uri="{BB962C8B-B14F-4D97-AF65-F5344CB8AC3E}">
        <p14:creationId xmlns:p14="http://schemas.microsoft.com/office/powerpoint/2010/main" val="3510495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0DB09-54A6-A671-4195-91E3F78CA6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926CFE-F50E-DC9C-AEB7-898C00456C04}"/>
              </a:ext>
            </a:extLst>
          </p:cNvPr>
          <p:cNvSpPr>
            <a:spLocks noGrp="1"/>
          </p:cNvSpPr>
          <p:nvPr>
            <p:ph type="title"/>
          </p:nvPr>
        </p:nvSpPr>
        <p:spPr>
          <a:xfrm>
            <a:off x="695325" y="1143404"/>
            <a:ext cx="10738247" cy="2285596"/>
          </a:xfrm>
        </p:spPr>
        <p:txBody>
          <a:bodyPr/>
          <a:lstStyle/>
          <a:p>
            <a:r>
              <a:rPr lang="en-AU" sz="4800" b="1" dirty="0"/>
              <a:t>The Serious Business </a:t>
            </a:r>
            <a:br>
              <a:rPr lang="en-AU" sz="4800" b="1" dirty="0"/>
            </a:br>
            <a:r>
              <a:rPr lang="en-AU" sz="4800" b="1" dirty="0"/>
              <a:t>of “Bad” Language in English</a:t>
            </a:r>
            <a:br>
              <a:rPr lang="en-AU" sz="3600" dirty="0"/>
            </a:br>
            <a:r>
              <a:rPr lang="en-AU" sz="2000" dirty="0"/>
              <a:t>Why F%#$ Matters (and So Does “Like”)</a:t>
            </a:r>
            <a:endParaRPr lang="en-AU" sz="3600" dirty="0"/>
          </a:p>
        </p:txBody>
      </p:sp>
      <p:sp>
        <p:nvSpPr>
          <p:cNvPr id="4" name="Text Placeholder 3">
            <a:extLst>
              <a:ext uri="{FF2B5EF4-FFF2-40B4-BE49-F238E27FC236}">
                <a16:creationId xmlns:a16="http://schemas.microsoft.com/office/drawing/2014/main" id="{5ADB25C7-9270-7A08-BCA4-90E7CE4051B5}"/>
              </a:ext>
            </a:extLst>
          </p:cNvPr>
          <p:cNvSpPr>
            <a:spLocks noGrp="1"/>
          </p:cNvSpPr>
          <p:nvPr>
            <p:ph type="body" sz="quarter" idx="10"/>
          </p:nvPr>
        </p:nvSpPr>
        <p:spPr>
          <a:xfrm>
            <a:off x="695298" y="3861048"/>
            <a:ext cx="10747200" cy="1368155"/>
          </a:xfrm>
        </p:spPr>
        <p:txBody>
          <a:bodyPr/>
          <a:lstStyle/>
          <a:p>
            <a:pPr>
              <a:lnSpc>
                <a:spcPct val="100000"/>
              </a:lnSpc>
              <a:spcBef>
                <a:spcPts val="0"/>
              </a:spcBef>
              <a:spcAft>
                <a:spcPts val="0"/>
              </a:spcAft>
            </a:pPr>
            <a:r>
              <a:rPr lang="de-DE" sz="2000" dirty="0">
                <a:latin typeface="+mj-lt"/>
                <a:ea typeface="+mj-ea"/>
                <a:cs typeface="+mj-cs"/>
              </a:rPr>
              <a:t>Martin Schweinberger</a:t>
            </a:r>
            <a:r>
              <a:rPr lang="de-DE" dirty="0"/>
              <a:t>	</a:t>
            </a:r>
            <a:br>
              <a:rPr lang="de-DE" dirty="0"/>
            </a:br>
            <a:r>
              <a:rPr lang="de-DE" sz="1200" dirty="0">
                <a:hlinkClick r:id="rId2"/>
              </a:rPr>
              <a:t>m.schweinberger@uq.edu.au</a:t>
            </a:r>
            <a:r>
              <a:rPr lang="de-DE" sz="1200" dirty="0"/>
              <a:t> materials and slides available at </a:t>
            </a:r>
            <a:r>
              <a:rPr lang="de-DE" sz="1200" dirty="0">
                <a:hlinkClick r:id="rId3"/>
              </a:rPr>
              <a:t>www.martinschweinberger.de</a:t>
            </a:r>
            <a:endParaRPr lang="en-AU" sz="1200" dirty="0"/>
          </a:p>
        </p:txBody>
      </p:sp>
      <p:pic>
        <p:nvPicPr>
          <p:cNvPr id="8" name="Picture 7">
            <a:extLst>
              <a:ext uri="{FF2B5EF4-FFF2-40B4-BE49-F238E27FC236}">
                <a16:creationId xmlns:a16="http://schemas.microsoft.com/office/drawing/2014/main" id="{CF2F6E1A-579B-7E46-D43D-3DFBE7A9AE16}"/>
              </a:ext>
            </a:extLst>
          </p:cNvPr>
          <p:cNvPicPr>
            <a:picLocks noChangeAspect="1"/>
          </p:cNvPicPr>
          <p:nvPr/>
        </p:nvPicPr>
        <p:blipFill>
          <a:blip r:embed="rId4"/>
          <a:stretch>
            <a:fillRect/>
          </a:stretch>
        </p:blipFill>
        <p:spPr>
          <a:xfrm>
            <a:off x="7680176" y="-7143"/>
            <a:ext cx="4511824" cy="1002702"/>
          </a:xfrm>
          <a:prstGeom prst="rect">
            <a:avLst/>
          </a:prstGeom>
        </p:spPr>
      </p:pic>
      <p:sp>
        <p:nvSpPr>
          <p:cNvPr id="9" name="TextBox 8">
            <a:extLst>
              <a:ext uri="{FF2B5EF4-FFF2-40B4-BE49-F238E27FC236}">
                <a16:creationId xmlns:a16="http://schemas.microsoft.com/office/drawing/2014/main" id="{6AB39AFE-EEC5-D050-BBD2-4D061EC5B7E7}"/>
              </a:ext>
            </a:extLst>
          </p:cNvPr>
          <p:cNvSpPr txBox="1"/>
          <p:nvPr/>
        </p:nvSpPr>
        <p:spPr>
          <a:xfrm>
            <a:off x="7320136" y="5090408"/>
            <a:ext cx="4864668" cy="1754326"/>
          </a:xfrm>
          <a:prstGeom prst="rect">
            <a:avLst/>
          </a:prstGeom>
          <a:noFill/>
        </p:spPr>
        <p:txBody>
          <a:bodyPr wrap="square" rtlCol="0">
            <a:spAutoFit/>
          </a:bodyPr>
          <a:lstStyle/>
          <a:p>
            <a:pPr algn="r"/>
            <a:r>
              <a:rPr lang="en-US" sz="1200" dirty="0">
                <a:solidFill>
                  <a:schemeClr val="bg1">
                    <a:lumMod val="65000"/>
                  </a:schemeClr>
                </a:solidFill>
              </a:rPr>
              <a:t>This research was partially funded by the </a:t>
            </a:r>
            <a:r>
              <a:rPr lang="en-US" sz="1200" b="1" dirty="0">
                <a:solidFill>
                  <a:schemeClr val="bg1">
                    <a:lumMod val="65000"/>
                  </a:schemeClr>
                </a:solidFill>
              </a:rPr>
              <a:t>Language Data Commons of Australia </a:t>
            </a:r>
            <a:r>
              <a:rPr lang="en-US" sz="1200" dirty="0">
                <a:solidFill>
                  <a:schemeClr val="bg1">
                    <a:lumMod val="65000"/>
                  </a:schemeClr>
                </a:solidFill>
              </a:rPr>
              <a:t>(LDaCA). </a:t>
            </a:r>
            <a:r>
              <a:rPr lang="en-AU" sz="1200" dirty="0">
                <a:solidFill>
                  <a:schemeClr val="bg1">
                    <a:lumMod val="65000"/>
                  </a:schemeClr>
                </a:solidFill>
              </a:rPr>
              <a:t>Language Data Commons of Australia (LDaCA) (DOI: </a:t>
            </a:r>
            <a:r>
              <a:rPr lang="en-AU" sz="1200" u="sng" dirty="0">
                <a:solidFill>
                  <a:schemeClr val="bg1">
                    <a:lumMod val="65000"/>
                  </a:schemeClr>
                </a:solidFill>
                <a:hlinkClick r:id="rId5">
                  <a:extLst>
                    <a:ext uri="{A12FA001-AC4F-418D-AE19-62706E023703}">
                      <ahyp:hlinkClr xmlns:ahyp="http://schemas.microsoft.com/office/drawing/2018/hyperlinkcolor" val="tx"/>
                    </a:ext>
                  </a:extLst>
                </a:hlinkClick>
              </a:rPr>
              <a:t>10.3565/kq2v-9g52</a:t>
            </a:r>
            <a:r>
              <a:rPr lang="en-AU" sz="1200" dirty="0">
                <a:solidFill>
                  <a:schemeClr val="bg1">
                    <a:lumMod val="65000"/>
                  </a:schemeClr>
                </a:solidFill>
              </a:rPr>
              <a:t>) is a co-investment partnership with the </a:t>
            </a:r>
            <a:r>
              <a:rPr lang="en-AU" sz="1200" b="1" dirty="0">
                <a:solidFill>
                  <a:schemeClr val="bg1">
                    <a:lumMod val="65000"/>
                  </a:schemeClr>
                </a:solidFill>
              </a:rPr>
              <a:t>Australian Research Data Commons </a:t>
            </a:r>
            <a:r>
              <a:rPr lang="en-AU" sz="1200" dirty="0">
                <a:solidFill>
                  <a:schemeClr val="bg1">
                    <a:lumMod val="65000"/>
                  </a:schemeClr>
                </a:solidFill>
              </a:rPr>
              <a:t>(ARDC) through the HASS and Indigenous Research Data Commons. The ARDC is enabled by the Australian Government’s </a:t>
            </a:r>
            <a:r>
              <a:rPr lang="en-AU" sz="1200" b="1" dirty="0">
                <a:solidFill>
                  <a:schemeClr val="bg1">
                    <a:lumMod val="65000"/>
                  </a:schemeClr>
                </a:solidFill>
              </a:rPr>
              <a:t>National Collaborative Research Infrastructure Strategy</a:t>
            </a:r>
            <a:r>
              <a:rPr lang="en-AU" sz="1200" dirty="0">
                <a:solidFill>
                  <a:schemeClr val="bg1">
                    <a:lumMod val="65000"/>
                  </a:schemeClr>
                </a:solidFill>
              </a:rPr>
              <a:t> (NCRIS)</a:t>
            </a:r>
            <a:r>
              <a:rPr lang="en-US" sz="1200" dirty="0">
                <a:solidFill>
                  <a:schemeClr val="bg1">
                    <a:lumMod val="65000"/>
                  </a:schemeClr>
                </a:solidFill>
              </a:rPr>
              <a:t>. In addition, this research was partially funded by the </a:t>
            </a:r>
            <a:r>
              <a:rPr lang="en-US" sz="1200" b="1" dirty="0">
                <a:solidFill>
                  <a:schemeClr val="bg1">
                    <a:lumMod val="65000"/>
                  </a:schemeClr>
                </a:solidFill>
              </a:rPr>
              <a:t>Centre for Digital Cultures and Societies</a:t>
            </a:r>
            <a:r>
              <a:rPr lang="en-US" sz="1200" dirty="0">
                <a:solidFill>
                  <a:schemeClr val="bg1">
                    <a:lumMod val="65000"/>
                  </a:schemeClr>
                </a:solidFill>
              </a:rPr>
              <a:t> at the </a:t>
            </a:r>
            <a:r>
              <a:rPr lang="en-US" sz="1200" b="1" dirty="0">
                <a:solidFill>
                  <a:schemeClr val="bg1">
                    <a:lumMod val="65000"/>
                  </a:schemeClr>
                </a:solidFill>
              </a:rPr>
              <a:t>University of Queensland.</a:t>
            </a:r>
            <a:endParaRPr lang="en-AU" sz="1200" b="1" dirty="0">
              <a:solidFill>
                <a:schemeClr val="bg1">
                  <a:lumMod val="65000"/>
                </a:schemeClr>
              </a:solidFill>
            </a:endParaRPr>
          </a:p>
        </p:txBody>
      </p:sp>
      <p:pic>
        <p:nvPicPr>
          <p:cNvPr id="11" name="Picture 10">
            <a:extLst>
              <a:ext uri="{FF2B5EF4-FFF2-40B4-BE49-F238E27FC236}">
                <a16:creationId xmlns:a16="http://schemas.microsoft.com/office/drawing/2014/main" id="{B8B148B4-87AB-2070-B5BE-1574A52A71E3}"/>
              </a:ext>
            </a:extLst>
          </p:cNvPr>
          <p:cNvPicPr>
            <a:picLocks noChangeAspect="1"/>
          </p:cNvPicPr>
          <p:nvPr/>
        </p:nvPicPr>
        <p:blipFill>
          <a:blip r:embed="rId6"/>
          <a:stretch>
            <a:fillRect/>
          </a:stretch>
        </p:blipFill>
        <p:spPr>
          <a:xfrm>
            <a:off x="4454104" y="-5952"/>
            <a:ext cx="3215919" cy="1013548"/>
          </a:xfrm>
          <a:prstGeom prst="rect">
            <a:avLst/>
          </a:prstGeom>
        </p:spPr>
      </p:pic>
      <p:pic>
        <p:nvPicPr>
          <p:cNvPr id="5" name="Picture 4">
            <a:extLst>
              <a:ext uri="{FF2B5EF4-FFF2-40B4-BE49-F238E27FC236}">
                <a16:creationId xmlns:a16="http://schemas.microsoft.com/office/drawing/2014/main" id="{D6D2D951-C73C-1F8B-71F2-C1A9F8B2D0F3}"/>
              </a:ext>
            </a:extLst>
          </p:cNvPr>
          <p:cNvPicPr>
            <a:picLocks noChangeAspect="1"/>
          </p:cNvPicPr>
          <p:nvPr/>
        </p:nvPicPr>
        <p:blipFill>
          <a:blip r:embed="rId7"/>
          <a:stretch>
            <a:fillRect/>
          </a:stretch>
        </p:blipFill>
        <p:spPr>
          <a:xfrm>
            <a:off x="-5712" y="5105962"/>
            <a:ext cx="5309624" cy="1750979"/>
          </a:xfrm>
          <a:prstGeom prst="rect">
            <a:avLst/>
          </a:prstGeom>
        </p:spPr>
      </p:pic>
      <p:cxnSp>
        <p:nvCxnSpPr>
          <p:cNvPr id="6" name="Straight Connector 5">
            <a:extLst>
              <a:ext uri="{FF2B5EF4-FFF2-40B4-BE49-F238E27FC236}">
                <a16:creationId xmlns:a16="http://schemas.microsoft.com/office/drawing/2014/main" id="{42961D65-2565-269A-1001-0B15742A4433}"/>
              </a:ext>
            </a:extLst>
          </p:cNvPr>
          <p:cNvCxnSpPr>
            <a:cxnSpLocks/>
          </p:cNvCxnSpPr>
          <p:nvPr/>
        </p:nvCxnSpPr>
        <p:spPr>
          <a:xfrm>
            <a:off x="695298" y="3717032"/>
            <a:ext cx="7056886"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5683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11F36-3C2B-ABBF-3A64-6F575805FA3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ED2B5A-AC2A-E5AD-4490-614D86C19DBE}"/>
              </a:ext>
            </a:extLst>
          </p:cNvPr>
          <p:cNvSpPr>
            <a:spLocks noGrp="1"/>
          </p:cNvSpPr>
          <p:nvPr>
            <p:ph sz="quarter" idx="10"/>
          </p:nvPr>
        </p:nvSpPr>
        <p:spPr>
          <a:xfrm>
            <a:off x="695326" y="1700213"/>
            <a:ext cx="10801274" cy="4608512"/>
          </a:xfrm>
        </p:spPr>
        <p:txBody>
          <a:bodyPr>
            <a:normAutofit lnSpcReduction="10000"/>
          </a:bodyPr>
          <a:lstStyle/>
          <a:p>
            <a:pPr marL="285750" indent="-285750">
              <a:buClr>
                <a:srgbClr val="51247A"/>
              </a:buClr>
              <a:buFont typeface="Courier New" panose="02070309020205020404" pitchFamily="49" charset="0"/>
              <a:buChar char="o"/>
            </a:pPr>
            <a:r>
              <a:rPr lang="en-US" dirty="0">
                <a:solidFill>
                  <a:srgbClr val="51247A"/>
                </a:solidFill>
              </a:rPr>
              <a:t>“Bad” language is widely used, popular — but generally viewed </a:t>
            </a:r>
            <a:r>
              <a:rPr lang="en-US" dirty="0" err="1">
                <a:solidFill>
                  <a:srgbClr val="51247A"/>
                </a:solidFill>
              </a:rPr>
              <a:t>unfavourably</a:t>
            </a:r>
            <a:r>
              <a:rPr lang="en-US" dirty="0">
                <a:solidFill>
                  <a:srgbClr val="51247A"/>
                </a:solidFill>
              </a:rPr>
              <a:t>. </a:t>
            </a:r>
            <a:br>
              <a:rPr lang="en-US" dirty="0">
                <a:solidFill>
                  <a:srgbClr val="51247A"/>
                </a:solidFill>
              </a:rPr>
            </a:br>
            <a:r>
              <a:rPr lang="en-US" dirty="0">
                <a:solidFill>
                  <a:srgbClr val="51247A"/>
                </a:solidFill>
              </a:rPr>
              <a:t>People use it even when they don’t like it or don’t </a:t>
            </a:r>
            <a:r>
              <a:rPr lang="en-US" dirty="0" err="1">
                <a:solidFill>
                  <a:srgbClr val="51247A"/>
                </a:solidFill>
              </a:rPr>
              <a:t>realise</a:t>
            </a:r>
            <a:r>
              <a:rPr lang="en-US" dirty="0">
                <a:solidFill>
                  <a:srgbClr val="51247A"/>
                </a:solidFill>
              </a:rPr>
              <a:t> they do:</a:t>
            </a:r>
          </a:p>
          <a:p>
            <a:pPr marL="285750" indent="-285750">
              <a:buClr>
                <a:srgbClr val="51247A"/>
              </a:buClr>
              <a:buFont typeface="Courier New" panose="02070309020205020404" pitchFamily="49" charset="0"/>
              <a:buChar char="o"/>
            </a:pPr>
            <a:endParaRPr lang="en-US" dirty="0">
              <a:solidFill>
                <a:srgbClr val="51247A"/>
              </a:solidFill>
            </a:endParaRPr>
          </a:p>
          <a:p>
            <a:pPr>
              <a:buClr>
                <a:srgbClr val="51247A"/>
              </a:buClr>
            </a:pPr>
            <a:r>
              <a:rPr lang="en-US" dirty="0">
                <a:solidFill>
                  <a:srgbClr val="51247A"/>
                </a:solidFill>
              </a:rPr>
              <a:t>	It's usually young females um when every other word is "like" and it drives me insane. </a:t>
            </a:r>
            <a:br>
              <a:rPr lang="en-US" dirty="0">
                <a:solidFill>
                  <a:srgbClr val="51247A"/>
                </a:solidFill>
              </a:rPr>
            </a:br>
            <a:r>
              <a:rPr lang="en-US" dirty="0">
                <a:solidFill>
                  <a:srgbClr val="51247A"/>
                </a:solidFill>
              </a:rPr>
              <a:t>	I just like I hate it. </a:t>
            </a:r>
            <a:r>
              <a:rPr lang="en-US" sz="1100" dirty="0">
                <a:solidFill>
                  <a:schemeClr val="bg1">
                    <a:lumMod val="50000"/>
                  </a:schemeClr>
                </a:solidFill>
              </a:rPr>
              <a:t>(TOR/054; woman, Toronto, aged 55; Tagliamonte 2011: 6)</a:t>
            </a:r>
          </a:p>
          <a:p>
            <a:pPr marL="285750" indent="-285750">
              <a:buClr>
                <a:srgbClr val="51247A"/>
              </a:buClr>
              <a:buFont typeface="Courier New" panose="02070309020205020404" pitchFamily="49" charset="0"/>
              <a:buChar char="o"/>
            </a:pPr>
            <a:endParaRPr lang="en-US" dirty="0">
              <a:solidFill>
                <a:srgbClr val="51247A"/>
              </a:solidFill>
            </a:endParaRPr>
          </a:p>
          <a:p>
            <a:pPr marL="285750" indent="-285750">
              <a:buClr>
                <a:srgbClr val="51247A"/>
              </a:buClr>
              <a:buFont typeface="Courier New" panose="02070309020205020404" pitchFamily="49" charset="0"/>
              <a:buChar char="o"/>
            </a:pPr>
            <a:r>
              <a:rPr lang="en-US" dirty="0">
                <a:solidFill>
                  <a:srgbClr val="51247A"/>
                </a:solidFill>
              </a:rPr>
              <a:t>Socially relevant: speech patterns index social, cultural, and regional identity. </a:t>
            </a:r>
            <a:br>
              <a:rPr lang="en-US" dirty="0">
                <a:solidFill>
                  <a:srgbClr val="51247A"/>
                </a:solidFill>
              </a:rPr>
            </a:br>
            <a:r>
              <a:rPr lang="en-US" dirty="0">
                <a:solidFill>
                  <a:srgbClr val="51247A"/>
                </a:solidFill>
              </a:rPr>
              <a:t>Consider these excerpts: young or old? Male or female?</a:t>
            </a:r>
          </a:p>
          <a:p>
            <a:pPr>
              <a:buClr>
                <a:srgbClr val="51247A"/>
              </a:buClr>
            </a:pPr>
            <a:endParaRPr lang="en-US" dirty="0">
              <a:solidFill>
                <a:srgbClr val="51247A"/>
              </a:solidFill>
            </a:endParaRPr>
          </a:p>
          <a:p>
            <a:pPr>
              <a:buClr>
                <a:srgbClr val="51247A"/>
              </a:buClr>
            </a:pPr>
            <a:r>
              <a:rPr lang="en-US" dirty="0">
                <a:solidFill>
                  <a:srgbClr val="51247A"/>
                </a:solidFill>
              </a:rPr>
              <a:t>	I don't know, it's jus' stuff that really annoys me. And I jus' like stare at him and </a:t>
            </a:r>
            <a:br>
              <a:rPr lang="en-US" dirty="0">
                <a:solidFill>
                  <a:srgbClr val="51247A"/>
                </a:solidFill>
              </a:rPr>
            </a:br>
            <a:r>
              <a:rPr lang="en-US" dirty="0">
                <a:solidFill>
                  <a:srgbClr val="51247A"/>
                </a:solidFill>
              </a:rPr>
              <a:t>	jus' go . . . like, "huh". </a:t>
            </a:r>
            <a:r>
              <a:rPr lang="en-US" sz="1100" dirty="0">
                <a:solidFill>
                  <a:schemeClr val="bg1">
                    <a:lumMod val="50000"/>
                  </a:schemeClr>
                </a:solidFill>
              </a:rPr>
              <a:t>(YRK98/S014c; Tagliamonte 2006: 7)</a:t>
            </a:r>
          </a:p>
          <a:p>
            <a:pPr marL="285750" indent="-285750">
              <a:buClr>
                <a:srgbClr val="51247A"/>
              </a:buClr>
              <a:buFont typeface="Courier New" panose="02070309020205020404" pitchFamily="49" charset="0"/>
              <a:buChar char="o"/>
            </a:pPr>
            <a:endParaRPr lang="en-US" dirty="0">
              <a:solidFill>
                <a:srgbClr val="51247A"/>
              </a:solidFill>
            </a:endParaRPr>
          </a:p>
          <a:p>
            <a:pPr>
              <a:buClr>
                <a:srgbClr val="51247A"/>
              </a:buClr>
            </a:pPr>
            <a:r>
              <a:rPr lang="en-US" dirty="0">
                <a:solidFill>
                  <a:srgbClr val="51247A"/>
                </a:solidFill>
              </a:rPr>
              <a:t>	It was sort-of just grass steps down and where I dare say it had been flower beds </a:t>
            </a:r>
            <a:br>
              <a:rPr lang="en-US" dirty="0">
                <a:solidFill>
                  <a:srgbClr val="51247A"/>
                </a:solidFill>
              </a:rPr>
            </a:br>
            <a:r>
              <a:rPr lang="en-US" dirty="0">
                <a:solidFill>
                  <a:srgbClr val="51247A"/>
                </a:solidFill>
              </a:rPr>
              <a:t>	and goodness-knows-what . . . </a:t>
            </a:r>
            <a:r>
              <a:rPr lang="en-US" sz="1100" dirty="0">
                <a:solidFill>
                  <a:schemeClr val="bg1">
                    <a:lumMod val="50000"/>
                  </a:schemeClr>
                </a:solidFill>
              </a:rPr>
              <a:t>(YRK/v; Tagliamonte 2006: 7)</a:t>
            </a:r>
            <a:endParaRPr lang="de-DE" sz="1100" dirty="0">
              <a:solidFill>
                <a:schemeClr val="bg1">
                  <a:lumMod val="50000"/>
                </a:schemeClr>
              </a:solidFill>
            </a:endParaRPr>
          </a:p>
        </p:txBody>
      </p:sp>
      <p:sp>
        <p:nvSpPr>
          <p:cNvPr id="3" name="Title 2">
            <a:extLst>
              <a:ext uri="{FF2B5EF4-FFF2-40B4-BE49-F238E27FC236}">
                <a16:creationId xmlns:a16="http://schemas.microsoft.com/office/drawing/2014/main" id="{9F68CB65-6AB3-BACC-6E4D-CE73A1AAB68C}"/>
              </a:ext>
            </a:extLst>
          </p:cNvPr>
          <p:cNvSpPr>
            <a:spLocks noGrp="1"/>
          </p:cNvSpPr>
          <p:nvPr>
            <p:ph type="title"/>
          </p:nvPr>
        </p:nvSpPr>
        <p:spPr/>
        <p:txBody>
          <a:bodyPr/>
          <a:lstStyle/>
          <a:p>
            <a:pPr>
              <a:buClr>
                <a:srgbClr val="51247A"/>
              </a:buClr>
            </a:pPr>
            <a:r>
              <a:rPr lang="en-US" b="1" dirty="0">
                <a:solidFill>
                  <a:srgbClr val="51247A"/>
                </a:solidFill>
              </a:rPr>
              <a:t>Why show an interest in “bad” language?</a:t>
            </a:r>
          </a:p>
        </p:txBody>
      </p:sp>
      <p:sp>
        <p:nvSpPr>
          <p:cNvPr id="4" name="Text Placeholder 3">
            <a:extLst>
              <a:ext uri="{FF2B5EF4-FFF2-40B4-BE49-F238E27FC236}">
                <a16:creationId xmlns:a16="http://schemas.microsoft.com/office/drawing/2014/main" id="{6C97127D-765F-914B-EE80-B5418A685A71}"/>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8A1C221C-2C3E-E05D-A9C2-5D1E4BD5868B}"/>
              </a:ext>
            </a:extLst>
          </p:cNvPr>
          <p:cNvSpPr>
            <a:spLocks noGrp="1"/>
          </p:cNvSpPr>
          <p:nvPr>
            <p:ph type="sldNum" sz="quarter" idx="18"/>
          </p:nvPr>
        </p:nvSpPr>
        <p:spPr/>
        <p:txBody>
          <a:bodyPr/>
          <a:lstStyle/>
          <a:p>
            <a:fld id="{E917DE0E-AFB1-41FD-BC35-27DB61CA125F}" type="slidenum">
              <a:rPr lang="en-AU" smtClean="0"/>
              <a:pPr/>
              <a:t>6</a:t>
            </a:fld>
            <a:endParaRPr lang="en-AU" dirty="0"/>
          </a:p>
        </p:txBody>
      </p:sp>
      <p:sp>
        <p:nvSpPr>
          <p:cNvPr id="5" name="Rectangle 4">
            <a:extLst>
              <a:ext uri="{FF2B5EF4-FFF2-40B4-BE49-F238E27FC236}">
                <a16:creationId xmlns:a16="http://schemas.microsoft.com/office/drawing/2014/main" id="{991D406B-13D7-2BAC-46EF-7F3B0213BAE0}"/>
              </a:ext>
            </a:extLst>
          </p:cNvPr>
          <p:cNvSpPr/>
          <p:nvPr/>
        </p:nvSpPr>
        <p:spPr>
          <a:xfrm>
            <a:off x="767408" y="2492896"/>
            <a:ext cx="10225136" cy="936104"/>
          </a:xfrm>
          <a:prstGeom prst="rect">
            <a:avLst/>
          </a:prstGeom>
          <a:solidFill>
            <a:schemeClr val="accent1">
              <a:alpha val="30000"/>
            </a:schemeClr>
          </a:solidFill>
          <a:ln w="19050">
            <a:solidFill>
              <a:srgbClr val="51247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9D876A5F-D0F5-BFC9-3E05-6FE7E1CB0D10}"/>
              </a:ext>
            </a:extLst>
          </p:cNvPr>
          <p:cNvSpPr/>
          <p:nvPr/>
        </p:nvSpPr>
        <p:spPr>
          <a:xfrm>
            <a:off x="767408" y="4365104"/>
            <a:ext cx="10225136" cy="936104"/>
          </a:xfrm>
          <a:prstGeom prst="rect">
            <a:avLst/>
          </a:prstGeom>
          <a:solidFill>
            <a:schemeClr val="accent1">
              <a:alpha val="30000"/>
            </a:schemeClr>
          </a:solidFill>
          <a:ln w="19050">
            <a:solidFill>
              <a:srgbClr val="51247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938DF18A-EC6B-6229-75F2-2658057E4CD4}"/>
              </a:ext>
            </a:extLst>
          </p:cNvPr>
          <p:cNvSpPr/>
          <p:nvPr/>
        </p:nvSpPr>
        <p:spPr>
          <a:xfrm>
            <a:off x="767408" y="5445224"/>
            <a:ext cx="10225136" cy="936104"/>
          </a:xfrm>
          <a:prstGeom prst="rect">
            <a:avLst/>
          </a:prstGeom>
          <a:solidFill>
            <a:schemeClr val="accent1">
              <a:alpha val="30000"/>
            </a:schemeClr>
          </a:solidFill>
          <a:ln w="19050">
            <a:solidFill>
              <a:srgbClr val="51247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013186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A0E5B-1D4D-AEE2-EE4F-2DAADFF2F6E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D52B1F3-80DD-A892-A6F8-631BFF8A0887}"/>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3943997D-0CD5-0944-B7A0-E92741006426}"/>
              </a:ext>
            </a:extLst>
          </p:cNvPr>
          <p:cNvSpPr>
            <a:spLocks noGrp="1"/>
          </p:cNvSpPr>
          <p:nvPr>
            <p:ph type="sldNum" sz="quarter" idx="18"/>
          </p:nvPr>
        </p:nvSpPr>
        <p:spPr/>
        <p:txBody>
          <a:bodyPr/>
          <a:lstStyle/>
          <a:p>
            <a:fld id="{E917DE0E-AFB1-41FD-BC35-27DB61CA125F}" type="slidenum">
              <a:rPr lang="en-AU" smtClean="0"/>
              <a:pPr/>
              <a:t>60</a:t>
            </a:fld>
            <a:endParaRPr lang="en-AU" dirty="0"/>
          </a:p>
        </p:txBody>
      </p:sp>
      <p:graphicFrame>
        <p:nvGraphicFramePr>
          <p:cNvPr id="8" name="Table 7">
            <a:extLst>
              <a:ext uri="{FF2B5EF4-FFF2-40B4-BE49-F238E27FC236}">
                <a16:creationId xmlns:a16="http://schemas.microsoft.com/office/drawing/2014/main" id="{BE9A1467-F486-D5F5-687E-29387F4898BE}"/>
              </a:ext>
            </a:extLst>
          </p:cNvPr>
          <p:cNvGraphicFramePr>
            <a:graphicFrameLocks noGrp="1"/>
          </p:cNvGraphicFramePr>
          <p:nvPr>
            <p:extLst>
              <p:ext uri="{D42A27DB-BD31-4B8C-83A1-F6EECF244321}">
                <p14:modId xmlns:p14="http://schemas.microsoft.com/office/powerpoint/2010/main" val="887344873"/>
              </p:ext>
            </p:extLst>
          </p:nvPr>
        </p:nvGraphicFramePr>
        <p:xfrm>
          <a:off x="551384" y="1628800"/>
          <a:ext cx="11233251" cy="4176474"/>
        </p:xfrm>
        <a:graphic>
          <a:graphicData uri="http://schemas.openxmlformats.org/drawingml/2006/table">
            <a:tbl>
              <a:tblPr>
                <a:tableStyleId>{5C22544A-7EE6-4342-B048-85BDC9FD1C3A}</a:tableStyleId>
              </a:tblPr>
              <a:tblGrid>
                <a:gridCol w="1209975">
                  <a:extLst>
                    <a:ext uri="{9D8B030D-6E8A-4147-A177-3AD203B41FA5}">
                      <a16:colId xmlns:a16="http://schemas.microsoft.com/office/drawing/2014/main" val="1546746475"/>
                    </a:ext>
                  </a:extLst>
                </a:gridCol>
                <a:gridCol w="1007011">
                  <a:extLst>
                    <a:ext uri="{9D8B030D-6E8A-4147-A177-3AD203B41FA5}">
                      <a16:colId xmlns:a16="http://schemas.microsoft.com/office/drawing/2014/main" val="3472616743"/>
                    </a:ext>
                  </a:extLst>
                </a:gridCol>
                <a:gridCol w="749404">
                  <a:extLst>
                    <a:ext uri="{9D8B030D-6E8A-4147-A177-3AD203B41FA5}">
                      <a16:colId xmlns:a16="http://schemas.microsoft.com/office/drawing/2014/main" val="1909503035"/>
                    </a:ext>
                  </a:extLst>
                </a:gridCol>
                <a:gridCol w="749404">
                  <a:extLst>
                    <a:ext uri="{9D8B030D-6E8A-4147-A177-3AD203B41FA5}">
                      <a16:colId xmlns:a16="http://schemas.microsoft.com/office/drawing/2014/main" val="973147712"/>
                    </a:ext>
                  </a:extLst>
                </a:gridCol>
                <a:gridCol w="1007011">
                  <a:extLst>
                    <a:ext uri="{9D8B030D-6E8A-4147-A177-3AD203B41FA5}">
                      <a16:colId xmlns:a16="http://schemas.microsoft.com/office/drawing/2014/main" val="900175499"/>
                    </a:ext>
                  </a:extLst>
                </a:gridCol>
                <a:gridCol w="749404">
                  <a:extLst>
                    <a:ext uri="{9D8B030D-6E8A-4147-A177-3AD203B41FA5}">
                      <a16:colId xmlns:a16="http://schemas.microsoft.com/office/drawing/2014/main" val="2032995095"/>
                    </a:ext>
                  </a:extLst>
                </a:gridCol>
                <a:gridCol w="749404">
                  <a:extLst>
                    <a:ext uri="{9D8B030D-6E8A-4147-A177-3AD203B41FA5}">
                      <a16:colId xmlns:a16="http://schemas.microsoft.com/office/drawing/2014/main" val="769293306"/>
                    </a:ext>
                  </a:extLst>
                </a:gridCol>
                <a:gridCol w="1007011">
                  <a:extLst>
                    <a:ext uri="{9D8B030D-6E8A-4147-A177-3AD203B41FA5}">
                      <a16:colId xmlns:a16="http://schemas.microsoft.com/office/drawing/2014/main" val="241983897"/>
                    </a:ext>
                  </a:extLst>
                </a:gridCol>
                <a:gridCol w="749404">
                  <a:extLst>
                    <a:ext uri="{9D8B030D-6E8A-4147-A177-3AD203B41FA5}">
                      <a16:colId xmlns:a16="http://schemas.microsoft.com/office/drawing/2014/main" val="6501747"/>
                    </a:ext>
                  </a:extLst>
                </a:gridCol>
                <a:gridCol w="749404">
                  <a:extLst>
                    <a:ext uri="{9D8B030D-6E8A-4147-A177-3AD203B41FA5}">
                      <a16:colId xmlns:a16="http://schemas.microsoft.com/office/drawing/2014/main" val="465967609"/>
                    </a:ext>
                  </a:extLst>
                </a:gridCol>
                <a:gridCol w="1007011">
                  <a:extLst>
                    <a:ext uri="{9D8B030D-6E8A-4147-A177-3AD203B41FA5}">
                      <a16:colId xmlns:a16="http://schemas.microsoft.com/office/drawing/2014/main" val="3196700609"/>
                    </a:ext>
                  </a:extLst>
                </a:gridCol>
                <a:gridCol w="749404">
                  <a:extLst>
                    <a:ext uri="{9D8B030D-6E8A-4147-A177-3AD203B41FA5}">
                      <a16:colId xmlns:a16="http://schemas.microsoft.com/office/drawing/2014/main" val="204272169"/>
                    </a:ext>
                  </a:extLst>
                </a:gridCol>
                <a:gridCol w="749404">
                  <a:extLst>
                    <a:ext uri="{9D8B030D-6E8A-4147-A177-3AD203B41FA5}">
                      <a16:colId xmlns:a16="http://schemas.microsoft.com/office/drawing/2014/main" val="4157980577"/>
                    </a:ext>
                  </a:extLst>
                </a:gridCol>
              </a:tblGrid>
              <a:tr h="233649">
                <a:tc>
                  <a:txBody>
                    <a:bodyPr/>
                    <a:lstStyle/>
                    <a:p>
                      <a:pPr algn="l" fontAlgn="ctr"/>
                      <a:endParaRPr lang="en-AU" sz="1100" b="1" i="0" u="none" strike="noStrike" dirty="0">
                        <a:solidFill>
                          <a:srgbClr val="000000"/>
                        </a:solidFill>
                        <a:effectLst/>
                        <a:latin typeface="Aptos Narrow" panose="020B0004020202020204" pitchFamily="34" charset="0"/>
                      </a:endParaRPr>
                    </a:p>
                  </a:txBody>
                  <a:tcPr marL="7620" marR="7620" marT="7620" marB="0" anchor="ctr"/>
                </a:tc>
                <a:tc gridSpan="3">
                  <a:txBody>
                    <a:bodyPr/>
                    <a:lstStyle/>
                    <a:p>
                      <a:pPr algn="ctr" fontAlgn="ctr"/>
                      <a:r>
                        <a:rPr lang="en-AU" sz="1100" b="1" u="none" strike="noStrike" dirty="0">
                          <a:effectLst/>
                        </a:rPr>
                        <a:t>private dialogue</a:t>
                      </a:r>
                      <a:endParaRPr lang="en-AU" sz="1100" b="1"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hMerge="1">
                  <a:txBody>
                    <a:bodyPr/>
                    <a:lstStyle/>
                    <a:p>
                      <a:endParaRPr lang="en-AU"/>
                    </a:p>
                  </a:txBody>
                  <a:tcPr/>
                </a:tc>
                <a:tc hMerge="1">
                  <a:txBody>
                    <a:bodyPr/>
                    <a:lstStyle/>
                    <a:p>
                      <a:endParaRPr lang="en-AU"/>
                    </a:p>
                  </a:txBody>
                  <a:tcPr/>
                </a:tc>
                <a:tc gridSpan="3">
                  <a:txBody>
                    <a:bodyPr/>
                    <a:lstStyle/>
                    <a:p>
                      <a:pPr algn="ctr" fontAlgn="ctr"/>
                      <a:r>
                        <a:rPr lang="en-AU" sz="1100" b="1" u="none" strike="noStrike" dirty="0">
                          <a:effectLst/>
                        </a:rPr>
                        <a:t>public dialogue</a:t>
                      </a:r>
                      <a:endParaRPr lang="en-AU" sz="1100" b="1" i="0" u="none" strike="noStrike" dirty="0">
                        <a:solidFill>
                          <a:srgbClr val="000000"/>
                        </a:solidFill>
                        <a:effectLst/>
                        <a:latin typeface="Aptos Narrow" panose="020B0004020202020204" pitchFamily="34" charset="0"/>
                      </a:endParaRPr>
                    </a:p>
                  </a:txBody>
                  <a:tcPr marL="7620" marR="7620" marT="7620" marB="0" anchor="ctr"/>
                </a:tc>
                <a:tc hMerge="1">
                  <a:txBody>
                    <a:bodyPr/>
                    <a:lstStyle/>
                    <a:p>
                      <a:endParaRPr lang="en-AU"/>
                    </a:p>
                  </a:txBody>
                  <a:tcPr/>
                </a:tc>
                <a:tc hMerge="1">
                  <a:txBody>
                    <a:bodyPr/>
                    <a:lstStyle/>
                    <a:p>
                      <a:endParaRPr lang="en-AU"/>
                    </a:p>
                  </a:txBody>
                  <a:tcPr/>
                </a:tc>
                <a:tc gridSpan="3">
                  <a:txBody>
                    <a:bodyPr/>
                    <a:lstStyle/>
                    <a:p>
                      <a:pPr algn="ctr" fontAlgn="ctr"/>
                      <a:r>
                        <a:rPr lang="en-AU" sz="1100" b="1" u="none" strike="noStrike" dirty="0">
                          <a:effectLst/>
                        </a:rPr>
                        <a:t>unscripted monologue</a:t>
                      </a:r>
                      <a:endParaRPr lang="en-AU" sz="1100" b="1"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hMerge="1">
                  <a:txBody>
                    <a:bodyPr/>
                    <a:lstStyle/>
                    <a:p>
                      <a:endParaRPr lang="en-AU"/>
                    </a:p>
                  </a:txBody>
                  <a:tcPr/>
                </a:tc>
                <a:tc hMerge="1">
                  <a:txBody>
                    <a:bodyPr/>
                    <a:lstStyle/>
                    <a:p>
                      <a:endParaRPr lang="en-AU"/>
                    </a:p>
                  </a:txBody>
                  <a:tcPr/>
                </a:tc>
                <a:tc gridSpan="3">
                  <a:txBody>
                    <a:bodyPr/>
                    <a:lstStyle/>
                    <a:p>
                      <a:pPr algn="ctr" fontAlgn="ctr"/>
                      <a:r>
                        <a:rPr lang="en-AU" sz="1100" b="1" u="none" strike="noStrike">
                          <a:effectLst/>
                        </a:rPr>
                        <a:t>scripted monologue</a:t>
                      </a:r>
                      <a:endParaRPr lang="en-AU" sz="1100" b="1" i="0" u="none" strike="noStrike">
                        <a:solidFill>
                          <a:srgbClr val="000000"/>
                        </a:solidFill>
                        <a:effectLst/>
                        <a:latin typeface="Aptos Narrow" panose="020B0004020202020204" pitchFamily="34" charset="0"/>
                      </a:endParaRPr>
                    </a:p>
                  </a:txBody>
                  <a:tcPr marL="7620" marR="7620" marT="7620" marB="0" anchor="ct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358369916"/>
                  </a:ext>
                </a:extLst>
              </a:tr>
              <a:tr h="438090">
                <a:tc>
                  <a:txBody>
                    <a:bodyPr/>
                    <a:lstStyle/>
                    <a:p>
                      <a:pPr algn="l" fontAlgn="ctr"/>
                      <a:r>
                        <a:rPr lang="en-AU" sz="1100" b="1" u="none" strike="noStrike">
                          <a:effectLst/>
                        </a:rPr>
                        <a:t>Region</a:t>
                      </a:r>
                      <a:endParaRPr lang="en-AU" sz="1100" b="1"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b="1" u="none" strike="noStrike" dirty="0">
                          <a:effectLst/>
                        </a:rPr>
                        <a:t>Vulgar Tokens</a:t>
                      </a:r>
                      <a:endParaRPr lang="en-AU" sz="1100" b="1"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b="1" u="none" strike="noStrike" dirty="0">
                          <a:effectLst/>
                        </a:rPr>
                        <a:t>Tokens</a:t>
                      </a:r>
                      <a:endParaRPr lang="en-AU" sz="1100" b="1"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b="1" u="none" strike="noStrike">
                          <a:effectLst/>
                        </a:rPr>
                        <a:t>Percent</a:t>
                      </a:r>
                      <a:endParaRPr lang="en-AU" sz="1100" b="1"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b="1" u="none" strike="noStrike">
                          <a:effectLst/>
                        </a:rPr>
                        <a:t>Vulgar Tokens</a:t>
                      </a:r>
                      <a:endParaRPr lang="en-AU" sz="1100" b="1"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b="1" u="none" strike="noStrike" dirty="0">
                          <a:effectLst/>
                        </a:rPr>
                        <a:t>Tokens</a:t>
                      </a:r>
                      <a:endParaRPr lang="en-AU" sz="1100" b="1"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b="1" u="none" strike="noStrike" dirty="0">
                          <a:effectLst/>
                        </a:rPr>
                        <a:t>Percent</a:t>
                      </a:r>
                      <a:endParaRPr lang="en-AU" sz="1100" b="1"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b="1" u="none" strike="noStrike" dirty="0">
                          <a:effectLst/>
                        </a:rPr>
                        <a:t>Vulgar Tokens</a:t>
                      </a:r>
                      <a:endParaRPr lang="en-AU" sz="1100" b="1"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b="1" u="none" strike="noStrike" dirty="0">
                          <a:effectLst/>
                        </a:rPr>
                        <a:t>Tokens</a:t>
                      </a:r>
                      <a:endParaRPr lang="en-AU" sz="1100" b="1"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b="1" u="none" strike="noStrike" dirty="0">
                          <a:effectLst/>
                        </a:rPr>
                        <a:t>Percent</a:t>
                      </a:r>
                      <a:endParaRPr lang="en-AU" sz="1100" b="1"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b="1" u="none" strike="noStrike" dirty="0">
                          <a:effectLst/>
                        </a:rPr>
                        <a:t>Vulgar Tokens</a:t>
                      </a:r>
                      <a:endParaRPr lang="en-AU" sz="1100" b="1"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b="1" u="none" strike="noStrike" dirty="0">
                          <a:effectLst/>
                        </a:rPr>
                        <a:t>Tokens</a:t>
                      </a:r>
                      <a:endParaRPr lang="en-AU" sz="1100" b="1"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b="1" u="none" strike="noStrike" dirty="0">
                          <a:effectLst/>
                        </a:rPr>
                        <a:t>Percent</a:t>
                      </a:r>
                      <a:endParaRPr lang="en-AU" sz="1100" b="1"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1096177094"/>
                  </a:ext>
                </a:extLst>
              </a:tr>
              <a:tr h="233649">
                <a:tc>
                  <a:txBody>
                    <a:bodyPr/>
                    <a:lstStyle/>
                    <a:p>
                      <a:pPr algn="l" fontAlgn="ctr"/>
                      <a:r>
                        <a:rPr lang="en-AU" sz="1100" u="none" strike="noStrike" dirty="0">
                          <a:effectLst/>
                        </a:rPr>
                        <a:t>Australia</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146</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206,544</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0.071</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19</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163,595</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0.012</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23</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147,533</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0.016</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22</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109,371</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0.02</a:t>
                      </a:r>
                      <a:endParaRPr lang="en-AU" sz="1100" b="0" i="0" u="none" strike="noStrike">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742052536"/>
                  </a:ext>
                </a:extLst>
              </a:tr>
              <a:tr h="233649">
                <a:tc>
                  <a:txBody>
                    <a:bodyPr/>
                    <a:lstStyle/>
                    <a:p>
                      <a:pPr algn="l" fontAlgn="ctr"/>
                      <a:r>
                        <a:rPr lang="en-AU" sz="1100" u="none" strike="noStrike" dirty="0">
                          <a:effectLst/>
                        </a:rPr>
                        <a:t>Canada</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72</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271,984</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0.026</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24</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297,391</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0.008</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10</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181,750</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0.006</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18</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298,530</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0.006</a:t>
                      </a:r>
                      <a:endParaRPr lang="en-AU" sz="1100" b="0" i="0" u="none" strike="noStrike">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883436534"/>
                  </a:ext>
                </a:extLst>
              </a:tr>
              <a:tr h="233649">
                <a:tc>
                  <a:txBody>
                    <a:bodyPr/>
                    <a:lstStyle/>
                    <a:p>
                      <a:pPr algn="l" fontAlgn="ctr"/>
                      <a:r>
                        <a:rPr lang="en-AU" sz="1100" u="none" strike="noStrike">
                          <a:effectLst/>
                        </a:rPr>
                        <a:t>Great Britain</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126</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261,576</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0.048</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11</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192,483</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0.006</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12</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294,119</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0.004</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3</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174,120</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0.002</a:t>
                      </a:r>
                      <a:endParaRPr lang="en-AU" sz="1100" b="0" i="0" u="none" strike="noStrike">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1926246741"/>
                  </a:ext>
                </a:extLst>
              </a:tr>
              <a:tr h="233649">
                <a:tc>
                  <a:txBody>
                    <a:bodyPr/>
                    <a:lstStyle/>
                    <a:p>
                      <a:pPr algn="l" fontAlgn="ctr"/>
                      <a:r>
                        <a:rPr lang="en-AU" sz="1100" u="none" strike="noStrike" dirty="0">
                          <a:effectLst/>
                        </a:rPr>
                        <a:t>Hong Kong</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74</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485,383</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0.015</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17</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293,478</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0.006</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8</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257,041</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0.003</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15</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257,831</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0.006</a:t>
                      </a:r>
                      <a:endParaRPr lang="en-AU" sz="1100" b="0" i="0" u="none" strike="noStrike">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234793545"/>
                  </a:ext>
                </a:extLst>
              </a:tr>
              <a:tr h="233649">
                <a:tc>
                  <a:txBody>
                    <a:bodyPr/>
                    <a:lstStyle/>
                    <a:p>
                      <a:pPr algn="l" fontAlgn="ctr"/>
                      <a:r>
                        <a:rPr lang="en-AU" sz="1100" u="none" strike="noStrike" dirty="0">
                          <a:effectLst/>
                        </a:rPr>
                        <a:t>India</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16</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237,108</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0.007</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2</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195,321</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0.001</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4</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164,214</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0.002</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7</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153,340</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0.005</a:t>
                      </a:r>
                      <a:endParaRPr lang="en-AU" sz="1100" b="0" i="0" u="none" strike="noStrike">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3863656851"/>
                  </a:ext>
                </a:extLst>
              </a:tr>
              <a:tr h="233649">
                <a:tc>
                  <a:txBody>
                    <a:bodyPr/>
                    <a:lstStyle/>
                    <a:p>
                      <a:pPr algn="l" fontAlgn="ctr"/>
                      <a:r>
                        <a:rPr lang="en-AU" sz="1100" u="none" strike="noStrike">
                          <a:effectLst/>
                        </a:rPr>
                        <a:t>Ireland</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196</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205,032</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0.096</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4</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169,785</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0.002</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13</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158,834</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0.008</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6</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108,709</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0.006</a:t>
                      </a:r>
                      <a:endParaRPr lang="en-AU" sz="1100" b="0" i="0" u="none" strike="noStrike">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3425800522"/>
                  </a:ext>
                </a:extLst>
              </a:tr>
              <a:tr h="233649">
                <a:tc>
                  <a:txBody>
                    <a:bodyPr/>
                    <a:lstStyle/>
                    <a:p>
                      <a:pPr algn="l" fontAlgn="ctr"/>
                      <a:r>
                        <a:rPr lang="en-AU" sz="1100" u="none" strike="noStrike" dirty="0">
                          <a:effectLst/>
                        </a:rPr>
                        <a:t>Jamaica</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30</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236,258</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0.013</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8</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191,304</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0.004</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39</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221,205</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0.018</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5</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137,777</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0.004</a:t>
                      </a:r>
                      <a:endParaRPr lang="en-AU" sz="1100" b="0" i="0" u="none" strike="noStrike">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3346590152"/>
                  </a:ext>
                </a:extLst>
              </a:tr>
              <a:tr h="233649">
                <a:tc>
                  <a:txBody>
                    <a:bodyPr/>
                    <a:lstStyle/>
                    <a:p>
                      <a:pPr algn="l" fontAlgn="ctr"/>
                      <a:r>
                        <a:rPr lang="en-AU" sz="1100" u="none" strike="noStrike" dirty="0">
                          <a:effectLst/>
                        </a:rPr>
                        <a:t>Kenya</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3</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63,073</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0.005</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9</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151,371</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0.006</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6</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122,646</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0.005</a:t>
                      </a:r>
                      <a:endParaRPr lang="en-AU" sz="1100" b="0" i="0" u="none" strike="noStrike">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3509533477"/>
                  </a:ext>
                </a:extLst>
              </a:tr>
              <a:tr h="233649">
                <a:tc>
                  <a:txBody>
                    <a:bodyPr/>
                    <a:lstStyle/>
                    <a:p>
                      <a:pPr algn="l" fontAlgn="ctr"/>
                      <a:r>
                        <a:rPr lang="en-AU" sz="1100" u="none" strike="noStrike" dirty="0">
                          <a:effectLst/>
                        </a:rPr>
                        <a:t>New Zealand</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246</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225,457</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0.109</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9</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183,930</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0.005</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14</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171,280</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0.008</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9</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128,076</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0.007</a:t>
                      </a:r>
                      <a:endParaRPr lang="en-AU" sz="1100" b="0" i="0" u="none" strike="noStrike">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3869199"/>
                  </a:ext>
                </a:extLst>
              </a:tr>
              <a:tr h="233649">
                <a:tc>
                  <a:txBody>
                    <a:bodyPr/>
                    <a:lstStyle/>
                    <a:p>
                      <a:pPr algn="l" fontAlgn="ctr"/>
                      <a:r>
                        <a:rPr lang="en-AU" sz="1100" u="none" strike="noStrike" dirty="0">
                          <a:effectLst/>
                        </a:rPr>
                        <a:t>Philippines</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28</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204,346</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0.014</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2</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162,356</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0.001</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2</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215,569</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0.001</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4</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184,170</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0.002</a:t>
                      </a:r>
                      <a:endParaRPr lang="en-AU" sz="1100" b="0" i="0" u="none" strike="noStrike">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1776628900"/>
                  </a:ext>
                </a:extLst>
              </a:tr>
              <a:tr h="233649">
                <a:tc>
                  <a:txBody>
                    <a:bodyPr/>
                    <a:lstStyle/>
                    <a:p>
                      <a:pPr algn="l" fontAlgn="ctr"/>
                      <a:r>
                        <a:rPr lang="en-AU" sz="1100" u="none" strike="noStrike" dirty="0">
                          <a:effectLst/>
                        </a:rPr>
                        <a:t>Singapore</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82</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226,537</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0.036</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9</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181,943</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0.005</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3</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147,228</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0.002</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13</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120,700</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0.011</a:t>
                      </a:r>
                      <a:endParaRPr lang="en-AU" sz="1100" b="0" i="0" u="none" strike="noStrike">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1206094832"/>
                  </a:ext>
                </a:extLst>
              </a:tr>
              <a:tr h="233649">
                <a:tc>
                  <a:txBody>
                    <a:bodyPr/>
                    <a:lstStyle/>
                    <a:p>
                      <a:pPr algn="l" fontAlgn="ctr"/>
                      <a:r>
                        <a:rPr lang="en-AU" sz="1100" u="none" strike="noStrike" dirty="0">
                          <a:effectLst/>
                        </a:rPr>
                        <a:t>Sri Lanka</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108</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222,615</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0.049</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16</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177,260</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0.009</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4</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156,676</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0.003</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7</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113,641</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0.006</a:t>
                      </a:r>
                      <a:endParaRPr lang="en-AU" sz="1100" b="0" i="0" u="none" strike="noStrike">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1839570514"/>
                  </a:ext>
                </a:extLst>
              </a:tr>
              <a:tr h="233649">
                <a:tc>
                  <a:txBody>
                    <a:bodyPr/>
                    <a:lstStyle/>
                    <a:p>
                      <a:pPr algn="l" fontAlgn="ctr"/>
                      <a:r>
                        <a:rPr lang="en-AU" sz="1100" u="none" strike="noStrike" dirty="0">
                          <a:effectLst/>
                        </a:rPr>
                        <a:t>Tanzania</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1</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8,625</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0.012</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16</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436,249</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0.004</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a:effectLst/>
                        </a:rPr>
                        <a:t>8</a:t>
                      </a: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dirty="0">
                          <a:effectLst/>
                        </a:rPr>
                        <a:t>102,479</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0.008</a:t>
                      </a:r>
                      <a:endParaRPr lang="en-AU" sz="1100" b="0" i="0" u="none" strike="noStrike">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1693394715"/>
                  </a:ext>
                </a:extLst>
              </a:tr>
              <a:tr h="233649">
                <a:tc>
                  <a:txBody>
                    <a:bodyPr/>
                    <a:lstStyle/>
                    <a:p>
                      <a:pPr algn="l" fontAlgn="ctr"/>
                      <a:r>
                        <a:rPr lang="en-AU" sz="1100" u="none" strike="noStrike" dirty="0">
                          <a:effectLst/>
                        </a:rPr>
                        <a:t>United States</a:t>
                      </a: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u="none" strike="noStrike">
                          <a:effectLst/>
                        </a:rPr>
                        <a:t>80</a:t>
                      </a: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221,827</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u="none" strike="noStrike" dirty="0">
                          <a:effectLst/>
                        </a:rPr>
                        <a:t>0.036</a:t>
                      </a: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endParaRPr lang="en-AU" sz="1100" b="0"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endParaRPr lang="en-AU" sz="1100" b="0" i="0" u="none" strike="noStrike">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endParaRPr lang="en-AU" sz="1100" b="0"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endParaRPr lang="en-AU" sz="1100" b="0"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endParaRPr lang="en-AU" sz="1100" b="0" i="0" u="none" strike="noStrike">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4133697546"/>
                  </a:ext>
                </a:extLst>
              </a:tr>
              <a:tr h="233649">
                <a:tc>
                  <a:txBody>
                    <a:bodyPr/>
                    <a:lstStyle/>
                    <a:p>
                      <a:pPr algn="l" fontAlgn="ctr"/>
                      <a:r>
                        <a:rPr lang="en-AU" sz="1100" b="1" u="none" strike="noStrike" dirty="0">
                          <a:effectLst/>
                        </a:rPr>
                        <a:t>Total</a:t>
                      </a:r>
                      <a:endParaRPr lang="en-AU" sz="1100" b="1"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b="1" u="none" strike="noStrike" dirty="0">
                          <a:effectLst/>
                        </a:rPr>
                        <a:t>1,208</a:t>
                      </a:r>
                      <a:endParaRPr lang="en-AU" sz="1100" b="1"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b="1" u="none" strike="noStrike" dirty="0">
                          <a:effectLst/>
                        </a:rPr>
                        <a:t>3,076,365</a:t>
                      </a:r>
                      <a:endParaRPr lang="en-AU" sz="1100" b="1"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b="1" u="none" strike="noStrike" dirty="0">
                          <a:effectLst/>
                        </a:rPr>
                        <a:t>0.039</a:t>
                      </a:r>
                      <a:endParaRPr lang="en-AU" sz="1100" b="1"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b="1" u="none" strike="noStrike" dirty="0">
                          <a:effectLst/>
                        </a:rPr>
                        <a:t>146</a:t>
                      </a:r>
                      <a:endParaRPr lang="en-AU" sz="1100" b="1"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b="1" u="none" strike="noStrike" dirty="0">
                          <a:effectLst/>
                        </a:rPr>
                        <a:t>2,796,466</a:t>
                      </a:r>
                      <a:endParaRPr lang="en-AU" sz="1100" b="1"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b="1" u="none" strike="noStrike" dirty="0">
                          <a:effectLst/>
                        </a:rPr>
                        <a:t>0.005</a:t>
                      </a:r>
                      <a:endParaRPr lang="en-AU" sz="1100" b="1"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b="1" u="none" strike="noStrike" dirty="0">
                          <a:effectLst/>
                        </a:rPr>
                        <a:t>132</a:t>
                      </a:r>
                      <a:endParaRPr lang="en-AU" sz="1100" b="1"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b="1" u="none" strike="noStrike" dirty="0">
                          <a:effectLst/>
                        </a:rPr>
                        <a:t>2,115,449</a:t>
                      </a:r>
                      <a:endParaRPr lang="en-AU" sz="1100" b="1"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b="1" u="none" strike="noStrike" dirty="0">
                          <a:effectLst/>
                        </a:rPr>
                        <a:t>0.006</a:t>
                      </a:r>
                      <a:endParaRPr lang="en-AU" sz="1100" b="1" i="0" u="none" strike="noStrike" dirty="0">
                        <a:solidFill>
                          <a:srgbClr val="000000"/>
                        </a:solidFill>
                        <a:effectLst/>
                        <a:latin typeface="Aptos Narrow" panose="020B0004020202020204" pitchFamily="34" charset="0"/>
                      </a:endParaRPr>
                    </a:p>
                  </a:txBody>
                  <a:tcPr marL="7620" marR="7620" marT="7620" marB="0" anchor="ctr">
                    <a:solidFill>
                      <a:schemeClr val="bg1">
                        <a:lumMod val="85000"/>
                      </a:schemeClr>
                    </a:solidFill>
                  </a:tcPr>
                </a:tc>
                <a:tc>
                  <a:txBody>
                    <a:bodyPr/>
                    <a:lstStyle/>
                    <a:p>
                      <a:pPr algn="ctr" fontAlgn="ctr"/>
                      <a:r>
                        <a:rPr lang="en-AU" sz="1100" b="1" u="none" strike="noStrike" dirty="0">
                          <a:effectLst/>
                        </a:rPr>
                        <a:t>123</a:t>
                      </a:r>
                      <a:endParaRPr lang="en-AU" sz="1100" b="1"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b="1" u="none" strike="noStrike" dirty="0">
                          <a:effectLst/>
                        </a:rPr>
                        <a:t>2,011,390</a:t>
                      </a:r>
                      <a:endParaRPr lang="en-AU" sz="1100" b="1" i="0" u="none" strike="noStrike" dirty="0">
                        <a:solidFill>
                          <a:srgbClr val="000000"/>
                        </a:solidFill>
                        <a:effectLst/>
                        <a:latin typeface="Aptos Narrow" panose="020B0004020202020204" pitchFamily="34" charset="0"/>
                      </a:endParaRPr>
                    </a:p>
                  </a:txBody>
                  <a:tcPr marL="7620" marR="7620" marT="7620" marB="0" anchor="ctr"/>
                </a:tc>
                <a:tc>
                  <a:txBody>
                    <a:bodyPr/>
                    <a:lstStyle/>
                    <a:p>
                      <a:pPr algn="ctr" fontAlgn="ctr"/>
                      <a:r>
                        <a:rPr lang="en-AU" sz="1100" b="1" u="none" strike="noStrike" dirty="0">
                          <a:effectLst/>
                        </a:rPr>
                        <a:t>0.006</a:t>
                      </a:r>
                      <a:endParaRPr lang="en-AU" sz="1100" b="1"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425937411"/>
                  </a:ext>
                </a:extLst>
              </a:tr>
            </a:tbl>
          </a:graphicData>
        </a:graphic>
      </p:graphicFrame>
    </p:spTree>
    <p:extLst>
      <p:ext uri="{BB962C8B-B14F-4D97-AF65-F5344CB8AC3E}">
        <p14:creationId xmlns:p14="http://schemas.microsoft.com/office/powerpoint/2010/main" val="2943303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7427D-A096-8161-3AF6-EC5D2621BB9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F5AC18-1ADB-AD63-1416-835EB88FC709}"/>
              </a:ext>
            </a:extLst>
          </p:cNvPr>
          <p:cNvSpPr>
            <a:spLocks noGrp="1"/>
          </p:cNvSpPr>
          <p:nvPr>
            <p:ph sz="quarter" idx="10"/>
          </p:nvPr>
        </p:nvSpPr>
        <p:spPr>
          <a:xfrm>
            <a:off x="695326" y="1700213"/>
            <a:ext cx="10801274" cy="4608512"/>
          </a:xfrm>
        </p:spPr>
        <p:txBody>
          <a:bodyPr>
            <a:normAutofit lnSpcReduction="10000"/>
          </a:bodyPr>
          <a:lstStyle/>
          <a:p>
            <a:pPr marL="285750" indent="-285750">
              <a:buClr>
                <a:srgbClr val="51247A"/>
              </a:buClr>
              <a:buFont typeface="Courier New" panose="02070309020205020404" pitchFamily="49" charset="0"/>
              <a:buChar char="o"/>
            </a:pPr>
            <a:r>
              <a:rPr lang="en-US" dirty="0">
                <a:solidFill>
                  <a:srgbClr val="51247A"/>
                </a:solidFill>
              </a:rPr>
              <a:t>“Bad” language is widely used, popular — but generally viewed </a:t>
            </a:r>
            <a:r>
              <a:rPr lang="en-US" dirty="0" err="1">
                <a:solidFill>
                  <a:srgbClr val="51247A"/>
                </a:solidFill>
              </a:rPr>
              <a:t>unfavourably</a:t>
            </a:r>
            <a:r>
              <a:rPr lang="en-US" dirty="0">
                <a:solidFill>
                  <a:srgbClr val="51247A"/>
                </a:solidFill>
              </a:rPr>
              <a:t>. </a:t>
            </a:r>
            <a:br>
              <a:rPr lang="en-US" dirty="0">
                <a:solidFill>
                  <a:srgbClr val="51247A"/>
                </a:solidFill>
              </a:rPr>
            </a:br>
            <a:r>
              <a:rPr lang="en-US" dirty="0">
                <a:solidFill>
                  <a:srgbClr val="51247A"/>
                </a:solidFill>
              </a:rPr>
              <a:t>People use it even when they don’t like it or don’t </a:t>
            </a:r>
            <a:r>
              <a:rPr lang="en-US" dirty="0" err="1">
                <a:solidFill>
                  <a:srgbClr val="51247A"/>
                </a:solidFill>
              </a:rPr>
              <a:t>realise</a:t>
            </a:r>
            <a:r>
              <a:rPr lang="en-US" dirty="0">
                <a:solidFill>
                  <a:srgbClr val="51247A"/>
                </a:solidFill>
              </a:rPr>
              <a:t> they do:</a:t>
            </a:r>
          </a:p>
          <a:p>
            <a:pPr marL="285750" indent="-285750">
              <a:buClr>
                <a:srgbClr val="51247A"/>
              </a:buClr>
              <a:buFont typeface="Courier New" panose="02070309020205020404" pitchFamily="49" charset="0"/>
              <a:buChar char="o"/>
            </a:pPr>
            <a:endParaRPr lang="en-US" dirty="0">
              <a:solidFill>
                <a:srgbClr val="51247A"/>
              </a:solidFill>
            </a:endParaRPr>
          </a:p>
          <a:p>
            <a:pPr>
              <a:buClr>
                <a:srgbClr val="51247A"/>
              </a:buClr>
            </a:pPr>
            <a:r>
              <a:rPr lang="en-US" dirty="0">
                <a:solidFill>
                  <a:srgbClr val="51247A"/>
                </a:solidFill>
              </a:rPr>
              <a:t>	It's usually young females um when every other word is "like" and it drives me insane. </a:t>
            </a:r>
            <a:br>
              <a:rPr lang="en-US" dirty="0">
                <a:solidFill>
                  <a:srgbClr val="51247A"/>
                </a:solidFill>
              </a:rPr>
            </a:br>
            <a:r>
              <a:rPr lang="en-US" dirty="0">
                <a:solidFill>
                  <a:srgbClr val="51247A"/>
                </a:solidFill>
              </a:rPr>
              <a:t>	I just like I hate it. </a:t>
            </a:r>
            <a:r>
              <a:rPr lang="en-US" sz="1100" dirty="0">
                <a:solidFill>
                  <a:schemeClr val="bg1">
                    <a:lumMod val="50000"/>
                  </a:schemeClr>
                </a:solidFill>
              </a:rPr>
              <a:t>(TOR/054; woman, Toronto, aged 55; Tagliamonte 2011: 6) </a:t>
            </a:r>
          </a:p>
          <a:p>
            <a:pPr marL="285750" indent="-285750">
              <a:buClr>
                <a:srgbClr val="51247A"/>
              </a:buClr>
              <a:buFont typeface="Courier New" panose="02070309020205020404" pitchFamily="49" charset="0"/>
              <a:buChar char="o"/>
            </a:pPr>
            <a:endParaRPr lang="en-US" dirty="0">
              <a:solidFill>
                <a:srgbClr val="51247A"/>
              </a:solidFill>
            </a:endParaRPr>
          </a:p>
          <a:p>
            <a:pPr marL="285750" indent="-285750">
              <a:buClr>
                <a:srgbClr val="51247A"/>
              </a:buClr>
              <a:buFont typeface="Courier New" panose="02070309020205020404" pitchFamily="49" charset="0"/>
              <a:buChar char="o"/>
            </a:pPr>
            <a:r>
              <a:rPr lang="en-US" dirty="0">
                <a:solidFill>
                  <a:srgbClr val="51247A"/>
                </a:solidFill>
              </a:rPr>
              <a:t>Socially relevant: speech patterns index social, cultural, and regional identity. </a:t>
            </a:r>
            <a:br>
              <a:rPr lang="en-US" dirty="0">
                <a:solidFill>
                  <a:srgbClr val="51247A"/>
                </a:solidFill>
              </a:rPr>
            </a:br>
            <a:r>
              <a:rPr lang="en-US" dirty="0">
                <a:solidFill>
                  <a:srgbClr val="51247A"/>
                </a:solidFill>
              </a:rPr>
              <a:t>Consider these excerpts: young or old? Male or female?</a:t>
            </a:r>
          </a:p>
          <a:p>
            <a:pPr>
              <a:buClr>
                <a:srgbClr val="51247A"/>
              </a:buClr>
            </a:pPr>
            <a:endParaRPr lang="en-US" dirty="0">
              <a:solidFill>
                <a:srgbClr val="51247A"/>
              </a:solidFill>
            </a:endParaRPr>
          </a:p>
          <a:p>
            <a:pPr>
              <a:buClr>
                <a:srgbClr val="51247A"/>
              </a:buClr>
            </a:pPr>
            <a:r>
              <a:rPr lang="en-US" dirty="0">
                <a:solidFill>
                  <a:srgbClr val="51247A"/>
                </a:solidFill>
              </a:rPr>
              <a:t>	I don't know, it's jus' stuff that really annoys me. And I jus' like stare at him and </a:t>
            </a:r>
            <a:br>
              <a:rPr lang="en-US" dirty="0">
                <a:solidFill>
                  <a:srgbClr val="51247A"/>
                </a:solidFill>
              </a:rPr>
            </a:br>
            <a:r>
              <a:rPr lang="en-US" dirty="0">
                <a:solidFill>
                  <a:srgbClr val="51247A"/>
                </a:solidFill>
              </a:rPr>
              <a:t>	jus' go . . . like, "huh". </a:t>
            </a:r>
            <a:r>
              <a:rPr lang="en-US" sz="1100" dirty="0">
                <a:solidFill>
                  <a:schemeClr val="bg1">
                    <a:lumMod val="50000"/>
                  </a:schemeClr>
                </a:solidFill>
              </a:rPr>
              <a:t>(YRK98/S014c; Tagliamonte 2006: 7) </a:t>
            </a:r>
            <a:r>
              <a:rPr lang="en-AU" sz="1100" b="1" dirty="0">
                <a:solidFill>
                  <a:srgbClr val="51247A"/>
                </a:solidFill>
              </a:rPr>
              <a:t>young woman, aged eighteen</a:t>
            </a:r>
            <a:endParaRPr lang="en-US" sz="1100" dirty="0">
              <a:solidFill>
                <a:schemeClr val="bg1">
                  <a:lumMod val="50000"/>
                </a:schemeClr>
              </a:solidFill>
            </a:endParaRPr>
          </a:p>
          <a:p>
            <a:pPr marL="285750" indent="-285750">
              <a:buClr>
                <a:srgbClr val="51247A"/>
              </a:buClr>
              <a:buFont typeface="Courier New" panose="02070309020205020404" pitchFamily="49" charset="0"/>
              <a:buChar char="o"/>
            </a:pPr>
            <a:endParaRPr lang="en-US" dirty="0">
              <a:solidFill>
                <a:srgbClr val="51247A"/>
              </a:solidFill>
            </a:endParaRPr>
          </a:p>
          <a:p>
            <a:pPr>
              <a:buClr>
                <a:srgbClr val="51247A"/>
              </a:buClr>
            </a:pPr>
            <a:r>
              <a:rPr lang="en-US" dirty="0">
                <a:solidFill>
                  <a:srgbClr val="51247A"/>
                </a:solidFill>
              </a:rPr>
              <a:t>	It was sort-of just grass steps down and where I dare say it had been flower beds </a:t>
            </a:r>
            <a:br>
              <a:rPr lang="en-US" dirty="0">
                <a:solidFill>
                  <a:srgbClr val="51247A"/>
                </a:solidFill>
              </a:rPr>
            </a:br>
            <a:r>
              <a:rPr lang="en-US" dirty="0">
                <a:solidFill>
                  <a:srgbClr val="51247A"/>
                </a:solidFill>
              </a:rPr>
              <a:t>	and goodness-knows-what . . . </a:t>
            </a:r>
            <a:r>
              <a:rPr lang="en-US" sz="1100" dirty="0">
                <a:solidFill>
                  <a:schemeClr val="bg1">
                    <a:lumMod val="50000"/>
                  </a:schemeClr>
                </a:solidFill>
              </a:rPr>
              <a:t>(YRK/v; Tagliamonte 2006: 7) </a:t>
            </a:r>
            <a:r>
              <a:rPr lang="en-AU" sz="1100" b="1" dirty="0">
                <a:solidFill>
                  <a:srgbClr val="51247A"/>
                </a:solidFill>
              </a:rPr>
              <a:t>female, aged seventy-nine</a:t>
            </a:r>
            <a:endParaRPr lang="de-DE" sz="1100" dirty="0">
              <a:solidFill>
                <a:schemeClr val="bg1">
                  <a:lumMod val="50000"/>
                </a:schemeClr>
              </a:solidFill>
            </a:endParaRPr>
          </a:p>
        </p:txBody>
      </p:sp>
      <p:sp>
        <p:nvSpPr>
          <p:cNvPr id="3" name="Title 2">
            <a:extLst>
              <a:ext uri="{FF2B5EF4-FFF2-40B4-BE49-F238E27FC236}">
                <a16:creationId xmlns:a16="http://schemas.microsoft.com/office/drawing/2014/main" id="{1AFB9DA7-D460-B18B-8FAE-B687067B5FEA}"/>
              </a:ext>
            </a:extLst>
          </p:cNvPr>
          <p:cNvSpPr>
            <a:spLocks noGrp="1"/>
          </p:cNvSpPr>
          <p:nvPr>
            <p:ph type="title"/>
          </p:nvPr>
        </p:nvSpPr>
        <p:spPr/>
        <p:txBody>
          <a:bodyPr/>
          <a:lstStyle/>
          <a:p>
            <a:pPr>
              <a:buClr>
                <a:srgbClr val="51247A"/>
              </a:buClr>
            </a:pPr>
            <a:r>
              <a:rPr lang="en-US" b="1" dirty="0">
                <a:solidFill>
                  <a:srgbClr val="51247A"/>
                </a:solidFill>
              </a:rPr>
              <a:t>Why show an interest in “bad” language?</a:t>
            </a:r>
          </a:p>
        </p:txBody>
      </p:sp>
      <p:sp>
        <p:nvSpPr>
          <p:cNvPr id="4" name="Text Placeholder 3">
            <a:extLst>
              <a:ext uri="{FF2B5EF4-FFF2-40B4-BE49-F238E27FC236}">
                <a16:creationId xmlns:a16="http://schemas.microsoft.com/office/drawing/2014/main" id="{40FD61FA-FCB1-F575-1730-88225F045E1F}"/>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FB3946E8-A508-BBC0-C31A-AA324C0E0123}"/>
              </a:ext>
            </a:extLst>
          </p:cNvPr>
          <p:cNvSpPr>
            <a:spLocks noGrp="1"/>
          </p:cNvSpPr>
          <p:nvPr>
            <p:ph type="sldNum" sz="quarter" idx="18"/>
          </p:nvPr>
        </p:nvSpPr>
        <p:spPr/>
        <p:txBody>
          <a:bodyPr/>
          <a:lstStyle/>
          <a:p>
            <a:fld id="{E917DE0E-AFB1-41FD-BC35-27DB61CA125F}" type="slidenum">
              <a:rPr lang="en-AU" smtClean="0"/>
              <a:pPr/>
              <a:t>7</a:t>
            </a:fld>
            <a:endParaRPr lang="en-AU" dirty="0"/>
          </a:p>
        </p:txBody>
      </p:sp>
      <p:sp>
        <p:nvSpPr>
          <p:cNvPr id="5" name="Rectangle 4">
            <a:extLst>
              <a:ext uri="{FF2B5EF4-FFF2-40B4-BE49-F238E27FC236}">
                <a16:creationId xmlns:a16="http://schemas.microsoft.com/office/drawing/2014/main" id="{7AF95C8D-1C03-D585-5CE9-C30219D034DB}"/>
              </a:ext>
            </a:extLst>
          </p:cNvPr>
          <p:cNvSpPr/>
          <p:nvPr/>
        </p:nvSpPr>
        <p:spPr>
          <a:xfrm>
            <a:off x="767408" y="2492896"/>
            <a:ext cx="10225136" cy="936104"/>
          </a:xfrm>
          <a:prstGeom prst="rect">
            <a:avLst/>
          </a:prstGeom>
          <a:solidFill>
            <a:schemeClr val="accent1">
              <a:alpha val="30000"/>
            </a:schemeClr>
          </a:solidFill>
          <a:ln w="19050">
            <a:solidFill>
              <a:srgbClr val="51247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12939162-FA93-021D-B4D2-81EF3DB8DDB3}"/>
              </a:ext>
            </a:extLst>
          </p:cNvPr>
          <p:cNvSpPr/>
          <p:nvPr/>
        </p:nvSpPr>
        <p:spPr>
          <a:xfrm>
            <a:off x="767408" y="4365104"/>
            <a:ext cx="10225136" cy="936104"/>
          </a:xfrm>
          <a:prstGeom prst="rect">
            <a:avLst/>
          </a:prstGeom>
          <a:solidFill>
            <a:schemeClr val="accent1">
              <a:alpha val="30000"/>
            </a:schemeClr>
          </a:solidFill>
          <a:ln w="19050">
            <a:solidFill>
              <a:srgbClr val="51247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E36F8326-4D73-610D-8E8F-DA19C3086327}"/>
              </a:ext>
            </a:extLst>
          </p:cNvPr>
          <p:cNvSpPr/>
          <p:nvPr/>
        </p:nvSpPr>
        <p:spPr>
          <a:xfrm>
            <a:off x="767408" y="5445224"/>
            <a:ext cx="10225136" cy="936104"/>
          </a:xfrm>
          <a:prstGeom prst="rect">
            <a:avLst/>
          </a:prstGeom>
          <a:solidFill>
            <a:schemeClr val="accent1">
              <a:alpha val="30000"/>
            </a:schemeClr>
          </a:solidFill>
          <a:ln w="19050">
            <a:solidFill>
              <a:srgbClr val="51247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852193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A1088-2FC9-B76A-CB43-7F91E5BF3B6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7AB040A-E497-10CF-9ECF-BB6CC40DD2A8}"/>
              </a:ext>
            </a:extLst>
          </p:cNvPr>
          <p:cNvSpPr>
            <a:spLocks noGrp="1"/>
          </p:cNvSpPr>
          <p:nvPr>
            <p:ph sz="quarter" idx="10"/>
          </p:nvPr>
        </p:nvSpPr>
        <p:spPr/>
        <p:txBody>
          <a:bodyPr>
            <a:normAutofit/>
          </a:bodyPr>
          <a:lstStyle/>
          <a:p>
            <a:pPr>
              <a:buClr>
                <a:srgbClr val="51247A"/>
              </a:buClr>
            </a:pPr>
            <a:r>
              <a:rPr lang="en-AU" b="1" dirty="0">
                <a:solidFill>
                  <a:srgbClr val="51247A"/>
                </a:solidFill>
              </a:rPr>
              <a:t>Bad language is linguistically functional.</a:t>
            </a:r>
            <a:r>
              <a:rPr lang="en-AU" dirty="0">
                <a:solidFill>
                  <a:srgbClr val="51247A"/>
                </a:solidFill>
              </a:rPr>
              <a:t> </a:t>
            </a:r>
          </a:p>
          <a:p>
            <a:pPr>
              <a:buClr>
                <a:srgbClr val="51247A"/>
              </a:buClr>
            </a:pPr>
            <a:r>
              <a:rPr lang="en-AU" dirty="0">
                <a:solidFill>
                  <a:srgbClr val="51247A"/>
                </a:solidFill>
              </a:rPr>
              <a:t>These features do concrete work:</a:t>
            </a:r>
          </a:p>
          <a:p>
            <a:pPr marL="285750" lvl="0" indent="-285750">
              <a:buClr>
                <a:srgbClr val="51247A"/>
              </a:buClr>
              <a:buFont typeface="Courier New" panose="02070309020205020404" pitchFamily="49" charset="0"/>
              <a:buChar char="o"/>
            </a:pPr>
            <a:r>
              <a:rPr lang="en-AU" b="1" dirty="0">
                <a:solidFill>
                  <a:srgbClr val="51247A"/>
                </a:solidFill>
              </a:rPr>
              <a:t>Expressivity:</a:t>
            </a:r>
            <a:r>
              <a:rPr lang="en-AU" dirty="0">
                <a:solidFill>
                  <a:srgbClr val="51247A"/>
                </a:solidFill>
              </a:rPr>
              <a:t> communicating attitude, emotion, evaluation</a:t>
            </a:r>
          </a:p>
          <a:p>
            <a:pPr marL="285750" lvl="0" indent="-285750">
              <a:buClr>
                <a:srgbClr val="51247A"/>
              </a:buClr>
              <a:buFont typeface="Courier New" panose="02070309020205020404" pitchFamily="49" charset="0"/>
              <a:buChar char="o"/>
            </a:pPr>
            <a:r>
              <a:rPr lang="en-AU" b="1" dirty="0">
                <a:solidFill>
                  <a:srgbClr val="51247A"/>
                </a:solidFill>
              </a:rPr>
              <a:t>Stance-taking:</a:t>
            </a:r>
            <a:r>
              <a:rPr lang="en-AU" dirty="0">
                <a:solidFill>
                  <a:srgbClr val="51247A"/>
                </a:solidFill>
              </a:rPr>
              <a:t> positioning oneself relative to what’s being said</a:t>
            </a:r>
          </a:p>
          <a:p>
            <a:pPr marL="285750" lvl="0" indent="-285750">
              <a:buClr>
                <a:srgbClr val="51247A"/>
              </a:buClr>
              <a:buFont typeface="Courier New" panose="02070309020205020404" pitchFamily="49" charset="0"/>
              <a:buChar char="o"/>
            </a:pPr>
            <a:r>
              <a:rPr lang="en-AU" b="1" dirty="0">
                <a:solidFill>
                  <a:srgbClr val="51247A"/>
                </a:solidFill>
              </a:rPr>
              <a:t>Identity marking:</a:t>
            </a:r>
            <a:r>
              <a:rPr lang="en-AU" dirty="0">
                <a:solidFill>
                  <a:srgbClr val="51247A"/>
                </a:solidFill>
              </a:rPr>
              <a:t> signalling age, region, group, alignment</a:t>
            </a:r>
          </a:p>
          <a:p>
            <a:pPr marL="285750" lvl="0" indent="-285750">
              <a:buClr>
                <a:srgbClr val="51247A"/>
              </a:buClr>
              <a:buFont typeface="Courier New" panose="02070309020205020404" pitchFamily="49" charset="0"/>
              <a:buChar char="o"/>
            </a:pPr>
            <a:r>
              <a:rPr lang="en-AU" b="1" dirty="0">
                <a:solidFill>
                  <a:srgbClr val="51247A"/>
                </a:solidFill>
              </a:rPr>
              <a:t>Humour, bonding, and play:</a:t>
            </a:r>
            <a:r>
              <a:rPr lang="en-AU" dirty="0">
                <a:solidFill>
                  <a:srgbClr val="51247A"/>
                </a:solidFill>
              </a:rPr>
              <a:t> George Carlin routines, but also everyday banter</a:t>
            </a:r>
          </a:p>
          <a:p>
            <a:pPr marL="285750" lvl="0" indent="-285750">
              <a:buClr>
                <a:srgbClr val="51247A"/>
              </a:buClr>
              <a:buFont typeface="Courier New" panose="02070309020205020404" pitchFamily="49" charset="0"/>
              <a:buChar char="o"/>
            </a:pPr>
            <a:r>
              <a:rPr lang="en-AU" b="1" dirty="0">
                <a:solidFill>
                  <a:srgbClr val="51247A"/>
                </a:solidFill>
              </a:rPr>
              <a:t>Attention direction:</a:t>
            </a:r>
            <a:r>
              <a:rPr lang="en-AU" dirty="0">
                <a:solidFill>
                  <a:srgbClr val="51247A"/>
                </a:solidFill>
              </a:rPr>
              <a:t> focuser </a:t>
            </a:r>
            <a:r>
              <a:rPr lang="en-AU" i="1" dirty="0">
                <a:solidFill>
                  <a:srgbClr val="51247A"/>
                </a:solidFill>
              </a:rPr>
              <a:t>like</a:t>
            </a:r>
            <a:r>
              <a:rPr lang="en-AU" dirty="0">
                <a:solidFill>
                  <a:srgbClr val="51247A"/>
                </a:solidFill>
              </a:rPr>
              <a:t>, discourse-marker </a:t>
            </a:r>
            <a:r>
              <a:rPr lang="en-AU" i="1" dirty="0">
                <a:solidFill>
                  <a:srgbClr val="51247A"/>
                </a:solidFill>
              </a:rPr>
              <a:t>you know</a:t>
            </a:r>
            <a:endParaRPr lang="en-AU" dirty="0">
              <a:solidFill>
                <a:srgbClr val="51247A"/>
              </a:solidFill>
            </a:endParaRPr>
          </a:p>
          <a:p>
            <a:pPr marL="285750" lvl="0" indent="-285750">
              <a:buClr>
                <a:srgbClr val="51247A"/>
              </a:buClr>
              <a:buFont typeface="Courier New" panose="02070309020205020404" pitchFamily="49" charset="0"/>
              <a:buChar char="o"/>
            </a:pPr>
            <a:r>
              <a:rPr lang="en-AU" b="1" dirty="0">
                <a:solidFill>
                  <a:srgbClr val="51247A"/>
                </a:solidFill>
              </a:rPr>
              <a:t>Comprehension support:</a:t>
            </a:r>
            <a:r>
              <a:rPr lang="en-AU" dirty="0">
                <a:solidFill>
                  <a:srgbClr val="51247A"/>
                </a:solidFill>
              </a:rPr>
              <a:t> helping interlocutors track new information</a:t>
            </a:r>
          </a:p>
          <a:p>
            <a:pPr marL="285750" lvl="0" indent="-285750">
              <a:buClr>
                <a:srgbClr val="51247A"/>
              </a:buClr>
              <a:buFont typeface="Courier New" panose="02070309020205020404" pitchFamily="49" charset="0"/>
              <a:buChar char="o"/>
            </a:pPr>
            <a:r>
              <a:rPr lang="en-AU" b="1" dirty="0">
                <a:solidFill>
                  <a:srgbClr val="51247A"/>
                </a:solidFill>
              </a:rPr>
              <a:t>“Fitting-in”:</a:t>
            </a:r>
            <a:r>
              <a:rPr lang="en-AU" dirty="0">
                <a:solidFill>
                  <a:srgbClr val="51247A"/>
                </a:solidFill>
              </a:rPr>
              <a:t> the pragmatic skill of matching your register to the room</a:t>
            </a:r>
          </a:p>
          <a:p>
            <a:pPr marL="285750" indent="-285750">
              <a:buClr>
                <a:srgbClr val="51247A"/>
              </a:buClr>
              <a:buFont typeface="Courier New" panose="02070309020205020404" pitchFamily="49" charset="0"/>
              <a:buChar char="o"/>
            </a:pPr>
            <a:endParaRPr lang="en-US" dirty="0">
              <a:solidFill>
                <a:srgbClr val="51247A"/>
              </a:solidFill>
            </a:endParaRPr>
          </a:p>
          <a:p>
            <a:pPr>
              <a:buClr>
                <a:srgbClr val="51247A"/>
              </a:buClr>
            </a:pPr>
            <a:endParaRPr lang="en-US" sz="1200" dirty="0">
              <a:solidFill>
                <a:schemeClr val="bg1">
                  <a:lumMod val="75000"/>
                </a:schemeClr>
              </a:solidFill>
            </a:endParaRPr>
          </a:p>
          <a:p>
            <a:pPr marL="285750" indent="-285750">
              <a:buClr>
                <a:srgbClr val="51247A"/>
              </a:buClr>
              <a:buFont typeface="Courier New" panose="02070309020205020404" pitchFamily="49" charset="0"/>
              <a:buChar char="o"/>
            </a:pPr>
            <a:endParaRPr lang="de-DE" dirty="0">
              <a:solidFill>
                <a:srgbClr val="51247A"/>
              </a:solidFill>
            </a:endParaRPr>
          </a:p>
        </p:txBody>
      </p:sp>
      <p:sp>
        <p:nvSpPr>
          <p:cNvPr id="3" name="Title 2">
            <a:extLst>
              <a:ext uri="{FF2B5EF4-FFF2-40B4-BE49-F238E27FC236}">
                <a16:creationId xmlns:a16="http://schemas.microsoft.com/office/drawing/2014/main" id="{2B44EDFA-AE98-3D62-6FD0-62D3AAC00EC1}"/>
              </a:ext>
            </a:extLst>
          </p:cNvPr>
          <p:cNvSpPr>
            <a:spLocks noGrp="1"/>
          </p:cNvSpPr>
          <p:nvPr>
            <p:ph type="title"/>
          </p:nvPr>
        </p:nvSpPr>
        <p:spPr/>
        <p:txBody>
          <a:bodyPr/>
          <a:lstStyle/>
          <a:p>
            <a:pPr>
              <a:buClr>
                <a:srgbClr val="51247A"/>
              </a:buClr>
            </a:pPr>
            <a:r>
              <a:rPr lang="en-US" b="1" dirty="0">
                <a:solidFill>
                  <a:srgbClr val="51247A"/>
                </a:solidFill>
              </a:rPr>
              <a:t>Why show an interest in “bad” language?</a:t>
            </a:r>
            <a:endParaRPr lang="de-DE" dirty="0">
              <a:solidFill>
                <a:srgbClr val="51247A"/>
              </a:solidFill>
            </a:endParaRPr>
          </a:p>
        </p:txBody>
      </p:sp>
      <p:sp>
        <p:nvSpPr>
          <p:cNvPr id="4" name="Text Placeholder 3">
            <a:extLst>
              <a:ext uri="{FF2B5EF4-FFF2-40B4-BE49-F238E27FC236}">
                <a16:creationId xmlns:a16="http://schemas.microsoft.com/office/drawing/2014/main" id="{BE920040-B9BE-ED6C-878D-ECB28B1E4CD6}"/>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70383020-4E30-0329-6EB3-3C0B562DBA74}"/>
              </a:ext>
            </a:extLst>
          </p:cNvPr>
          <p:cNvSpPr>
            <a:spLocks noGrp="1"/>
          </p:cNvSpPr>
          <p:nvPr>
            <p:ph type="sldNum" sz="quarter" idx="18"/>
          </p:nvPr>
        </p:nvSpPr>
        <p:spPr/>
        <p:txBody>
          <a:bodyPr/>
          <a:lstStyle/>
          <a:p>
            <a:fld id="{E917DE0E-AFB1-41FD-BC35-27DB61CA125F}" type="slidenum">
              <a:rPr lang="en-AU" smtClean="0"/>
              <a:pPr/>
              <a:t>8</a:t>
            </a:fld>
            <a:endParaRPr lang="en-AU" dirty="0"/>
          </a:p>
        </p:txBody>
      </p:sp>
      <p:pic>
        <p:nvPicPr>
          <p:cNvPr id="8" name="Picture 7" descr="George Carlin's Shocking Prescience on the Nights Before 9/11 | The New Yorker">
            <a:extLst>
              <a:ext uri="{FF2B5EF4-FFF2-40B4-BE49-F238E27FC236}">
                <a16:creationId xmlns:a16="http://schemas.microsoft.com/office/drawing/2014/main" id="{841EF231-12C6-E0AB-9BEF-3839143EAF3A}"/>
              </a:ext>
            </a:extLst>
          </p:cNvPr>
          <p:cNvPicPr>
            <a:picLocks noChangeAspect="1"/>
          </p:cNvPicPr>
          <p:nvPr/>
        </p:nvPicPr>
        <p:blipFill>
          <a:blip r:embed="rId2"/>
          <a:stretch>
            <a:fillRect/>
          </a:stretch>
        </p:blipFill>
        <p:spPr>
          <a:xfrm>
            <a:off x="10056440" y="1491818"/>
            <a:ext cx="1936311" cy="2859782"/>
          </a:xfrm>
          <a:prstGeom prst="rect">
            <a:avLst/>
          </a:prstGeom>
        </p:spPr>
      </p:pic>
    </p:spTree>
    <p:extLst>
      <p:ext uri="{BB962C8B-B14F-4D97-AF65-F5344CB8AC3E}">
        <p14:creationId xmlns:p14="http://schemas.microsoft.com/office/powerpoint/2010/main" val="830807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7C806-5658-9301-6CD7-0210393C842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495B139-F76B-A774-2EE5-481E153E5646}"/>
              </a:ext>
            </a:extLst>
          </p:cNvPr>
          <p:cNvSpPr>
            <a:spLocks noGrp="1"/>
          </p:cNvSpPr>
          <p:nvPr>
            <p:ph sz="quarter" idx="10"/>
          </p:nvPr>
        </p:nvSpPr>
        <p:spPr/>
        <p:txBody>
          <a:bodyPr>
            <a:normAutofit/>
          </a:bodyPr>
          <a:lstStyle/>
          <a:p>
            <a:pPr marL="285750" indent="-285750">
              <a:buClr>
                <a:srgbClr val="51247A"/>
              </a:buClr>
              <a:buFont typeface="Courier New" panose="02070309020205020404" pitchFamily="49" charset="0"/>
              <a:buChar char="o"/>
            </a:pPr>
            <a:r>
              <a:rPr lang="en-AU" dirty="0">
                <a:solidFill>
                  <a:srgbClr val="51247A"/>
                </a:solidFill>
              </a:rPr>
              <a:t>Using vulgarity appropriately requires substantive </a:t>
            </a:r>
            <a:r>
              <a:rPr lang="en-AU" b="1" dirty="0">
                <a:solidFill>
                  <a:srgbClr val="51247A"/>
                </a:solidFill>
              </a:rPr>
              <a:t>pragmatic proficiency </a:t>
            </a:r>
            <a:r>
              <a:rPr lang="en-AU" dirty="0">
                <a:solidFill>
                  <a:srgbClr val="51247A"/>
                </a:solidFill>
              </a:rPr>
              <a:t>and </a:t>
            </a:r>
            <a:r>
              <a:rPr lang="en-AU" b="1" dirty="0">
                <a:solidFill>
                  <a:srgbClr val="51247A"/>
                </a:solidFill>
              </a:rPr>
              <a:t>linguistic awareness  </a:t>
            </a:r>
            <a:endParaRPr lang="en-AU" dirty="0">
              <a:solidFill>
                <a:srgbClr val="51247A"/>
              </a:solidFill>
            </a:endParaRPr>
          </a:p>
          <a:p>
            <a:pPr marL="285750" indent="-285750">
              <a:buClr>
                <a:srgbClr val="51247A"/>
              </a:buClr>
              <a:buFont typeface="Courier New" panose="02070309020205020404" pitchFamily="49" charset="0"/>
              <a:buChar char="o"/>
            </a:pPr>
            <a:r>
              <a:rPr lang="de-DE" b="1" dirty="0">
                <a:solidFill>
                  <a:srgbClr val="51247A"/>
                </a:solidFill>
              </a:rPr>
              <a:t>Difference</a:t>
            </a:r>
            <a:r>
              <a:rPr lang="de-DE" dirty="0">
                <a:solidFill>
                  <a:srgbClr val="51247A"/>
                </a:solidFill>
              </a:rPr>
              <a:t> between actual, natural </a:t>
            </a:r>
            <a:r>
              <a:rPr lang="de-DE" b="1" dirty="0">
                <a:solidFill>
                  <a:srgbClr val="51247A"/>
                </a:solidFill>
              </a:rPr>
              <a:t>language use </a:t>
            </a:r>
            <a:r>
              <a:rPr lang="de-DE" dirty="0">
                <a:solidFill>
                  <a:srgbClr val="51247A"/>
                </a:solidFill>
              </a:rPr>
              <a:t>and what is </a:t>
            </a:r>
            <a:r>
              <a:rPr lang="de-DE" b="1" dirty="0">
                <a:solidFill>
                  <a:srgbClr val="51247A"/>
                </a:solidFill>
              </a:rPr>
              <a:t>taught in school</a:t>
            </a:r>
          </a:p>
          <a:p>
            <a:pPr marL="285750" indent="-285750">
              <a:buClr>
                <a:srgbClr val="51247A"/>
              </a:buClr>
              <a:buFont typeface="Courier New" panose="02070309020205020404" pitchFamily="49" charset="0"/>
              <a:buChar char="o"/>
            </a:pPr>
            <a:r>
              <a:rPr lang="de-DE" b="1" dirty="0">
                <a:solidFill>
                  <a:srgbClr val="51247A"/>
                </a:solidFill>
              </a:rPr>
              <a:t>Social and regional differences </a:t>
            </a:r>
            <a:r>
              <a:rPr lang="de-DE" dirty="0">
                <a:solidFill>
                  <a:srgbClr val="51247A"/>
                </a:solidFill>
              </a:rPr>
              <a:t>in how English is spoken</a:t>
            </a:r>
          </a:p>
          <a:p>
            <a:pPr marL="285750" indent="-285750">
              <a:buClr>
                <a:srgbClr val="51247A"/>
              </a:buClr>
              <a:buFont typeface="Courier New" panose="02070309020205020404" pitchFamily="49" charset="0"/>
              <a:buChar char="o"/>
            </a:pPr>
            <a:r>
              <a:rPr lang="de-DE" b="1" dirty="0">
                <a:solidFill>
                  <a:srgbClr val="51247A"/>
                </a:solidFill>
              </a:rPr>
              <a:t>Differing socio-cultural norms </a:t>
            </a:r>
            <a:r>
              <a:rPr lang="de-DE" dirty="0">
                <a:solidFill>
                  <a:srgbClr val="51247A"/>
                </a:solidFill>
              </a:rPr>
              <a:t>across social, cultural, and geographic spaces and settings</a:t>
            </a:r>
          </a:p>
          <a:p>
            <a:pPr marL="285750" indent="-285750">
              <a:buClr>
                <a:srgbClr val="51247A"/>
              </a:buClr>
              <a:buFont typeface="Courier New" panose="02070309020205020404" pitchFamily="49" charset="0"/>
              <a:buChar char="o"/>
            </a:pPr>
            <a:r>
              <a:rPr lang="en-US" b="1" dirty="0">
                <a:solidFill>
                  <a:srgbClr val="51247A"/>
                </a:solidFill>
              </a:rPr>
              <a:t>Socially relevant</a:t>
            </a:r>
            <a:r>
              <a:rPr lang="en-US" dirty="0">
                <a:solidFill>
                  <a:srgbClr val="51247A"/>
                </a:solidFill>
              </a:rPr>
              <a:t>: expressivity, stance-taking, identity marking, </a:t>
            </a:r>
            <a:r>
              <a:rPr lang="en-US" dirty="0" err="1">
                <a:solidFill>
                  <a:srgbClr val="51247A"/>
                </a:solidFill>
              </a:rPr>
              <a:t>humour</a:t>
            </a:r>
            <a:r>
              <a:rPr lang="en-US" dirty="0">
                <a:solidFill>
                  <a:srgbClr val="51247A"/>
                </a:solidFill>
              </a:rPr>
              <a:t>, and “fitting-in”</a:t>
            </a:r>
            <a:endParaRPr lang="en-US" sz="1200" dirty="0">
              <a:solidFill>
                <a:schemeClr val="bg1">
                  <a:lumMod val="75000"/>
                </a:schemeClr>
              </a:solidFill>
            </a:endParaRPr>
          </a:p>
          <a:p>
            <a:pPr marL="285750" indent="-285750">
              <a:buClr>
                <a:srgbClr val="51247A"/>
              </a:buClr>
              <a:buFont typeface="Courier New" panose="02070309020205020404" pitchFamily="49" charset="0"/>
              <a:buChar char="o"/>
            </a:pPr>
            <a:endParaRPr lang="de-DE" dirty="0">
              <a:solidFill>
                <a:srgbClr val="51247A"/>
              </a:solidFill>
            </a:endParaRPr>
          </a:p>
        </p:txBody>
      </p:sp>
      <p:sp>
        <p:nvSpPr>
          <p:cNvPr id="3" name="Title 2">
            <a:extLst>
              <a:ext uri="{FF2B5EF4-FFF2-40B4-BE49-F238E27FC236}">
                <a16:creationId xmlns:a16="http://schemas.microsoft.com/office/drawing/2014/main" id="{565F529E-1AE5-29FC-E83F-F4F7D756FEF2}"/>
              </a:ext>
            </a:extLst>
          </p:cNvPr>
          <p:cNvSpPr>
            <a:spLocks noGrp="1"/>
          </p:cNvSpPr>
          <p:nvPr>
            <p:ph type="title"/>
          </p:nvPr>
        </p:nvSpPr>
        <p:spPr/>
        <p:txBody>
          <a:bodyPr/>
          <a:lstStyle/>
          <a:p>
            <a:pPr>
              <a:buClr>
                <a:srgbClr val="51247A"/>
              </a:buClr>
            </a:pPr>
            <a:r>
              <a:rPr lang="en-US" b="1" dirty="0">
                <a:solidFill>
                  <a:srgbClr val="51247A"/>
                </a:solidFill>
              </a:rPr>
              <a:t>Why show an interest in “bad” language?</a:t>
            </a:r>
            <a:endParaRPr lang="de-DE" dirty="0">
              <a:solidFill>
                <a:srgbClr val="51247A"/>
              </a:solidFill>
            </a:endParaRPr>
          </a:p>
        </p:txBody>
      </p:sp>
      <p:sp>
        <p:nvSpPr>
          <p:cNvPr id="4" name="Text Placeholder 3">
            <a:extLst>
              <a:ext uri="{FF2B5EF4-FFF2-40B4-BE49-F238E27FC236}">
                <a16:creationId xmlns:a16="http://schemas.microsoft.com/office/drawing/2014/main" id="{6D9118A5-219C-7187-D7D8-A60ABDBBD8A7}"/>
              </a:ext>
            </a:extLst>
          </p:cNvPr>
          <p:cNvSpPr>
            <a:spLocks noGrp="1"/>
          </p:cNvSpPr>
          <p:nvPr>
            <p:ph type="body" sz="quarter" idx="15"/>
          </p:nvPr>
        </p:nvSpPr>
        <p:spPr/>
        <p:txBody>
          <a:bodyPr/>
          <a:lstStyle/>
          <a:p>
            <a:r>
              <a:rPr lang="de-DE" b="0" dirty="0"/>
              <a:t>Schweinberger: </a:t>
            </a:r>
            <a:r>
              <a:rPr lang="en-US" b="0" dirty="0"/>
              <a:t>The Serious Business of “Bad” Language </a:t>
            </a:r>
            <a:endParaRPr lang="en-AU" b="0" dirty="0"/>
          </a:p>
        </p:txBody>
      </p:sp>
      <p:sp>
        <p:nvSpPr>
          <p:cNvPr id="6" name="Slide Number Placeholder 5">
            <a:extLst>
              <a:ext uri="{FF2B5EF4-FFF2-40B4-BE49-F238E27FC236}">
                <a16:creationId xmlns:a16="http://schemas.microsoft.com/office/drawing/2014/main" id="{3E44E390-5B4B-7F5B-32AD-270307B3FD33}"/>
              </a:ext>
            </a:extLst>
          </p:cNvPr>
          <p:cNvSpPr>
            <a:spLocks noGrp="1"/>
          </p:cNvSpPr>
          <p:nvPr>
            <p:ph type="sldNum" sz="quarter" idx="18"/>
          </p:nvPr>
        </p:nvSpPr>
        <p:spPr/>
        <p:txBody>
          <a:bodyPr/>
          <a:lstStyle/>
          <a:p>
            <a:fld id="{E917DE0E-AFB1-41FD-BC35-27DB61CA125F}" type="slidenum">
              <a:rPr lang="en-AU" smtClean="0"/>
              <a:pPr/>
              <a:t>9</a:t>
            </a:fld>
            <a:endParaRPr lang="en-AU" dirty="0"/>
          </a:p>
        </p:txBody>
      </p:sp>
      <p:sp>
        <p:nvSpPr>
          <p:cNvPr id="5" name="TextBox 4">
            <a:extLst>
              <a:ext uri="{FF2B5EF4-FFF2-40B4-BE49-F238E27FC236}">
                <a16:creationId xmlns:a16="http://schemas.microsoft.com/office/drawing/2014/main" id="{56C82E2B-0D6A-3D45-9EA9-83C86692A736}"/>
              </a:ext>
            </a:extLst>
          </p:cNvPr>
          <p:cNvSpPr txBox="1"/>
          <p:nvPr/>
        </p:nvSpPr>
        <p:spPr>
          <a:xfrm>
            <a:off x="623392" y="4005064"/>
            <a:ext cx="11017224" cy="2000548"/>
          </a:xfrm>
          <a:prstGeom prst="rect">
            <a:avLst/>
          </a:prstGeom>
          <a:noFill/>
          <a:ln w="38100">
            <a:solidFill>
              <a:srgbClr val="51247A"/>
            </a:solidFill>
          </a:ln>
        </p:spPr>
        <p:txBody>
          <a:bodyPr wrap="square" rtlCol="0">
            <a:spAutoFit/>
          </a:bodyPr>
          <a:lstStyle/>
          <a:p>
            <a:pPr algn="ctr"/>
            <a:endParaRPr lang="en-US" b="1" dirty="0">
              <a:solidFill>
                <a:srgbClr val="51247A"/>
              </a:solidFill>
            </a:endParaRPr>
          </a:p>
          <a:p>
            <a:pPr algn="ctr"/>
            <a:r>
              <a:rPr lang="en-US" sz="2800" b="1" dirty="0">
                <a:solidFill>
                  <a:srgbClr val="51247A"/>
                </a:solidFill>
              </a:rPr>
              <a:t>“Bad language” is better than its reputation!</a:t>
            </a:r>
          </a:p>
          <a:p>
            <a:pPr algn="ctr"/>
            <a:endParaRPr lang="en-US" b="1" dirty="0">
              <a:solidFill>
                <a:srgbClr val="51247A"/>
              </a:solidFill>
            </a:endParaRPr>
          </a:p>
          <a:p>
            <a:pPr algn="ctr"/>
            <a:r>
              <a:rPr lang="en-US" b="1" dirty="0">
                <a:solidFill>
                  <a:srgbClr val="00A2C7"/>
                </a:solidFill>
              </a:rPr>
              <a:t>Discourse markers, vulgarity and swearing are highly (multi-)functional </a:t>
            </a:r>
            <a:br>
              <a:rPr lang="en-US" b="1" dirty="0">
                <a:solidFill>
                  <a:srgbClr val="51247A"/>
                </a:solidFill>
              </a:rPr>
            </a:br>
            <a:r>
              <a:rPr lang="en-US" b="1" dirty="0">
                <a:solidFill>
                  <a:srgbClr val="51247A"/>
                </a:solidFill>
              </a:rPr>
              <a:t>Bad language is linguistically as well as socially and pragmatically rich phenomenon that offers insights into a wide range of communicative, cultural, and cognitive processes</a:t>
            </a:r>
          </a:p>
          <a:p>
            <a:pPr algn="ctr"/>
            <a:endParaRPr lang="de-DE" sz="600" dirty="0">
              <a:solidFill>
                <a:srgbClr val="51247A"/>
              </a:solidFill>
            </a:endParaRPr>
          </a:p>
        </p:txBody>
      </p:sp>
    </p:spTree>
    <p:extLst>
      <p:ext uri="{BB962C8B-B14F-4D97-AF65-F5344CB8AC3E}">
        <p14:creationId xmlns:p14="http://schemas.microsoft.com/office/powerpoint/2010/main" val="4206865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University of Queensland">
  <a:themeElements>
    <a:clrScheme name="UQ PPT">
      <a:dk1>
        <a:sysClr val="windowText" lastClr="000000"/>
      </a:dk1>
      <a:lt1>
        <a:sysClr val="window" lastClr="FFFFFF"/>
      </a:lt1>
      <a:dk2>
        <a:srgbClr val="999490"/>
      </a:dk2>
      <a:lt2>
        <a:srgbClr val="D7D1CC"/>
      </a:lt2>
      <a:accent1>
        <a:srgbClr val="51247A"/>
      </a:accent1>
      <a:accent2>
        <a:srgbClr val="E62645"/>
      </a:accent2>
      <a:accent3>
        <a:srgbClr val="00A2C7"/>
      </a:accent3>
      <a:accent4>
        <a:srgbClr val="EB602B"/>
      </a:accent4>
      <a:accent5>
        <a:srgbClr val="4085C6"/>
      </a:accent5>
      <a:accent6>
        <a:srgbClr val="2EA836"/>
      </a:accent6>
      <a:hlink>
        <a:srgbClr val="00A2C7"/>
      </a:hlink>
      <a:folHlink>
        <a:srgbClr val="00A2C7"/>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UQ PowerPoint Template v4.potx" id="{EB40B91F-2F7C-4628-893D-3539496D6C6A}" vid="{691CE4A2-4C6F-4895-A94C-37E246F52C8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UQ PowerPoint Template v4</Template>
  <TotalTime>2097</TotalTime>
  <Words>6411</Words>
  <Application>Microsoft Office PowerPoint</Application>
  <PresentationFormat>Widescreen</PresentationFormat>
  <Paragraphs>750</Paragraphs>
  <Slides>60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60</vt:i4>
      </vt:variant>
    </vt:vector>
  </HeadingPairs>
  <TitlesOfParts>
    <vt:vector size="66" baseType="lpstr">
      <vt:lpstr>Aptos Narrow</vt:lpstr>
      <vt:lpstr>Arial</vt:lpstr>
      <vt:lpstr>Calibri</vt:lpstr>
      <vt:lpstr>Courier New</vt:lpstr>
      <vt:lpstr>Wingdings</vt:lpstr>
      <vt:lpstr>University of Queensland</vt:lpstr>
      <vt:lpstr>The Serious Business  of “Bad” Language in English Why F%#$ Matters (and So Does “Like”)</vt:lpstr>
      <vt:lpstr>What do these five utterances have in common?</vt:lpstr>
      <vt:lpstr>The argument in one sentence</vt:lpstr>
      <vt:lpstr>Outline – The Serious Business of “Bad” Language in English</vt:lpstr>
      <vt:lpstr>Part 1 Background Why I‘m interest in language “not taught at school”</vt:lpstr>
      <vt:lpstr>Why show an interest in “bad” language?</vt:lpstr>
      <vt:lpstr>Why show an interest in “bad” language?</vt:lpstr>
      <vt:lpstr>Why show an interest in “bad” language?</vt:lpstr>
      <vt:lpstr>Why show an interest in “bad” language?</vt:lpstr>
      <vt:lpstr>Part 2 Small words, big consequences Discourse markers, like, and how listeners hear us</vt:lpstr>
      <vt:lpstr>What are discourse particles?</vt:lpstr>
      <vt:lpstr>Study 1: Does “like” change how you are seen? (Dailey-O’Cain, 2000, 2025, Journal of Sociolinguistics 4(1): 60-80)</vt:lpstr>
      <vt:lpstr>Does “like” change how you are seen?</vt:lpstr>
      <vt:lpstr>Does “like” change how you are seen?</vt:lpstr>
      <vt:lpstr>Perception Effects</vt:lpstr>
      <vt:lpstr>Two dimensions of language attitudes</vt:lpstr>
      <vt:lpstr>Part 3 Vulgarity across contexts Vulgarity on the Web, in Face-to-Face Conversation, and on Social Media</vt:lpstr>
      <vt:lpstr>Brief overview of what we know</vt:lpstr>
      <vt:lpstr>Brief overview of what we know</vt:lpstr>
      <vt:lpstr>What counts as vulgar?</vt:lpstr>
      <vt:lpstr>Study 2: Vulgarity on the Web (Schweinberger &amp; Burridge, 2025, Lingua 321, 103946)</vt:lpstr>
      <vt:lpstr>Who is most vulgar online?</vt:lpstr>
      <vt:lpstr>Who is most vulgar online?</vt:lpstr>
      <vt:lpstr>Who is most vulgar online?</vt:lpstr>
      <vt:lpstr>Key Findings</vt:lpstr>
      <vt:lpstr>Problems | Limitations</vt:lpstr>
      <vt:lpstr>Study 3: Vulgarity in Spoken Interaction (Schweinberger &amp; Burridge, submitted, Lingua)</vt:lpstr>
      <vt:lpstr>Motivation</vt:lpstr>
      <vt:lpstr>PowerPoint Presentation</vt:lpstr>
      <vt:lpstr>PowerPoint Presentation</vt:lpstr>
      <vt:lpstr>Findings</vt:lpstr>
      <vt:lpstr>Key Findings</vt:lpstr>
      <vt:lpstr>Problems | Limitations</vt:lpstr>
      <vt:lpstr>Study 4: Vulgarity on Social Media (Schweinberger et al., 2026, Digital Scholarship in the Humanities, Schweinberger et al., fc., Corpora)</vt:lpstr>
      <vt:lpstr>Research Questions</vt:lpstr>
      <vt:lpstr>Soical Media Data</vt:lpstr>
      <vt:lpstr>Final Data Set</vt:lpstr>
      <vt:lpstr>PowerPoint Presentation</vt:lpstr>
      <vt:lpstr>PowerPoint Presentation</vt:lpstr>
      <vt:lpstr>PowerPoint Presentation</vt:lpstr>
      <vt:lpstr>PowerPoint Presentation</vt:lpstr>
      <vt:lpstr>What factors impact the use of vulgarity online?</vt:lpstr>
      <vt:lpstr>Key Findings</vt:lpstr>
      <vt:lpstr>Problems | Limitations</vt:lpstr>
      <vt:lpstr>Study 5: Vulgarity in Pop Music (Putensen &amp; Schweinberger, submitted, Pop Goes Profanity, Journal of Language and Pop Culture)</vt:lpstr>
      <vt:lpstr>Who is most vulgar in pop music?</vt:lpstr>
      <vt:lpstr>PowerPoint Presentation</vt:lpstr>
      <vt:lpstr>PowerPoint Presentation</vt:lpstr>
      <vt:lpstr>PowerPoint Presentation</vt:lpstr>
      <vt:lpstr>PowerPoint Presentation</vt:lpstr>
      <vt:lpstr>Who is most vulgar in pop music?</vt:lpstr>
      <vt:lpstr>Part 4 Part 4: Bringing it together – What we've learned – and why it matters What discourse markers and vulgarity tell us about language, culture, and society</vt:lpstr>
      <vt:lpstr>Key Takeaways</vt:lpstr>
      <vt:lpstr>Methodological and conceptual reflections</vt:lpstr>
      <vt:lpstr>Outlook and future directions</vt:lpstr>
      <vt:lpstr>Thank you very f*&amp;$ing much!</vt:lpstr>
      <vt:lpstr>References</vt:lpstr>
      <vt:lpstr>References</vt:lpstr>
      <vt:lpstr>The Serious Business  of “Bad” Language in English Why F%#$ Matters (and So Does “Like”)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Rebekah</dc:creator>
  <cp:lastModifiedBy>Martin Schweinberger</cp:lastModifiedBy>
  <cp:revision>42</cp:revision>
  <cp:lastPrinted>2023-02-18T00:28:33Z</cp:lastPrinted>
  <dcterms:created xsi:type="dcterms:W3CDTF">2018-09-28T01:38:30Z</dcterms:created>
  <dcterms:modified xsi:type="dcterms:W3CDTF">2026-08-19T22:59:16Z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f488380-630a-4f55-a077-a19445e3f360_Enabled">
    <vt:lpwstr>true</vt:lpwstr>
  </property>
  <property fmtid="{D5CDD505-2E9C-101B-9397-08002B2CF9AE}" pid="3" name="MSIP_Label_0f488380-630a-4f55-a077-a19445e3f360_SetDate">
    <vt:lpwstr>2023-07-18T10:59:29Z</vt:lpwstr>
  </property>
  <property fmtid="{D5CDD505-2E9C-101B-9397-08002B2CF9AE}" pid="4" name="MSIP_Label_0f488380-630a-4f55-a077-a19445e3f360_Method">
    <vt:lpwstr>Standard</vt:lpwstr>
  </property>
  <property fmtid="{D5CDD505-2E9C-101B-9397-08002B2CF9AE}" pid="5" name="MSIP_Label_0f488380-630a-4f55-a077-a19445e3f360_Name">
    <vt:lpwstr>OFFICIAL - INTERNAL</vt:lpwstr>
  </property>
  <property fmtid="{D5CDD505-2E9C-101B-9397-08002B2CF9AE}" pid="6" name="MSIP_Label_0f488380-630a-4f55-a077-a19445e3f360_SiteId">
    <vt:lpwstr>b6e377cf-9db3-46cb-91a2-fad9605bb15c</vt:lpwstr>
  </property>
  <property fmtid="{D5CDD505-2E9C-101B-9397-08002B2CF9AE}" pid="7" name="MSIP_Label_0f488380-630a-4f55-a077-a19445e3f360_ActionId">
    <vt:lpwstr>2a6a2283-c6ce-4245-a2f7-c0f3e18c2add</vt:lpwstr>
  </property>
  <property fmtid="{D5CDD505-2E9C-101B-9397-08002B2CF9AE}" pid="8" name="MSIP_Label_0f488380-630a-4f55-a077-a19445e3f360_ContentBits">
    <vt:lpwstr>0</vt:lpwstr>
  </property>
</Properties>
</file>