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3" r:id="rId2"/>
    <p:sldId id="406" r:id="rId3"/>
    <p:sldId id="407" r:id="rId4"/>
    <p:sldId id="408" r:id="rId5"/>
    <p:sldId id="413" r:id="rId6"/>
    <p:sldId id="415" r:id="rId7"/>
    <p:sldId id="412" r:id="rId8"/>
    <p:sldId id="416" r:id="rId9"/>
    <p:sldId id="414" r:id="rId10"/>
    <p:sldId id="419" r:id="rId11"/>
    <p:sldId id="418" r:id="rId12"/>
    <p:sldId id="417" r:id="rId13"/>
    <p:sldId id="437" r:id="rId14"/>
    <p:sldId id="426" r:id="rId15"/>
    <p:sldId id="423" r:id="rId16"/>
    <p:sldId id="422" r:id="rId17"/>
    <p:sldId id="425" r:id="rId18"/>
    <p:sldId id="424" r:id="rId19"/>
    <p:sldId id="409" r:id="rId20"/>
    <p:sldId id="431" r:id="rId21"/>
    <p:sldId id="432" r:id="rId22"/>
    <p:sldId id="420" r:id="rId23"/>
    <p:sldId id="433" r:id="rId24"/>
    <p:sldId id="434" r:id="rId25"/>
    <p:sldId id="410" r:id="rId26"/>
    <p:sldId id="421" r:id="rId27"/>
    <p:sldId id="427" r:id="rId28"/>
    <p:sldId id="430" r:id="rId29"/>
    <p:sldId id="428" r:id="rId30"/>
    <p:sldId id="405" r:id="rId31"/>
    <p:sldId id="436" r:id="rId32"/>
    <p:sldId id="4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1C800D76-3C72-4CB3-9FC9-AADDB526D820}">
          <p14:sldIdLst>
            <p14:sldId id="373"/>
            <p14:sldId id="406"/>
            <p14:sldId id="407"/>
            <p14:sldId id="408"/>
            <p14:sldId id="413"/>
            <p14:sldId id="415"/>
            <p14:sldId id="412"/>
            <p14:sldId id="416"/>
            <p14:sldId id="414"/>
            <p14:sldId id="419"/>
            <p14:sldId id="418"/>
            <p14:sldId id="417"/>
            <p14:sldId id="437"/>
            <p14:sldId id="426"/>
            <p14:sldId id="423"/>
            <p14:sldId id="422"/>
            <p14:sldId id="425"/>
            <p14:sldId id="424"/>
            <p14:sldId id="409"/>
            <p14:sldId id="431"/>
            <p14:sldId id="432"/>
            <p14:sldId id="420"/>
            <p14:sldId id="433"/>
            <p14:sldId id="434"/>
            <p14:sldId id="410"/>
            <p14:sldId id="421"/>
            <p14:sldId id="427"/>
            <p14:sldId id="430"/>
            <p14:sldId id="428"/>
            <p14:sldId id="405"/>
            <p14:sldId id="436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47A"/>
    <a:srgbClr val="962A8B"/>
    <a:srgbClr val="E62645"/>
    <a:srgbClr val="2EA836"/>
    <a:srgbClr val="D9AC6D"/>
    <a:srgbClr val="EB602B"/>
    <a:srgbClr val="FBB800"/>
    <a:srgbClr val="4085C6"/>
    <a:srgbClr val="00A2C7"/>
    <a:srgbClr val="999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0F482-0E19-4349-A73A-8625A47CCDED}" v="180" dt="2025-01-26T18:55:34.9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62" autoAdjust="0"/>
  </p:normalViewPr>
  <p:slideViewPr>
    <p:cSldViewPr showGuides="1">
      <p:cViewPr varScale="1">
        <p:scale>
          <a:sx n="107" d="100"/>
          <a:sy n="107" d="100"/>
        </p:scale>
        <p:origin x="1003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302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Schweinberger" userId="90c3b6fdff4c5443" providerId="LiveId" clId="{26E0F482-0E19-4349-A73A-8625A47CCDED}"/>
    <pc:docChg chg="undo custSel addSld delSld modSld sldOrd modSection">
      <pc:chgData name="Martin Schweinberger" userId="90c3b6fdff4c5443" providerId="LiveId" clId="{26E0F482-0E19-4349-A73A-8625A47CCDED}" dt="2025-01-26T18:57:13.992" v="6775" actId="1076"/>
      <pc:docMkLst>
        <pc:docMk/>
      </pc:docMkLst>
      <pc:sldChg chg="del">
        <pc:chgData name="Martin Schweinberger" userId="90c3b6fdff4c5443" providerId="LiveId" clId="{26E0F482-0E19-4349-A73A-8625A47CCDED}" dt="2025-01-22T14:41:11.773" v="1601" actId="47"/>
        <pc:sldMkLst>
          <pc:docMk/>
          <pc:sldMk cId="0" sldId="265"/>
        </pc:sldMkLst>
      </pc:sldChg>
      <pc:sldChg chg="del">
        <pc:chgData name="Martin Schweinberger" userId="90c3b6fdff4c5443" providerId="LiveId" clId="{26E0F482-0E19-4349-A73A-8625A47CCDED}" dt="2025-01-22T14:41:01.328" v="1591" actId="47"/>
        <pc:sldMkLst>
          <pc:docMk/>
          <pc:sldMk cId="1179571891" sldId="270"/>
        </pc:sldMkLst>
      </pc:sldChg>
      <pc:sldChg chg="del">
        <pc:chgData name="Martin Schweinberger" userId="90c3b6fdff4c5443" providerId="LiveId" clId="{26E0F482-0E19-4349-A73A-8625A47CCDED}" dt="2025-01-22T14:41:04.310" v="1594" actId="47"/>
        <pc:sldMkLst>
          <pc:docMk/>
          <pc:sldMk cId="486577520" sldId="276"/>
        </pc:sldMkLst>
      </pc:sldChg>
      <pc:sldChg chg="addSp modSp mod">
        <pc:chgData name="Martin Schweinberger" userId="90c3b6fdff4c5443" providerId="LiveId" clId="{26E0F482-0E19-4349-A73A-8625A47CCDED}" dt="2025-01-25T20:53:07.137" v="6322" actId="27636"/>
        <pc:sldMkLst>
          <pc:docMk/>
          <pc:sldMk cId="1217444860" sldId="373"/>
        </pc:sldMkLst>
        <pc:spChg chg="mod">
          <ac:chgData name="Martin Schweinberger" userId="90c3b6fdff4c5443" providerId="LiveId" clId="{26E0F482-0E19-4349-A73A-8625A47CCDED}" dt="2025-01-22T14:53:41.392" v="1886" actId="14100"/>
          <ac:spMkLst>
            <pc:docMk/>
            <pc:sldMk cId="1217444860" sldId="373"/>
            <ac:spMk id="2" creationId="{0EA92987-6E68-47E6-931F-15CD6EAC4FB8}"/>
          </ac:spMkLst>
        </pc:spChg>
        <pc:spChg chg="mod">
          <ac:chgData name="Martin Schweinberger" userId="90c3b6fdff4c5443" providerId="LiveId" clId="{26E0F482-0E19-4349-A73A-8625A47CCDED}" dt="2025-01-25T20:53:07.137" v="6322" actId="27636"/>
          <ac:spMkLst>
            <pc:docMk/>
            <pc:sldMk cId="1217444860" sldId="373"/>
            <ac:spMk id="4" creationId="{3F91891B-CDDB-4FE8-9BA2-4CC0FB67BF9F}"/>
          </ac:spMkLst>
        </pc:spChg>
        <pc:picChg chg="mod ord">
          <ac:chgData name="Martin Schweinberger" userId="90c3b6fdff4c5443" providerId="LiveId" clId="{26E0F482-0E19-4349-A73A-8625A47CCDED}" dt="2025-01-22T14:54:46.114" v="1943" actId="1036"/>
          <ac:picMkLst>
            <pc:docMk/>
            <pc:sldMk cId="1217444860" sldId="373"/>
            <ac:picMk id="7" creationId="{EF1ECBA5-B263-4C40-9E09-C67315EA43A6}"/>
          </ac:picMkLst>
        </pc:picChg>
      </pc:sldChg>
      <pc:sldChg chg="del">
        <pc:chgData name="Martin Schweinberger" userId="90c3b6fdff4c5443" providerId="LiveId" clId="{26E0F482-0E19-4349-A73A-8625A47CCDED}" dt="2025-01-22T14:41:00.066" v="1590" actId="47"/>
        <pc:sldMkLst>
          <pc:docMk/>
          <pc:sldMk cId="2597630237" sldId="376"/>
        </pc:sldMkLst>
      </pc:sldChg>
      <pc:sldChg chg="del">
        <pc:chgData name="Martin Schweinberger" userId="90c3b6fdff4c5443" providerId="LiveId" clId="{26E0F482-0E19-4349-A73A-8625A47CCDED}" dt="2025-01-22T14:41:03.409" v="1593" actId="47"/>
        <pc:sldMkLst>
          <pc:docMk/>
          <pc:sldMk cId="1105775263" sldId="377"/>
        </pc:sldMkLst>
      </pc:sldChg>
      <pc:sldChg chg="del">
        <pc:chgData name="Martin Schweinberger" userId="90c3b6fdff4c5443" providerId="LiveId" clId="{26E0F482-0E19-4349-A73A-8625A47CCDED}" dt="2025-01-22T14:41:08.891" v="1598" actId="47"/>
        <pc:sldMkLst>
          <pc:docMk/>
          <pc:sldMk cId="2746382357" sldId="378"/>
        </pc:sldMkLst>
      </pc:sldChg>
      <pc:sldChg chg="del">
        <pc:chgData name="Martin Schweinberger" userId="90c3b6fdff4c5443" providerId="LiveId" clId="{26E0F482-0E19-4349-A73A-8625A47CCDED}" dt="2025-01-22T14:41:06.317" v="1596" actId="47"/>
        <pc:sldMkLst>
          <pc:docMk/>
          <pc:sldMk cId="1084012876" sldId="379"/>
        </pc:sldMkLst>
      </pc:sldChg>
      <pc:sldChg chg="del">
        <pc:chgData name="Martin Schweinberger" userId="90c3b6fdff4c5443" providerId="LiveId" clId="{26E0F482-0E19-4349-A73A-8625A47CCDED}" dt="2025-01-22T14:41:07.283" v="1597" actId="47"/>
        <pc:sldMkLst>
          <pc:docMk/>
          <pc:sldMk cId="1676068272" sldId="383"/>
        </pc:sldMkLst>
      </pc:sldChg>
      <pc:sldChg chg="del">
        <pc:chgData name="Martin Schweinberger" userId="90c3b6fdff4c5443" providerId="LiveId" clId="{26E0F482-0E19-4349-A73A-8625A47CCDED}" dt="2025-01-22T14:41:10.837" v="1600" actId="47"/>
        <pc:sldMkLst>
          <pc:docMk/>
          <pc:sldMk cId="2641786522" sldId="384"/>
        </pc:sldMkLst>
      </pc:sldChg>
      <pc:sldChg chg="del">
        <pc:chgData name="Martin Schweinberger" userId="90c3b6fdff4c5443" providerId="LiveId" clId="{26E0F482-0E19-4349-A73A-8625A47CCDED}" dt="2025-01-22T14:41:12.748" v="1602" actId="47"/>
        <pc:sldMkLst>
          <pc:docMk/>
          <pc:sldMk cId="3046547656" sldId="385"/>
        </pc:sldMkLst>
      </pc:sldChg>
      <pc:sldChg chg="del">
        <pc:chgData name="Martin Schweinberger" userId="90c3b6fdff4c5443" providerId="LiveId" clId="{26E0F482-0E19-4349-A73A-8625A47CCDED}" dt="2025-01-22T14:41:09.843" v="1599" actId="47"/>
        <pc:sldMkLst>
          <pc:docMk/>
          <pc:sldMk cId="2020075274" sldId="387"/>
        </pc:sldMkLst>
      </pc:sldChg>
      <pc:sldChg chg="del">
        <pc:chgData name="Martin Schweinberger" userId="90c3b6fdff4c5443" providerId="LiveId" clId="{26E0F482-0E19-4349-A73A-8625A47CCDED}" dt="2025-01-22T14:41:02.374" v="1592" actId="47"/>
        <pc:sldMkLst>
          <pc:docMk/>
          <pc:sldMk cId="2698055272" sldId="396"/>
        </pc:sldMkLst>
      </pc:sldChg>
      <pc:sldChg chg="del">
        <pc:chgData name="Martin Schweinberger" userId="90c3b6fdff4c5443" providerId="LiveId" clId="{26E0F482-0E19-4349-A73A-8625A47CCDED}" dt="2025-01-22T14:41:05.340" v="1595" actId="47"/>
        <pc:sldMkLst>
          <pc:docMk/>
          <pc:sldMk cId="900960895" sldId="397"/>
        </pc:sldMkLst>
      </pc:sldChg>
      <pc:sldChg chg="del">
        <pc:chgData name="Martin Schweinberger" userId="90c3b6fdff4c5443" providerId="LiveId" clId="{26E0F482-0E19-4349-A73A-8625A47CCDED}" dt="2025-01-22T14:41:13.686" v="1603" actId="47"/>
        <pc:sldMkLst>
          <pc:docMk/>
          <pc:sldMk cId="3901660237" sldId="398"/>
        </pc:sldMkLst>
      </pc:sldChg>
      <pc:sldChg chg="addSp modSp mod">
        <pc:chgData name="Martin Schweinberger" userId="90c3b6fdff4c5443" providerId="LiveId" clId="{26E0F482-0E19-4349-A73A-8625A47CCDED}" dt="2025-01-22T14:47:23.311" v="1789" actId="1036"/>
        <pc:sldMkLst>
          <pc:docMk/>
          <pc:sldMk cId="3290715114" sldId="405"/>
        </pc:sldMkLst>
        <pc:spChg chg="mod">
          <ac:chgData name="Martin Schweinberger" userId="90c3b6fdff4c5443" providerId="LiveId" clId="{26E0F482-0E19-4349-A73A-8625A47CCDED}" dt="2025-01-22T14:41:31.041" v="1640" actId="20577"/>
          <ac:spMkLst>
            <pc:docMk/>
            <pc:sldMk cId="3290715114" sldId="405"/>
            <ac:spMk id="7" creationId="{320DCBC0-42D8-2BAF-A7DA-1BFAB9F42723}"/>
          </ac:spMkLst>
        </pc:spChg>
        <pc:picChg chg="add mod">
          <ac:chgData name="Martin Schweinberger" userId="90c3b6fdff4c5443" providerId="LiveId" clId="{26E0F482-0E19-4349-A73A-8625A47CCDED}" dt="2025-01-22T14:47:23.311" v="1789" actId="1036"/>
          <ac:picMkLst>
            <pc:docMk/>
            <pc:sldMk cId="3290715114" sldId="405"/>
            <ac:picMk id="3" creationId="{E64CE68A-C23E-DAA9-B338-A58495836034}"/>
          </ac:picMkLst>
        </pc:picChg>
      </pc:sldChg>
      <pc:sldChg chg="delSp modSp mod">
        <pc:chgData name="Martin Schweinberger" userId="90c3b6fdff4c5443" providerId="LiveId" clId="{26E0F482-0E19-4349-A73A-8625A47CCDED}" dt="2025-01-22T14:29:23.082" v="1026" actId="20577"/>
        <pc:sldMkLst>
          <pc:docMk/>
          <pc:sldMk cId="1494579188" sldId="406"/>
        </pc:sldMkLst>
        <pc:spChg chg="mod">
          <ac:chgData name="Martin Schweinberger" userId="90c3b6fdff4c5443" providerId="LiveId" clId="{26E0F482-0E19-4349-A73A-8625A47CCDED}" dt="2025-01-22T14:27:02.847" v="946" actId="20577"/>
          <ac:spMkLst>
            <pc:docMk/>
            <pc:sldMk cId="1494579188" sldId="406"/>
            <ac:spMk id="17" creationId="{874DCFB3-9A0C-4F92-935E-30715453BD12}"/>
          </ac:spMkLst>
        </pc:spChg>
        <pc:spChg chg="mod">
          <ac:chgData name="Martin Schweinberger" userId="90c3b6fdff4c5443" providerId="LiveId" clId="{26E0F482-0E19-4349-A73A-8625A47CCDED}" dt="2025-01-22T14:29:23.082" v="1026" actId="20577"/>
          <ac:spMkLst>
            <pc:docMk/>
            <pc:sldMk cId="1494579188" sldId="406"/>
            <ac:spMk id="18" creationId="{16B31EBA-3EDF-4CD4-9C72-F8985F10F232}"/>
          </ac:spMkLst>
        </pc:spChg>
        <pc:picChg chg="mod">
          <ac:chgData name="Martin Schweinberger" userId="90c3b6fdff4c5443" providerId="LiveId" clId="{26E0F482-0E19-4349-A73A-8625A47CCDED}" dt="2025-01-22T14:27:59.354" v="960" actId="14100"/>
          <ac:picMkLst>
            <pc:docMk/>
            <pc:sldMk cId="1494579188" sldId="406"/>
            <ac:picMk id="2050" creationId="{47A36124-30A6-48FC-B23F-6D7DFB246315}"/>
          </ac:picMkLst>
        </pc:picChg>
      </pc:sldChg>
      <pc:sldChg chg="addSp delSp modSp add mod">
        <pc:chgData name="Martin Schweinberger" userId="90c3b6fdff4c5443" providerId="LiveId" clId="{26E0F482-0E19-4349-A73A-8625A47CCDED}" dt="2025-01-25T21:55:12.086" v="6339" actId="20577"/>
        <pc:sldMkLst>
          <pc:docMk/>
          <pc:sldMk cId="71166616" sldId="407"/>
        </pc:sldMkLst>
        <pc:spChg chg="add mod">
          <ac:chgData name="Martin Schweinberger" userId="90c3b6fdff4c5443" providerId="LiveId" clId="{26E0F482-0E19-4349-A73A-8625A47CCDED}" dt="2025-01-23T10:33:19.426" v="3221" actId="121"/>
          <ac:spMkLst>
            <pc:docMk/>
            <pc:sldMk cId="71166616" sldId="407"/>
            <ac:spMk id="4" creationId="{3CD24F5E-35C6-674A-05CE-4C88929A7099}"/>
          </ac:spMkLst>
        </pc:spChg>
        <pc:spChg chg="mod">
          <ac:chgData name="Martin Schweinberger" userId="90c3b6fdff4c5443" providerId="LiveId" clId="{26E0F482-0E19-4349-A73A-8625A47CCDED}" dt="2025-01-22T14:54:58.759" v="1944" actId="113"/>
          <ac:spMkLst>
            <pc:docMk/>
            <pc:sldMk cId="71166616" sldId="407"/>
            <ac:spMk id="17" creationId="{0E655B1D-C6ED-68F0-C064-7183F15DDF73}"/>
          </ac:spMkLst>
        </pc:spChg>
        <pc:spChg chg="mod">
          <ac:chgData name="Martin Schweinberger" userId="90c3b6fdff4c5443" providerId="LiveId" clId="{26E0F482-0E19-4349-A73A-8625A47CCDED}" dt="2025-01-25T21:55:12.086" v="6339" actId="20577"/>
          <ac:spMkLst>
            <pc:docMk/>
            <pc:sldMk cId="71166616" sldId="407"/>
            <ac:spMk id="18" creationId="{86C39B92-D089-E70D-B982-4DE7B99BC712}"/>
          </ac:spMkLst>
        </pc:spChg>
        <pc:picChg chg="add mod">
          <ac:chgData name="Martin Schweinberger" userId="90c3b6fdff4c5443" providerId="LiveId" clId="{26E0F482-0E19-4349-A73A-8625A47CCDED}" dt="2025-01-22T14:45:12.522" v="1724" actId="1076"/>
          <ac:picMkLst>
            <pc:docMk/>
            <pc:sldMk cId="71166616" sldId="407"/>
            <ac:picMk id="3" creationId="{DED75BE0-1870-850B-07B0-04022F0A2C77}"/>
          </ac:picMkLst>
        </pc:picChg>
        <pc:picChg chg="add mod ord">
          <ac:chgData name="Martin Schweinberger" userId="90c3b6fdff4c5443" providerId="LiveId" clId="{26E0F482-0E19-4349-A73A-8625A47CCDED}" dt="2025-01-22T14:55:49.777" v="1998" actId="29295"/>
          <ac:picMkLst>
            <pc:docMk/>
            <pc:sldMk cId="71166616" sldId="407"/>
            <ac:picMk id="6" creationId="{C5FEA1C5-5F10-7D68-81DA-AD4D5DD856B4}"/>
          </ac:picMkLst>
        </pc:picChg>
      </pc:sldChg>
      <pc:sldChg chg="add del">
        <pc:chgData name="Martin Schweinberger" userId="90c3b6fdff4c5443" providerId="LiveId" clId="{26E0F482-0E19-4349-A73A-8625A47CCDED}" dt="2025-01-22T14:47:44.720" v="1790" actId="47"/>
        <pc:sldMkLst>
          <pc:docMk/>
          <pc:sldMk cId="2910328610" sldId="408"/>
        </pc:sldMkLst>
      </pc:sldChg>
      <pc:sldChg chg="addSp delSp modSp add mod">
        <pc:chgData name="Martin Schweinberger" userId="90c3b6fdff4c5443" providerId="LiveId" clId="{26E0F482-0E19-4349-A73A-8625A47CCDED}" dt="2025-01-22T14:51:55.900" v="1840" actId="14100"/>
        <pc:sldMkLst>
          <pc:docMk/>
          <pc:sldMk cId="4135114778" sldId="408"/>
        </pc:sldMkLst>
        <pc:spChg chg="add mod">
          <ac:chgData name="Martin Schweinberger" userId="90c3b6fdff4c5443" providerId="LiveId" clId="{26E0F482-0E19-4349-A73A-8625A47CCDED}" dt="2025-01-22T14:51:55.900" v="1840" actId="14100"/>
          <ac:spMkLst>
            <pc:docMk/>
            <pc:sldMk cId="4135114778" sldId="408"/>
            <ac:spMk id="5" creationId="{298BE408-09C5-991B-087C-9B0ECCA7A50C}"/>
          </ac:spMkLst>
        </pc:spChg>
        <pc:picChg chg="add mod ord">
          <ac:chgData name="Martin Schweinberger" userId="90c3b6fdff4c5443" providerId="LiveId" clId="{26E0F482-0E19-4349-A73A-8625A47CCDED}" dt="2025-01-22T14:51:36.117" v="1832" actId="167"/>
          <ac:picMkLst>
            <pc:docMk/>
            <pc:sldMk cId="4135114778" sldId="408"/>
            <ac:picMk id="10" creationId="{F8110023-B8D4-6AC4-04A4-9CC3F293DA54}"/>
          </ac:picMkLst>
        </pc:picChg>
      </pc:sldChg>
      <pc:sldChg chg="add del">
        <pc:chgData name="Martin Schweinberger" userId="90c3b6fdff4c5443" providerId="LiveId" clId="{26E0F482-0E19-4349-A73A-8625A47CCDED}" dt="2025-01-22T14:47:59.571" v="1793" actId="47"/>
        <pc:sldMkLst>
          <pc:docMk/>
          <pc:sldMk cId="22212796" sldId="409"/>
        </pc:sldMkLst>
      </pc:sldChg>
      <pc:sldChg chg="modSp add mod">
        <pc:chgData name="Martin Schweinberger" userId="90c3b6fdff4c5443" providerId="LiveId" clId="{26E0F482-0E19-4349-A73A-8625A47CCDED}" dt="2025-01-25T21:56:24.019" v="6345" actId="20577"/>
        <pc:sldMkLst>
          <pc:docMk/>
          <pc:sldMk cId="3983001135" sldId="409"/>
        </pc:sldMkLst>
        <pc:spChg chg="mod">
          <ac:chgData name="Martin Schweinberger" userId="90c3b6fdff4c5443" providerId="LiveId" clId="{26E0F482-0E19-4349-A73A-8625A47CCDED}" dt="2025-01-25T21:56:24.019" v="6345" actId="20577"/>
          <ac:spMkLst>
            <pc:docMk/>
            <pc:sldMk cId="3983001135" sldId="409"/>
            <ac:spMk id="5" creationId="{0E619F6C-9F43-337F-A258-3E7D461E0306}"/>
          </ac:spMkLst>
        </pc:spChg>
      </pc:sldChg>
      <pc:sldChg chg="modSp add mod">
        <pc:chgData name="Martin Schweinberger" userId="90c3b6fdff4c5443" providerId="LiveId" clId="{26E0F482-0E19-4349-A73A-8625A47CCDED}" dt="2025-01-22T14:52:42.718" v="1845"/>
        <pc:sldMkLst>
          <pc:docMk/>
          <pc:sldMk cId="3215552200" sldId="410"/>
        </pc:sldMkLst>
        <pc:spChg chg="mod">
          <ac:chgData name="Martin Schweinberger" userId="90c3b6fdff4c5443" providerId="LiveId" clId="{26E0F482-0E19-4349-A73A-8625A47CCDED}" dt="2025-01-22T14:52:42.718" v="1845"/>
          <ac:spMkLst>
            <pc:docMk/>
            <pc:sldMk cId="3215552200" sldId="410"/>
            <ac:spMk id="5" creationId="{973E8D96-1FAA-87F6-8DB2-CC97F43E2DC3}"/>
          </ac:spMkLst>
        </pc:spChg>
      </pc:sldChg>
      <pc:sldChg chg="delSp modSp add del mod">
        <pc:chgData name="Martin Schweinberger" userId="90c3b6fdff4c5443" providerId="LiveId" clId="{26E0F482-0E19-4349-A73A-8625A47CCDED}" dt="2025-01-25T19:57:19.914" v="5609" actId="47"/>
        <pc:sldMkLst>
          <pc:docMk/>
          <pc:sldMk cId="1351354403" sldId="411"/>
        </pc:sldMkLst>
      </pc:sldChg>
      <pc:sldChg chg="addSp delSp modSp add mod ord">
        <pc:chgData name="Martin Schweinberger" userId="90c3b6fdff4c5443" providerId="LiveId" clId="{26E0F482-0E19-4349-A73A-8625A47CCDED}" dt="2025-01-25T21:55:45.739" v="6342" actId="14100"/>
        <pc:sldMkLst>
          <pc:docMk/>
          <pc:sldMk cId="2016170750" sldId="412"/>
        </pc:sldMkLst>
        <pc:spChg chg="add mod">
          <ac:chgData name="Martin Schweinberger" userId="90c3b6fdff4c5443" providerId="LiveId" clId="{26E0F482-0E19-4349-A73A-8625A47CCDED}" dt="2025-01-23T10:12:16.895" v="2905" actId="121"/>
          <ac:spMkLst>
            <pc:docMk/>
            <pc:sldMk cId="2016170750" sldId="412"/>
            <ac:spMk id="7" creationId="{7B93AA0F-E37B-EA37-998E-29BD910CC77D}"/>
          </ac:spMkLst>
        </pc:spChg>
        <pc:spChg chg="mod">
          <ac:chgData name="Martin Schweinberger" userId="90c3b6fdff4c5443" providerId="LiveId" clId="{26E0F482-0E19-4349-A73A-8625A47CCDED}" dt="2025-01-23T10:19:17.419" v="3069" actId="113"/>
          <ac:spMkLst>
            <pc:docMk/>
            <pc:sldMk cId="2016170750" sldId="412"/>
            <ac:spMk id="17" creationId="{097FAD41-B8D8-3F81-F52A-ED53E1641982}"/>
          </ac:spMkLst>
        </pc:spChg>
        <pc:spChg chg="mod">
          <ac:chgData name="Martin Schweinberger" userId="90c3b6fdff4c5443" providerId="LiveId" clId="{26E0F482-0E19-4349-A73A-8625A47CCDED}" dt="2025-01-25T09:40:50.518" v="3508" actId="20577"/>
          <ac:spMkLst>
            <pc:docMk/>
            <pc:sldMk cId="2016170750" sldId="412"/>
            <ac:spMk id="18" creationId="{924018BE-627D-5B7E-0E62-446318CA91C6}"/>
          </ac:spMkLst>
        </pc:spChg>
        <pc:picChg chg="add mod">
          <ac:chgData name="Martin Schweinberger" userId="90c3b6fdff4c5443" providerId="LiveId" clId="{26E0F482-0E19-4349-A73A-8625A47CCDED}" dt="2025-01-23T10:12:06.496" v="2902" actId="14100"/>
          <ac:picMkLst>
            <pc:docMk/>
            <pc:sldMk cId="2016170750" sldId="412"/>
            <ac:picMk id="5" creationId="{57931D41-BF2C-F2B4-7EAA-A5924F56490D}"/>
          </ac:picMkLst>
        </pc:picChg>
        <pc:picChg chg="add mod ord">
          <ac:chgData name="Martin Schweinberger" userId="90c3b6fdff4c5443" providerId="LiveId" clId="{26E0F482-0E19-4349-A73A-8625A47CCDED}" dt="2025-01-25T21:55:45.739" v="6342" actId="14100"/>
          <ac:picMkLst>
            <pc:docMk/>
            <pc:sldMk cId="2016170750" sldId="412"/>
            <ac:picMk id="12" creationId="{9D615913-9BA6-23A6-10F3-12A0B3A7A291}"/>
          </ac:picMkLst>
        </pc:picChg>
      </pc:sldChg>
      <pc:sldChg chg="addSp delSp modSp add mod ord">
        <pc:chgData name="Martin Schweinberger" userId="90c3b6fdff4c5443" providerId="LiveId" clId="{26E0F482-0E19-4349-A73A-8625A47CCDED}" dt="2025-01-25T12:09:02.502" v="4543" actId="20577"/>
        <pc:sldMkLst>
          <pc:docMk/>
          <pc:sldMk cId="174020922" sldId="413"/>
        </pc:sldMkLst>
        <pc:spChg chg="add mod">
          <ac:chgData name="Martin Schweinberger" userId="90c3b6fdff4c5443" providerId="LiveId" clId="{26E0F482-0E19-4349-A73A-8625A47CCDED}" dt="2025-01-25T12:09:02.502" v="4543" actId="20577"/>
          <ac:spMkLst>
            <pc:docMk/>
            <pc:sldMk cId="174020922" sldId="413"/>
            <ac:spMk id="2" creationId="{8B216A02-484A-8D0E-AEAD-DCEAB7043A32}"/>
          </ac:spMkLst>
        </pc:spChg>
        <pc:spChg chg="mod">
          <ac:chgData name="Martin Schweinberger" userId="90c3b6fdff4c5443" providerId="LiveId" clId="{26E0F482-0E19-4349-A73A-8625A47CCDED}" dt="2025-01-23T10:11:23.157" v="2899" actId="121"/>
          <ac:spMkLst>
            <pc:docMk/>
            <pc:sldMk cId="174020922" sldId="413"/>
            <ac:spMk id="7" creationId="{67784C8B-2120-4B27-B589-1342866C8239}"/>
          </ac:spMkLst>
        </pc:spChg>
        <pc:spChg chg="mod">
          <ac:chgData name="Martin Schweinberger" userId="90c3b6fdff4c5443" providerId="LiveId" clId="{26E0F482-0E19-4349-A73A-8625A47CCDED}" dt="2025-01-23T10:19:24.054" v="3071" actId="113"/>
          <ac:spMkLst>
            <pc:docMk/>
            <pc:sldMk cId="174020922" sldId="413"/>
            <ac:spMk id="17" creationId="{33D40275-8285-1DA0-2233-1BA28410C5FD}"/>
          </ac:spMkLst>
        </pc:spChg>
        <pc:spChg chg="mod">
          <ac:chgData name="Martin Schweinberger" userId="90c3b6fdff4c5443" providerId="LiveId" clId="{26E0F482-0E19-4349-A73A-8625A47CCDED}" dt="2025-01-25T09:40:02.152" v="3506" actId="20577"/>
          <ac:spMkLst>
            <pc:docMk/>
            <pc:sldMk cId="174020922" sldId="413"/>
            <ac:spMk id="18" creationId="{8869A86A-4A0A-6E72-609B-48F51EB64479}"/>
          </ac:spMkLst>
        </pc:spChg>
        <pc:picChg chg="add mod ord">
          <ac:chgData name="Martin Schweinberger" userId="90c3b6fdff4c5443" providerId="LiveId" clId="{26E0F482-0E19-4349-A73A-8625A47CCDED}" dt="2025-01-23T10:11:12.600" v="2896" actId="167"/>
          <ac:picMkLst>
            <pc:docMk/>
            <pc:sldMk cId="174020922" sldId="413"/>
            <ac:picMk id="3" creationId="{43FF844B-D3B1-1B89-477E-6D03E4CE4DC3}"/>
          </ac:picMkLst>
        </pc:picChg>
      </pc:sldChg>
      <pc:sldChg chg="addSp delSp modSp add mod">
        <pc:chgData name="Martin Schweinberger" userId="90c3b6fdff4c5443" providerId="LiveId" clId="{26E0F482-0E19-4349-A73A-8625A47CCDED}" dt="2025-01-26T18:48:31.213" v="6523" actId="6549"/>
        <pc:sldMkLst>
          <pc:docMk/>
          <pc:sldMk cId="3531459698" sldId="414"/>
        </pc:sldMkLst>
        <pc:spChg chg="add mod">
          <ac:chgData name="Martin Schweinberger" userId="90c3b6fdff4c5443" providerId="LiveId" clId="{26E0F482-0E19-4349-A73A-8625A47CCDED}" dt="2025-01-25T12:04:54.168" v="4476" actId="1076"/>
          <ac:spMkLst>
            <pc:docMk/>
            <pc:sldMk cId="3531459698" sldId="414"/>
            <ac:spMk id="4" creationId="{00EFCD5B-A7F1-0337-023E-359F54D9133B}"/>
          </ac:spMkLst>
        </pc:spChg>
        <pc:spChg chg="mod">
          <ac:chgData name="Martin Schweinberger" userId="90c3b6fdff4c5443" providerId="LiveId" clId="{26E0F482-0E19-4349-A73A-8625A47CCDED}" dt="2025-01-23T10:38:00.466" v="3226" actId="113"/>
          <ac:spMkLst>
            <pc:docMk/>
            <pc:sldMk cId="3531459698" sldId="414"/>
            <ac:spMk id="17" creationId="{4FBCEAEC-A74B-5195-FA1D-6E586BD5745F}"/>
          </ac:spMkLst>
        </pc:spChg>
        <pc:spChg chg="mod">
          <ac:chgData name="Martin Schweinberger" userId="90c3b6fdff4c5443" providerId="LiveId" clId="{26E0F482-0E19-4349-A73A-8625A47CCDED}" dt="2025-01-26T18:48:31.213" v="6523" actId="6549"/>
          <ac:spMkLst>
            <pc:docMk/>
            <pc:sldMk cId="3531459698" sldId="414"/>
            <ac:spMk id="18" creationId="{BCC876E3-B88A-7AEA-4B80-6590703E2EED}"/>
          </ac:spMkLst>
        </pc:spChg>
        <pc:picChg chg="add mod ord">
          <ac:chgData name="Martin Schweinberger" userId="90c3b6fdff4c5443" providerId="LiveId" clId="{26E0F482-0E19-4349-A73A-8625A47CCDED}" dt="2025-01-25T12:02:43.174" v="4440" actId="14100"/>
          <ac:picMkLst>
            <pc:docMk/>
            <pc:sldMk cId="3531459698" sldId="414"/>
            <ac:picMk id="3" creationId="{281A743F-04D0-6006-B1B2-E30F088D53A1}"/>
          </ac:picMkLst>
        </pc:picChg>
        <pc:picChg chg="add mod">
          <ac:chgData name="Martin Schweinberger" userId="90c3b6fdff4c5443" providerId="LiveId" clId="{26E0F482-0E19-4349-A73A-8625A47CCDED}" dt="2025-01-26T18:48:28.388" v="6521" actId="14100"/>
          <ac:picMkLst>
            <pc:docMk/>
            <pc:sldMk cId="3531459698" sldId="414"/>
            <ac:picMk id="14" creationId="{F292D4FE-8148-F45C-6EB7-9E32D63D413C}"/>
          </ac:picMkLst>
        </pc:picChg>
      </pc:sldChg>
      <pc:sldChg chg="delSp modSp add mod">
        <pc:chgData name="Martin Schweinberger" userId="90c3b6fdff4c5443" providerId="LiveId" clId="{26E0F482-0E19-4349-A73A-8625A47CCDED}" dt="2025-01-25T09:34:35.363" v="3391" actId="14100"/>
        <pc:sldMkLst>
          <pc:docMk/>
          <pc:sldMk cId="1387492927" sldId="415"/>
        </pc:sldMkLst>
        <pc:spChg chg="mod">
          <ac:chgData name="Martin Schweinberger" userId="90c3b6fdff4c5443" providerId="LiveId" clId="{26E0F482-0E19-4349-A73A-8625A47CCDED}" dt="2025-01-23T10:06:19.872" v="2820" actId="1076"/>
          <ac:spMkLst>
            <pc:docMk/>
            <pc:sldMk cId="1387492927" sldId="415"/>
            <ac:spMk id="10" creationId="{DCFE439B-4D6E-87C7-E34D-2C4DD16D7720}"/>
          </ac:spMkLst>
        </pc:spChg>
        <pc:spChg chg="mod">
          <ac:chgData name="Martin Schweinberger" userId="90c3b6fdff4c5443" providerId="LiveId" clId="{26E0F482-0E19-4349-A73A-8625A47CCDED}" dt="2025-01-23T10:22:43.523" v="3140"/>
          <ac:spMkLst>
            <pc:docMk/>
            <pc:sldMk cId="1387492927" sldId="415"/>
            <ac:spMk id="17" creationId="{F3A4A0D7-1511-D950-8790-5637384C670F}"/>
          </ac:spMkLst>
        </pc:spChg>
        <pc:spChg chg="mod">
          <ac:chgData name="Martin Schweinberger" userId="90c3b6fdff4c5443" providerId="LiveId" clId="{26E0F482-0E19-4349-A73A-8625A47CCDED}" dt="2025-01-25T09:34:35.363" v="3391" actId="14100"/>
          <ac:spMkLst>
            <pc:docMk/>
            <pc:sldMk cId="1387492927" sldId="415"/>
            <ac:spMk id="18" creationId="{37804006-9241-DBBD-8941-0BBEE03D297D}"/>
          </ac:spMkLst>
        </pc:spChg>
        <pc:picChg chg="mod">
          <ac:chgData name="Martin Schweinberger" userId="90c3b6fdff4c5443" providerId="LiveId" clId="{26E0F482-0E19-4349-A73A-8625A47CCDED}" dt="2025-01-23T10:06:14.509" v="2819" actId="1076"/>
          <ac:picMkLst>
            <pc:docMk/>
            <pc:sldMk cId="1387492927" sldId="415"/>
            <ac:picMk id="9" creationId="{C9D01252-8B31-D32D-4BCE-34D0FEAA0ECE}"/>
          </ac:picMkLst>
        </pc:picChg>
      </pc:sldChg>
      <pc:sldChg chg="modSp add mod ord">
        <pc:chgData name="Martin Schweinberger" userId="90c3b6fdff4c5443" providerId="LiveId" clId="{26E0F482-0E19-4349-A73A-8625A47CCDED}" dt="2025-01-25T09:41:25.915" v="3518" actId="20577"/>
        <pc:sldMkLst>
          <pc:docMk/>
          <pc:sldMk cId="2273706967" sldId="416"/>
        </pc:sldMkLst>
        <pc:spChg chg="mod">
          <ac:chgData name="Martin Schweinberger" userId="90c3b6fdff4c5443" providerId="LiveId" clId="{26E0F482-0E19-4349-A73A-8625A47CCDED}" dt="2025-01-23T10:18:03.296" v="3063" actId="1076"/>
          <ac:spMkLst>
            <pc:docMk/>
            <pc:sldMk cId="2273706967" sldId="416"/>
            <ac:spMk id="10" creationId="{7DB23198-0165-2AFB-1EA0-36B79BFDE1D7}"/>
          </ac:spMkLst>
        </pc:spChg>
        <pc:spChg chg="mod">
          <ac:chgData name="Martin Schweinberger" userId="90c3b6fdff4c5443" providerId="LiveId" clId="{26E0F482-0E19-4349-A73A-8625A47CCDED}" dt="2025-01-23T10:19:12.882" v="3068"/>
          <ac:spMkLst>
            <pc:docMk/>
            <pc:sldMk cId="2273706967" sldId="416"/>
            <ac:spMk id="17" creationId="{C7CE7070-BD4A-9CA6-A406-A4623F0B1513}"/>
          </ac:spMkLst>
        </pc:spChg>
        <pc:spChg chg="mod">
          <ac:chgData name="Martin Schweinberger" userId="90c3b6fdff4c5443" providerId="LiveId" clId="{26E0F482-0E19-4349-A73A-8625A47CCDED}" dt="2025-01-25T09:41:25.915" v="3518" actId="20577"/>
          <ac:spMkLst>
            <pc:docMk/>
            <pc:sldMk cId="2273706967" sldId="416"/>
            <ac:spMk id="18" creationId="{CEB11547-0939-80BE-2EA5-1DF242C38770}"/>
          </ac:spMkLst>
        </pc:spChg>
      </pc:sldChg>
      <pc:sldChg chg="addSp delSp modSp add mod">
        <pc:chgData name="Martin Schweinberger" userId="90c3b6fdff4c5443" providerId="LiveId" clId="{26E0F482-0E19-4349-A73A-8625A47CCDED}" dt="2025-01-26T18:53:04.812" v="6662" actId="1036"/>
        <pc:sldMkLst>
          <pc:docMk/>
          <pc:sldMk cId="2479586379" sldId="417"/>
        </pc:sldMkLst>
        <pc:spChg chg="add del mod">
          <ac:chgData name="Martin Schweinberger" userId="90c3b6fdff4c5443" providerId="LiveId" clId="{26E0F482-0E19-4349-A73A-8625A47CCDED}" dt="2025-01-26T18:50:49.950" v="6525" actId="478"/>
          <ac:spMkLst>
            <pc:docMk/>
            <pc:sldMk cId="2479586379" sldId="417"/>
            <ac:spMk id="2" creationId="{E50C7FB8-3A7E-61FA-9462-18ED593656D1}"/>
          </ac:spMkLst>
        </pc:spChg>
        <pc:spChg chg="del">
          <ac:chgData name="Martin Schweinberger" userId="90c3b6fdff4c5443" providerId="LiveId" clId="{26E0F482-0E19-4349-A73A-8625A47CCDED}" dt="2025-01-25T09:44:10.573" v="3550" actId="478"/>
          <ac:spMkLst>
            <pc:docMk/>
            <pc:sldMk cId="2479586379" sldId="417"/>
            <ac:spMk id="4" creationId="{5F7EAFA2-B18C-AE7D-28E2-B042D2BFF0F3}"/>
          </ac:spMkLst>
        </pc:spChg>
        <pc:spChg chg="add mod">
          <ac:chgData name="Martin Schweinberger" userId="90c3b6fdff4c5443" providerId="LiveId" clId="{26E0F482-0E19-4349-A73A-8625A47CCDED}" dt="2025-01-25T11:57:38.599" v="4428" actId="1076"/>
          <ac:spMkLst>
            <pc:docMk/>
            <pc:sldMk cId="2479586379" sldId="417"/>
            <ac:spMk id="5" creationId="{CC7AF48F-6A03-B887-32A8-9F4889D92BC8}"/>
          </ac:spMkLst>
        </pc:spChg>
        <pc:spChg chg="add mod">
          <ac:chgData name="Martin Schweinberger" userId="90c3b6fdff4c5443" providerId="LiveId" clId="{26E0F482-0E19-4349-A73A-8625A47CCDED}" dt="2025-01-26T18:52:58.494" v="6661" actId="1076"/>
          <ac:spMkLst>
            <pc:docMk/>
            <pc:sldMk cId="2479586379" sldId="417"/>
            <ac:spMk id="8" creationId="{EB364EC9-1FBB-CC63-C98D-35E61764A228}"/>
          </ac:spMkLst>
        </pc:spChg>
        <pc:spChg chg="mod">
          <ac:chgData name="Martin Schweinberger" userId="90c3b6fdff4c5443" providerId="LiveId" clId="{26E0F482-0E19-4349-A73A-8625A47CCDED}" dt="2025-01-23T10:30:07.808" v="3179" actId="113"/>
          <ac:spMkLst>
            <pc:docMk/>
            <pc:sldMk cId="2479586379" sldId="417"/>
            <ac:spMk id="17" creationId="{36400A5F-A1F1-0268-E54C-5E09C0FEBF1B}"/>
          </ac:spMkLst>
        </pc:spChg>
        <pc:spChg chg="mod">
          <ac:chgData name="Martin Schweinberger" userId="90c3b6fdff4c5443" providerId="LiveId" clId="{26E0F482-0E19-4349-A73A-8625A47CCDED}" dt="2025-01-26T18:52:06.778" v="6583" actId="403"/>
          <ac:spMkLst>
            <pc:docMk/>
            <pc:sldMk cId="2479586379" sldId="417"/>
            <ac:spMk id="18" creationId="{63B2B53F-9F45-386D-2E6F-E9B6E8DD7EF5}"/>
          </ac:spMkLst>
        </pc:spChg>
        <pc:picChg chg="mod">
          <ac:chgData name="Martin Schweinberger" userId="90c3b6fdff4c5443" providerId="LiveId" clId="{26E0F482-0E19-4349-A73A-8625A47CCDED}" dt="2025-01-25T09:45:26.668" v="3551" actId="14100"/>
          <ac:picMkLst>
            <pc:docMk/>
            <pc:sldMk cId="2479586379" sldId="417"/>
            <ac:picMk id="3" creationId="{4D3CD90E-5B2A-CFF3-103D-E88D3E670673}"/>
          </ac:picMkLst>
        </pc:picChg>
        <pc:picChg chg="add mod">
          <ac:chgData name="Martin Schweinberger" userId="90c3b6fdff4c5443" providerId="LiveId" clId="{26E0F482-0E19-4349-A73A-8625A47CCDED}" dt="2025-01-26T18:53:04.812" v="6662" actId="1036"/>
          <ac:picMkLst>
            <pc:docMk/>
            <pc:sldMk cId="2479586379" sldId="417"/>
            <ac:picMk id="7" creationId="{FFB21F3A-E811-2162-79BA-CCA923597380}"/>
          </ac:picMkLst>
        </pc:picChg>
      </pc:sldChg>
      <pc:sldChg chg="modSp add mod">
        <pc:chgData name="Martin Schweinberger" userId="90c3b6fdff4c5443" providerId="LiveId" clId="{26E0F482-0E19-4349-A73A-8625A47CCDED}" dt="2025-01-26T18:47:04.033" v="6456" actId="20577"/>
        <pc:sldMkLst>
          <pc:docMk/>
          <pc:sldMk cId="443430085" sldId="418"/>
        </pc:sldMkLst>
        <pc:spChg chg="mod">
          <ac:chgData name="Martin Schweinberger" userId="90c3b6fdff4c5443" providerId="LiveId" clId="{26E0F482-0E19-4349-A73A-8625A47CCDED}" dt="2025-01-26T18:47:04.033" v="6456" actId="20577"/>
          <ac:spMkLst>
            <pc:docMk/>
            <pc:sldMk cId="443430085" sldId="418"/>
            <ac:spMk id="4" creationId="{42481A81-376A-B6C1-EE9E-C80022590F01}"/>
          </ac:spMkLst>
        </pc:spChg>
        <pc:picChg chg="ord">
          <ac:chgData name="Martin Schweinberger" userId="90c3b6fdff4c5443" providerId="LiveId" clId="{26E0F482-0E19-4349-A73A-8625A47CCDED}" dt="2025-01-25T12:10:57.902" v="4551" actId="167"/>
          <ac:picMkLst>
            <pc:docMk/>
            <pc:sldMk cId="443430085" sldId="418"/>
            <ac:picMk id="3" creationId="{001A78D3-969B-5D43-52AC-CCC3FE6EAC97}"/>
          </ac:picMkLst>
        </pc:picChg>
      </pc:sldChg>
      <pc:sldChg chg="modSp add mod ord">
        <pc:chgData name="Martin Schweinberger" userId="90c3b6fdff4c5443" providerId="LiveId" clId="{26E0F482-0E19-4349-A73A-8625A47CCDED}" dt="2025-01-25T09:42:04.047" v="3545"/>
        <pc:sldMkLst>
          <pc:docMk/>
          <pc:sldMk cId="471925949" sldId="419"/>
        </pc:sldMkLst>
        <pc:spChg chg="mod">
          <ac:chgData name="Martin Schweinberger" userId="90c3b6fdff4c5443" providerId="LiveId" clId="{26E0F482-0E19-4349-A73A-8625A47CCDED}" dt="2025-01-23T10:40:39.651" v="3270" actId="113"/>
          <ac:spMkLst>
            <pc:docMk/>
            <pc:sldMk cId="471925949" sldId="419"/>
            <ac:spMk id="17" creationId="{6995E96D-D8D1-E399-829C-D0DC4D8A9913}"/>
          </ac:spMkLst>
        </pc:spChg>
        <pc:spChg chg="mod">
          <ac:chgData name="Martin Schweinberger" userId="90c3b6fdff4c5443" providerId="LiveId" clId="{26E0F482-0E19-4349-A73A-8625A47CCDED}" dt="2025-01-25T09:41:44.417" v="3543" actId="20577"/>
          <ac:spMkLst>
            <pc:docMk/>
            <pc:sldMk cId="471925949" sldId="419"/>
            <ac:spMk id="18" creationId="{90BE0B38-70C1-2A82-C069-A2D618B15A97}"/>
          </ac:spMkLst>
        </pc:spChg>
      </pc:sldChg>
      <pc:sldChg chg="addSp delSp modSp add mod ord">
        <pc:chgData name="Martin Schweinberger" userId="90c3b6fdff4c5443" providerId="LiveId" clId="{26E0F482-0E19-4349-A73A-8625A47CCDED}" dt="2025-01-25T20:45:44.133" v="6160" actId="6549"/>
        <pc:sldMkLst>
          <pc:docMk/>
          <pc:sldMk cId="1804559507" sldId="420"/>
        </pc:sldMkLst>
        <pc:spChg chg="mod">
          <ac:chgData name="Martin Schweinberger" userId="90c3b6fdff4c5443" providerId="LiveId" clId="{26E0F482-0E19-4349-A73A-8625A47CCDED}" dt="2025-01-25T20:27:06.666" v="6002" actId="20577"/>
          <ac:spMkLst>
            <pc:docMk/>
            <pc:sldMk cId="1804559507" sldId="420"/>
            <ac:spMk id="17" creationId="{728C697F-B68D-3FC2-20C3-47921DCE5B28}"/>
          </ac:spMkLst>
        </pc:spChg>
        <pc:spChg chg="mod">
          <ac:chgData name="Martin Schweinberger" userId="90c3b6fdff4c5443" providerId="LiveId" clId="{26E0F482-0E19-4349-A73A-8625A47CCDED}" dt="2025-01-25T20:45:44.133" v="6160" actId="6549"/>
          <ac:spMkLst>
            <pc:docMk/>
            <pc:sldMk cId="1804559507" sldId="420"/>
            <ac:spMk id="18" creationId="{40A8AC0F-F672-A924-1CAF-C97F81D1F4B5}"/>
          </ac:spMkLst>
        </pc:spChg>
        <pc:picChg chg="add del mod">
          <ac:chgData name="Martin Schweinberger" userId="90c3b6fdff4c5443" providerId="LiveId" clId="{26E0F482-0E19-4349-A73A-8625A47CCDED}" dt="2025-01-25T20:21:16.596" v="5831" actId="478"/>
          <ac:picMkLst>
            <pc:docMk/>
            <pc:sldMk cId="1804559507" sldId="420"/>
            <ac:picMk id="3" creationId="{ECC3D2DC-A316-E1BB-D3B7-371D78726AAE}"/>
          </ac:picMkLst>
        </pc:picChg>
        <pc:picChg chg="add mod">
          <ac:chgData name="Martin Schweinberger" userId="90c3b6fdff4c5443" providerId="LiveId" clId="{26E0F482-0E19-4349-A73A-8625A47CCDED}" dt="2025-01-25T20:25:11.050" v="5963" actId="14100"/>
          <ac:picMkLst>
            <pc:docMk/>
            <pc:sldMk cId="1804559507" sldId="420"/>
            <ac:picMk id="5" creationId="{60FA3680-39EE-7C30-7C9E-D92558DBE68C}"/>
          </ac:picMkLst>
        </pc:picChg>
        <pc:picChg chg="add del mod">
          <ac:chgData name="Martin Schweinberger" userId="90c3b6fdff4c5443" providerId="LiveId" clId="{26E0F482-0E19-4349-A73A-8625A47CCDED}" dt="2025-01-25T20:45:23.311" v="6152" actId="478"/>
          <ac:picMkLst>
            <pc:docMk/>
            <pc:sldMk cId="1804559507" sldId="420"/>
            <ac:picMk id="8" creationId="{5D46EAAA-CB6B-F74F-6F8A-524564D0FFB3}"/>
          </ac:picMkLst>
        </pc:picChg>
        <pc:picChg chg="add mod">
          <ac:chgData name="Martin Schweinberger" userId="90c3b6fdff4c5443" providerId="LiveId" clId="{26E0F482-0E19-4349-A73A-8625A47CCDED}" dt="2025-01-25T20:45:32.710" v="6158" actId="1076"/>
          <ac:picMkLst>
            <pc:docMk/>
            <pc:sldMk cId="1804559507" sldId="420"/>
            <ac:picMk id="10" creationId="{9F54975E-82D7-0F65-FE15-92EB6044F92F}"/>
          </ac:picMkLst>
        </pc:picChg>
      </pc:sldChg>
      <pc:sldChg chg="addSp delSp modSp add mod">
        <pc:chgData name="Martin Schweinberger" userId="90c3b6fdff4c5443" providerId="LiveId" clId="{26E0F482-0E19-4349-A73A-8625A47CCDED}" dt="2025-01-25T10:45:57.865" v="4302" actId="14100"/>
        <pc:sldMkLst>
          <pc:docMk/>
          <pc:sldMk cId="2743779900" sldId="421"/>
        </pc:sldMkLst>
        <pc:spChg chg="mod">
          <ac:chgData name="Martin Schweinberger" userId="90c3b6fdff4c5443" providerId="LiveId" clId="{26E0F482-0E19-4349-A73A-8625A47CCDED}" dt="2025-01-25T10:44:01.997" v="4283" actId="313"/>
          <ac:spMkLst>
            <pc:docMk/>
            <pc:sldMk cId="2743779900" sldId="421"/>
            <ac:spMk id="17" creationId="{6632EB18-7100-E0FD-E6B8-01C0ADAE3577}"/>
          </ac:spMkLst>
        </pc:spChg>
        <pc:spChg chg="mod">
          <ac:chgData name="Martin Schweinberger" userId="90c3b6fdff4c5443" providerId="LiveId" clId="{26E0F482-0E19-4349-A73A-8625A47CCDED}" dt="2025-01-25T10:45:50.606" v="4300" actId="20577"/>
          <ac:spMkLst>
            <pc:docMk/>
            <pc:sldMk cId="2743779900" sldId="421"/>
            <ac:spMk id="18" creationId="{31C3A58A-0B09-E105-563C-BBD1AC61C0E2}"/>
          </ac:spMkLst>
        </pc:spChg>
        <pc:picChg chg="add del mod">
          <ac:chgData name="Martin Schweinberger" userId="90c3b6fdff4c5443" providerId="LiveId" clId="{26E0F482-0E19-4349-A73A-8625A47CCDED}" dt="2025-01-25T10:44:56.882" v="4284" actId="478"/>
          <ac:picMkLst>
            <pc:docMk/>
            <pc:sldMk cId="2743779900" sldId="421"/>
            <ac:picMk id="3" creationId="{EAB51C28-CB51-6BF1-7735-FAEC3C2F8C65}"/>
          </ac:picMkLst>
        </pc:picChg>
        <pc:picChg chg="add mod ord">
          <ac:chgData name="Martin Schweinberger" userId="90c3b6fdff4c5443" providerId="LiveId" clId="{26E0F482-0E19-4349-A73A-8625A47CCDED}" dt="2025-01-25T10:45:57.865" v="4302" actId="14100"/>
          <ac:picMkLst>
            <pc:docMk/>
            <pc:sldMk cId="2743779900" sldId="421"/>
            <ac:picMk id="5" creationId="{AFF645EF-9936-E056-47B2-B049631F7F1F}"/>
          </ac:picMkLst>
        </pc:picChg>
      </pc:sldChg>
      <pc:sldChg chg="modSp mod">
        <pc:chgData name="Martin Schweinberger" userId="90c3b6fdff4c5443" providerId="LiveId" clId="{26E0F482-0E19-4349-A73A-8625A47CCDED}" dt="2025-01-25T20:01:45.895" v="5655" actId="255"/>
        <pc:sldMkLst>
          <pc:docMk/>
          <pc:sldMk cId="731304228" sldId="422"/>
        </pc:sldMkLst>
        <pc:spChg chg="mod">
          <ac:chgData name="Martin Schweinberger" userId="90c3b6fdff4c5443" providerId="LiveId" clId="{26E0F482-0E19-4349-A73A-8625A47CCDED}" dt="2025-01-25T20:01:45.895" v="5655" actId="255"/>
          <ac:spMkLst>
            <pc:docMk/>
            <pc:sldMk cId="731304228" sldId="422"/>
            <ac:spMk id="18" creationId="{43DCE744-20AC-9F2C-FEDC-228C3D5F770E}"/>
          </ac:spMkLst>
        </pc:spChg>
      </pc:sldChg>
      <pc:sldChg chg="addSp delSp modSp mod">
        <pc:chgData name="Martin Schweinberger" userId="90c3b6fdff4c5443" providerId="LiveId" clId="{26E0F482-0E19-4349-A73A-8625A47CCDED}" dt="2025-01-26T18:42:05.830" v="6390" actId="404"/>
        <pc:sldMkLst>
          <pc:docMk/>
          <pc:sldMk cId="1301585210" sldId="424"/>
        </pc:sldMkLst>
        <pc:spChg chg="mod">
          <ac:chgData name="Martin Schweinberger" userId="90c3b6fdff4c5443" providerId="LiveId" clId="{26E0F482-0E19-4349-A73A-8625A47CCDED}" dt="2025-01-25T10:04:55.822" v="3898" actId="27636"/>
          <ac:spMkLst>
            <pc:docMk/>
            <pc:sldMk cId="1301585210" sldId="424"/>
            <ac:spMk id="17" creationId="{78EE7927-05A2-5043-43E8-06B7C2C94A79}"/>
          </ac:spMkLst>
        </pc:spChg>
        <pc:spChg chg="mod">
          <ac:chgData name="Martin Schweinberger" userId="90c3b6fdff4c5443" providerId="LiveId" clId="{26E0F482-0E19-4349-A73A-8625A47CCDED}" dt="2025-01-26T18:42:05.830" v="6390" actId="404"/>
          <ac:spMkLst>
            <pc:docMk/>
            <pc:sldMk cId="1301585210" sldId="424"/>
            <ac:spMk id="18" creationId="{D0493CE4-E480-AA06-F68E-147E3CC7168C}"/>
          </ac:spMkLst>
        </pc:spChg>
        <pc:picChg chg="add mod">
          <ac:chgData name="Martin Schweinberger" userId="90c3b6fdff4c5443" providerId="LiveId" clId="{26E0F482-0E19-4349-A73A-8625A47CCDED}" dt="2025-01-25T10:12:46.693" v="3971" actId="14100"/>
          <ac:picMkLst>
            <pc:docMk/>
            <pc:sldMk cId="1301585210" sldId="424"/>
            <ac:picMk id="3" creationId="{46BC1BBB-5A87-D82D-7B64-4091432EC38B}"/>
          </ac:picMkLst>
        </pc:picChg>
        <pc:picChg chg="del">
          <ac:chgData name="Martin Schweinberger" userId="90c3b6fdff4c5443" providerId="LiveId" clId="{26E0F482-0E19-4349-A73A-8625A47CCDED}" dt="2025-01-25T09:59:39.064" v="3849" actId="478"/>
          <ac:picMkLst>
            <pc:docMk/>
            <pc:sldMk cId="1301585210" sldId="424"/>
            <ac:picMk id="4" creationId="{E01C63E0-1D88-805A-F37E-089A493E94D7}"/>
          </ac:picMkLst>
        </pc:picChg>
        <pc:picChg chg="add mod">
          <ac:chgData name="Martin Schweinberger" userId="90c3b6fdff4c5443" providerId="LiveId" clId="{26E0F482-0E19-4349-A73A-8625A47CCDED}" dt="2025-01-25T10:11:10.649" v="3953" actId="1076"/>
          <ac:picMkLst>
            <pc:docMk/>
            <pc:sldMk cId="1301585210" sldId="424"/>
            <ac:picMk id="7" creationId="{E0E3DFB1-C0A3-1AFF-47BC-3561BC81B27B}"/>
          </ac:picMkLst>
        </pc:picChg>
      </pc:sldChg>
      <pc:sldChg chg="addSp delSp modSp mod">
        <pc:chgData name="Martin Schweinberger" userId="90c3b6fdff4c5443" providerId="LiveId" clId="{26E0F482-0E19-4349-A73A-8625A47CCDED}" dt="2025-01-25T20:08:12.420" v="5734" actId="255"/>
        <pc:sldMkLst>
          <pc:docMk/>
          <pc:sldMk cId="3354298969" sldId="425"/>
        </pc:sldMkLst>
        <pc:spChg chg="mod">
          <ac:chgData name="Martin Schweinberger" userId="90c3b6fdff4c5443" providerId="LiveId" clId="{26E0F482-0E19-4349-A73A-8625A47CCDED}" dt="2025-01-25T20:08:12.420" v="5734" actId="255"/>
          <ac:spMkLst>
            <pc:docMk/>
            <pc:sldMk cId="3354298969" sldId="425"/>
            <ac:spMk id="18" creationId="{9F98760C-A04E-B122-8FCD-D9D9D9905006}"/>
          </ac:spMkLst>
        </pc:spChg>
        <pc:picChg chg="add mod">
          <ac:chgData name="Martin Schweinberger" userId="90c3b6fdff4c5443" providerId="LiveId" clId="{26E0F482-0E19-4349-A73A-8625A47CCDED}" dt="2025-01-25T09:59:33.596" v="3848" actId="1076"/>
          <ac:picMkLst>
            <pc:docMk/>
            <pc:sldMk cId="3354298969" sldId="425"/>
            <ac:picMk id="2" creationId="{9A5FB36E-2614-05CC-5805-095A4158B6CF}"/>
          </ac:picMkLst>
        </pc:picChg>
        <pc:picChg chg="del">
          <ac:chgData name="Martin Schweinberger" userId="90c3b6fdff4c5443" providerId="LiveId" clId="{26E0F482-0E19-4349-A73A-8625A47CCDED}" dt="2025-01-25T09:59:25.875" v="3845" actId="478"/>
          <ac:picMkLst>
            <pc:docMk/>
            <pc:sldMk cId="3354298969" sldId="425"/>
            <ac:picMk id="5" creationId="{13000425-15FD-D2B8-20F0-FF91B80CA981}"/>
          </ac:picMkLst>
        </pc:picChg>
      </pc:sldChg>
      <pc:sldChg chg="delSp modSp add mod">
        <pc:chgData name="Martin Schweinberger" userId="90c3b6fdff4c5443" providerId="LiveId" clId="{26E0F482-0E19-4349-A73A-8625A47CCDED}" dt="2025-01-25T09:57:53.813" v="3789" actId="20577"/>
        <pc:sldMkLst>
          <pc:docMk/>
          <pc:sldMk cId="3381849603" sldId="426"/>
        </pc:sldMkLst>
        <pc:spChg chg="del">
          <ac:chgData name="Martin Schweinberger" userId="90c3b6fdff4c5443" providerId="LiveId" clId="{26E0F482-0E19-4349-A73A-8625A47CCDED}" dt="2025-01-25T09:50:41.314" v="3656" actId="478"/>
          <ac:spMkLst>
            <pc:docMk/>
            <pc:sldMk cId="3381849603" sldId="426"/>
            <ac:spMk id="4" creationId="{6D90D9E0-5C7E-569B-F0FB-5E3CF300AF80}"/>
          </ac:spMkLst>
        </pc:spChg>
        <pc:spChg chg="mod">
          <ac:chgData name="Martin Schweinberger" userId="90c3b6fdff4c5443" providerId="LiveId" clId="{26E0F482-0E19-4349-A73A-8625A47CCDED}" dt="2025-01-25T09:57:53.813" v="3789" actId="20577"/>
          <ac:spMkLst>
            <pc:docMk/>
            <pc:sldMk cId="3381849603" sldId="426"/>
            <ac:spMk id="18" creationId="{9E881399-B121-6BCC-EAB3-D1F27B53E94D}"/>
          </ac:spMkLst>
        </pc:spChg>
        <pc:picChg chg="del">
          <ac:chgData name="Martin Schweinberger" userId="90c3b6fdff4c5443" providerId="LiveId" clId="{26E0F482-0E19-4349-A73A-8625A47CCDED}" dt="2025-01-25T09:50:22.927" v="3652" actId="478"/>
          <ac:picMkLst>
            <pc:docMk/>
            <pc:sldMk cId="3381849603" sldId="426"/>
            <ac:picMk id="3" creationId="{C9535159-F86D-61A1-AE68-829E646C297A}"/>
          </ac:picMkLst>
        </pc:picChg>
      </pc:sldChg>
      <pc:sldChg chg="addSp modSp add mod">
        <pc:chgData name="Martin Schweinberger" userId="90c3b6fdff4c5443" providerId="LiveId" clId="{26E0F482-0E19-4349-A73A-8625A47CCDED}" dt="2025-01-25T19:52:42.499" v="5584" actId="20577"/>
        <pc:sldMkLst>
          <pc:docMk/>
          <pc:sldMk cId="1902027891" sldId="427"/>
        </pc:sldMkLst>
        <pc:spChg chg="mod">
          <ac:chgData name="Martin Schweinberger" userId="90c3b6fdff4c5443" providerId="LiveId" clId="{26E0F482-0E19-4349-A73A-8625A47CCDED}" dt="2025-01-25T10:46:16.164" v="4306" actId="20577"/>
          <ac:spMkLst>
            <pc:docMk/>
            <pc:sldMk cId="1902027891" sldId="427"/>
            <ac:spMk id="17" creationId="{3FB3C697-C197-FD94-2CB0-EEEE194223AF}"/>
          </ac:spMkLst>
        </pc:spChg>
        <pc:spChg chg="mod">
          <ac:chgData name="Martin Schweinberger" userId="90c3b6fdff4c5443" providerId="LiveId" clId="{26E0F482-0E19-4349-A73A-8625A47CCDED}" dt="2025-01-25T19:52:42.499" v="5584" actId="20577"/>
          <ac:spMkLst>
            <pc:docMk/>
            <pc:sldMk cId="1902027891" sldId="427"/>
            <ac:spMk id="18" creationId="{05A6F72C-3D2D-3604-279C-909441BB7D3F}"/>
          </ac:spMkLst>
        </pc:spChg>
        <pc:picChg chg="add mod">
          <ac:chgData name="Martin Schweinberger" userId="90c3b6fdff4c5443" providerId="LiveId" clId="{26E0F482-0E19-4349-A73A-8625A47CCDED}" dt="2025-01-25T19:34:54.873" v="4592" actId="1076"/>
          <ac:picMkLst>
            <pc:docMk/>
            <pc:sldMk cId="1902027891" sldId="427"/>
            <ac:picMk id="3" creationId="{9A38558C-ACB7-80B7-8D93-914499E3EED8}"/>
          </ac:picMkLst>
        </pc:picChg>
        <pc:picChg chg="add mod">
          <ac:chgData name="Martin Schweinberger" userId="90c3b6fdff4c5443" providerId="LiveId" clId="{26E0F482-0E19-4349-A73A-8625A47CCDED}" dt="2025-01-25T19:50:37.419" v="5563" actId="1076"/>
          <ac:picMkLst>
            <pc:docMk/>
            <pc:sldMk cId="1902027891" sldId="427"/>
            <ac:picMk id="5" creationId="{7CE2C24A-8CE5-D5C2-10C4-43975503D277}"/>
          </ac:picMkLst>
        </pc:picChg>
        <pc:picChg chg="add mod">
          <ac:chgData name="Martin Schweinberger" userId="90c3b6fdff4c5443" providerId="LiveId" clId="{26E0F482-0E19-4349-A73A-8625A47CCDED}" dt="2025-01-25T19:52:32.252" v="5581" actId="14100"/>
          <ac:picMkLst>
            <pc:docMk/>
            <pc:sldMk cId="1902027891" sldId="427"/>
            <ac:picMk id="7" creationId="{5F2A8246-BE76-02E5-E079-3EC6A0F594D4}"/>
          </ac:picMkLst>
        </pc:picChg>
      </pc:sldChg>
      <pc:sldChg chg="addSp delSp modSp add mod">
        <pc:chgData name="Martin Schweinberger" userId="90c3b6fdff4c5443" providerId="LiveId" clId="{26E0F482-0E19-4349-A73A-8625A47CCDED}" dt="2025-01-25T21:58:35.801" v="6348" actId="948"/>
        <pc:sldMkLst>
          <pc:docMk/>
          <pc:sldMk cId="526356439" sldId="428"/>
        </pc:sldMkLst>
        <pc:spChg chg="mod">
          <ac:chgData name="Martin Schweinberger" userId="90c3b6fdff4c5443" providerId="LiveId" clId="{26E0F482-0E19-4349-A73A-8625A47CCDED}" dt="2025-01-25T21:58:35.801" v="6348" actId="948"/>
          <ac:spMkLst>
            <pc:docMk/>
            <pc:sldMk cId="526356439" sldId="428"/>
            <ac:spMk id="18" creationId="{C991A18A-0A49-2865-1FAC-211CD0BE2160}"/>
          </ac:spMkLst>
        </pc:spChg>
        <pc:picChg chg="del">
          <ac:chgData name="Martin Schweinberger" userId="90c3b6fdff4c5443" providerId="LiveId" clId="{26E0F482-0E19-4349-A73A-8625A47CCDED}" dt="2025-01-25T19:56:36.427" v="5596" actId="478"/>
          <ac:picMkLst>
            <pc:docMk/>
            <pc:sldMk cId="526356439" sldId="428"/>
            <ac:picMk id="3" creationId="{5685E661-E448-51A1-0A31-08566CFF2A96}"/>
          </ac:picMkLst>
        </pc:picChg>
        <pc:picChg chg="add mod">
          <ac:chgData name="Martin Schweinberger" userId="90c3b6fdff4c5443" providerId="LiveId" clId="{26E0F482-0E19-4349-A73A-8625A47CCDED}" dt="2025-01-25T19:57:03.805" v="5608" actId="1076"/>
          <ac:picMkLst>
            <pc:docMk/>
            <pc:sldMk cId="526356439" sldId="428"/>
            <ac:picMk id="4" creationId="{B9ABEF53-4B10-716C-422F-57B50AD21967}"/>
          </ac:picMkLst>
        </pc:picChg>
      </pc:sldChg>
      <pc:sldChg chg="delSp modSp add mod ord">
        <pc:chgData name="Martin Schweinberger" userId="90c3b6fdff4c5443" providerId="LiveId" clId="{26E0F482-0E19-4349-A73A-8625A47CCDED}" dt="2025-01-25T20:08:31.964" v="5738" actId="114"/>
        <pc:sldMkLst>
          <pc:docMk/>
          <pc:sldMk cId="271665755" sldId="429"/>
        </pc:sldMkLst>
        <pc:spChg chg="mod">
          <ac:chgData name="Martin Schweinberger" userId="90c3b6fdff4c5443" providerId="LiveId" clId="{26E0F482-0E19-4349-A73A-8625A47CCDED}" dt="2025-01-25T11:55:16.180" v="4402" actId="20577"/>
          <ac:spMkLst>
            <pc:docMk/>
            <pc:sldMk cId="271665755" sldId="429"/>
            <ac:spMk id="17" creationId="{78E8BE63-BDFE-7A82-B94B-30FEA3967CE7}"/>
          </ac:spMkLst>
        </pc:spChg>
        <pc:spChg chg="mod">
          <ac:chgData name="Martin Schweinberger" userId="90c3b6fdff4c5443" providerId="LiveId" clId="{26E0F482-0E19-4349-A73A-8625A47CCDED}" dt="2025-01-25T20:08:31.964" v="5738" actId="114"/>
          <ac:spMkLst>
            <pc:docMk/>
            <pc:sldMk cId="271665755" sldId="429"/>
            <ac:spMk id="18" creationId="{51D7A53A-5D2E-D4FF-BBAF-B4BF54132690}"/>
          </ac:spMkLst>
        </pc:spChg>
        <pc:picChg chg="del">
          <ac:chgData name="Martin Schweinberger" userId="90c3b6fdff4c5443" providerId="LiveId" clId="{26E0F482-0E19-4349-A73A-8625A47CCDED}" dt="2025-01-25T11:55:41.977" v="4407" actId="478"/>
          <ac:picMkLst>
            <pc:docMk/>
            <pc:sldMk cId="271665755" sldId="429"/>
            <ac:picMk id="3" creationId="{9F0C28A0-6999-6A45-14EA-F2D0B8A68057}"/>
          </ac:picMkLst>
        </pc:picChg>
      </pc:sldChg>
      <pc:sldChg chg="addSp delSp modSp add mod">
        <pc:chgData name="Martin Schweinberger" userId="90c3b6fdff4c5443" providerId="LiveId" clId="{26E0F482-0E19-4349-A73A-8625A47CCDED}" dt="2025-01-25T20:06:04.497" v="5714" actId="20577"/>
        <pc:sldMkLst>
          <pc:docMk/>
          <pc:sldMk cId="3027111334" sldId="430"/>
        </pc:sldMkLst>
        <pc:spChg chg="mod">
          <ac:chgData name="Martin Schweinberger" userId="90c3b6fdff4c5443" providerId="LiveId" clId="{26E0F482-0E19-4349-A73A-8625A47CCDED}" dt="2025-01-25T20:06:04.497" v="5714" actId="20577"/>
          <ac:spMkLst>
            <pc:docMk/>
            <pc:sldMk cId="3027111334" sldId="430"/>
            <ac:spMk id="18" creationId="{BFE66972-2436-D05A-DDBD-B2B8D438001C}"/>
          </ac:spMkLst>
        </pc:spChg>
        <pc:picChg chg="del">
          <ac:chgData name="Martin Schweinberger" userId="90c3b6fdff4c5443" providerId="LiveId" clId="{26E0F482-0E19-4349-A73A-8625A47CCDED}" dt="2025-01-25T19:51:14.083" v="5564" actId="478"/>
          <ac:picMkLst>
            <pc:docMk/>
            <pc:sldMk cId="3027111334" sldId="430"/>
            <ac:picMk id="3" creationId="{14258E2B-4F34-C962-220F-DD4F1D264F9A}"/>
          </ac:picMkLst>
        </pc:picChg>
        <pc:picChg chg="add del mod">
          <ac:chgData name="Martin Schweinberger" userId="90c3b6fdff4c5443" providerId="LiveId" clId="{26E0F482-0E19-4349-A73A-8625A47CCDED}" dt="2025-01-25T19:52:50.699" v="5585" actId="478"/>
          <ac:picMkLst>
            <pc:docMk/>
            <pc:sldMk cId="3027111334" sldId="430"/>
            <ac:picMk id="4" creationId="{08F91248-B823-F632-A69E-731B43360035}"/>
          </ac:picMkLst>
        </pc:picChg>
        <pc:picChg chg="add mod">
          <ac:chgData name="Martin Schweinberger" userId="90c3b6fdff4c5443" providerId="LiveId" clId="{26E0F482-0E19-4349-A73A-8625A47CCDED}" dt="2025-01-25T20:05:56.344" v="5711" actId="1076"/>
          <ac:picMkLst>
            <pc:docMk/>
            <pc:sldMk cId="3027111334" sldId="430"/>
            <ac:picMk id="7" creationId="{2C64A3E2-B814-2D67-DDB7-F49B45211C3D}"/>
          </ac:picMkLst>
        </pc:picChg>
        <pc:picChg chg="add mod">
          <ac:chgData name="Martin Schweinberger" userId="90c3b6fdff4c5443" providerId="LiveId" clId="{26E0F482-0E19-4349-A73A-8625A47CCDED}" dt="2025-01-25T20:06:00.303" v="5712" actId="1076"/>
          <ac:picMkLst>
            <pc:docMk/>
            <pc:sldMk cId="3027111334" sldId="430"/>
            <ac:picMk id="9" creationId="{7DDDA370-811F-C83D-C4C1-F06A6BF5EC2C}"/>
          </ac:picMkLst>
        </pc:picChg>
      </pc:sldChg>
      <pc:sldChg chg="addSp modSp add mod">
        <pc:chgData name="Martin Schweinberger" userId="90c3b6fdff4c5443" providerId="LiveId" clId="{26E0F482-0E19-4349-A73A-8625A47CCDED}" dt="2025-01-25T21:56:40.260" v="6346" actId="313"/>
        <pc:sldMkLst>
          <pc:docMk/>
          <pc:sldMk cId="1577904343" sldId="431"/>
        </pc:sldMkLst>
        <pc:spChg chg="add mod">
          <ac:chgData name="Martin Schweinberger" userId="90c3b6fdff4c5443" providerId="LiveId" clId="{26E0F482-0E19-4349-A73A-8625A47CCDED}" dt="2025-01-25T20:19:22.474" v="5827" actId="1038"/>
          <ac:spMkLst>
            <pc:docMk/>
            <pc:sldMk cId="1577904343" sldId="431"/>
            <ac:spMk id="2" creationId="{9116770D-A96B-5D22-0B89-DB31711EC232}"/>
          </ac:spMkLst>
        </pc:spChg>
        <pc:spChg chg="mod">
          <ac:chgData name="Martin Schweinberger" userId="90c3b6fdff4c5443" providerId="LiveId" clId="{26E0F482-0E19-4349-A73A-8625A47CCDED}" dt="2025-01-25T21:56:40.260" v="6346" actId="313"/>
          <ac:spMkLst>
            <pc:docMk/>
            <pc:sldMk cId="1577904343" sldId="431"/>
            <ac:spMk id="18" creationId="{AB08325C-C1E6-72D6-901D-7CAE98A0FCDB}"/>
          </ac:spMkLst>
        </pc:spChg>
      </pc:sldChg>
      <pc:sldChg chg="addSp delSp modSp add mod ord">
        <pc:chgData name="Martin Schweinberger" userId="90c3b6fdff4c5443" providerId="LiveId" clId="{26E0F482-0E19-4349-A73A-8625A47CCDED}" dt="2025-01-25T21:57:59.372" v="6347" actId="167"/>
        <pc:sldMkLst>
          <pc:docMk/>
          <pc:sldMk cId="4280302147" sldId="432"/>
        </pc:sldMkLst>
        <pc:spChg chg="add mod">
          <ac:chgData name="Martin Schweinberger" userId="90c3b6fdff4c5443" providerId="LiveId" clId="{26E0F482-0E19-4349-A73A-8625A47CCDED}" dt="2025-01-25T20:56:13.127" v="6331" actId="1076"/>
          <ac:spMkLst>
            <pc:docMk/>
            <pc:sldMk cId="4280302147" sldId="432"/>
            <ac:spMk id="9" creationId="{B6501237-6302-FAE1-8BD0-08F8EA87265E}"/>
          </ac:spMkLst>
        </pc:spChg>
        <pc:spChg chg="mod">
          <ac:chgData name="Martin Schweinberger" userId="90c3b6fdff4c5443" providerId="LiveId" clId="{26E0F482-0E19-4349-A73A-8625A47CCDED}" dt="2025-01-25T20:27:37.390" v="6006" actId="113"/>
          <ac:spMkLst>
            <pc:docMk/>
            <pc:sldMk cId="4280302147" sldId="432"/>
            <ac:spMk id="17" creationId="{5E741E67-2885-1012-A837-7D5539E8F86D}"/>
          </ac:spMkLst>
        </pc:spChg>
        <pc:spChg chg="mod">
          <ac:chgData name="Martin Schweinberger" userId="90c3b6fdff4c5443" providerId="LiveId" clId="{26E0F482-0E19-4349-A73A-8625A47CCDED}" dt="2025-01-25T20:38:44.982" v="6105" actId="20577"/>
          <ac:spMkLst>
            <pc:docMk/>
            <pc:sldMk cId="4280302147" sldId="432"/>
            <ac:spMk id="18" creationId="{6861A8CC-A326-EED9-D908-C16468A5C34F}"/>
          </ac:spMkLst>
        </pc:spChg>
        <pc:picChg chg="add mod ord">
          <ac:chgData name="Martin Schweinberger" userId="90c3b6fdff4c5443" providerId="LiveId" clId="{26E0F482-0E19-4349-A73A-8625A47CCDED}" dt="2025-01-25T21:57:59.372" v="6347" actId="167"/>
          <ac:picMkLst>
            <pc:docMk/>
            <pc:sldMk cId="4280302147" sldId="432"/>
            <ac:picMk id="3" creationId="{38733FAD-5403-D522-3602-D8AC63B2AF92}"/>
          </ac:picMkLst>
        </pc:picChg>
        <pc:picChg chg="del">
          <ac:chgData name="Martin Schweinberger" userId="90c3b6fdff4c5443" providerId="LiveId" clId="{26E0F482-0E19-4349-A73A-8625A47CCDED}" dt="2025-01-25T20:27:48.882" v="6013" actId="478"/>
          <ac:picMkLst>
            <pc:docMk/>
            <pc:sldMk cId="4280302147" sldId="432"/>
            <ac:picMk id="5" creationId="{95174FF6-4F7E-9399-05A1-2824D297C03B}"/>
          </ac:picMkLst>
        </pc:picChg>
        <pc:picChg chg="add del mod">
          <ac:chgData name="Martin Schweinberger" userId="90c3b6fdff4c5443" providerId="LiveId" clId="{26E0F482-0E19-4349-A73A-8625A47CCDED}" dt="2025-01-25T20:56:00.410" v="6325" actId="478"/>
          <ac:picMkLst>
            <pc:docMk/>
            <pc:sldMk cId="4280302147" sldId="432"/>
            <ac:picMk id="7" creationId="{D50D8036-6311-7FAF-4DD8-29C9582A3D0F}"/>
          </ac:picMkLst>
        </pc:picChg>
        <pc:picChg chg="del">
          <ac:chgData name="Martin Schweinberger" userId="90c3b6fdff4c5443" providerId="LiveId" clId="{26E0F482-0E19-4349-A73A-8625A47CCDED}" dt="2025-01-25T20:27:48.037" v="6012" actId="478"/>
          <ac:picMkLst>
            <pc:docMk/>
            <pc:sldMk cId="4280302147" sldId="432"/>
            <ac:picMk id="8" creationId="{106909F7-AF3F-8973-89E2-51D97EC0254A}"/>
          </ac:picMkLst>
        </pc:picChg>
        <pc:picChg chg="add mod">
          <ac:chgData name="Martin Schweinberger" userId="90c3b6fdff4c5443" providerId="LiveId" clId="{26E0F482-0E19-4349-A73A-8625A47CCDED}" dt="2025-01-25T20:56:07.977" v="6330" actId="14100"/>
          <ac:picMkLst>
            <pc:docMk/>
            <pc:sldMk cId="4280302147" sldId="432"/>
            <ac:picMk id="11" creationId="{5F81DFBF-B0E8-9EF5-3DD7-DC08EA56A865}"/>
          </ac:picMkLst>
        </pc:picChg>
      </pc:sldChg>
      <pc:sldChg chg="addSp delSp modSp add mod">
        <pc:chgData name="Martin Schweinberger" userId="90c3b6fdff4c5443" providerId="LiveId" clId="{26E0F482-0E19-4349-A73A-8625A47CCDED}" dt="2025-01-25T20:44:51.632" v="6151" actId="14100"/>
        <pc:sldMkLst>
          <pc:docMk/>
          <pc:sldMk cId="1460267662" sldId="433"/>
        </pc:sldMkLst>
        <pc:spChg chg="mod">
          <ac:chgData name="Martin Schweinberger" userId="90c3b6fdff4c5443" providerId="LiveId" clId="{26E0F482-0E19-4349-A73A-8625A47CCDED}" dt="2025-01-25T20:39:27.203" v="6112" actId="27636"/>
          <ac:spMkLst>
            <pc:docMk/>
            <pc:sldMk cId="1460267662" sldId="433"/>
            <ac:spMk id="17" creationId="{6875DDB7-B4B7-2BB8-EABA-76EAAA2D9AF4}"/>
          </ac:spMkLst>
        </pc:spChg>
        <pc:spChg chg="mod">
          <ac:chgData name="Martin Schweinberger" userId="90c3b6fdff4c5443" providerId="LiveId" clId="{26E0F482-0E19-4349-A73A-8625A47CCDED}" dt="2025-01-25T20:44:47.974" v="6150" actId="20577"/>
          <ac:spMkLst>
            <pc:docMk/>
            <pc:sldMk cId="1460267662" sldId="433"/>
            <ac:spMk id="18" creationId="{1FDF5707-BF2E-7D57-364A-C63B3AB1FF10}"/>
          </ac:spMkLst>
        </pc:spChg>
        <pc:picChg chg="add mod">
          <ac:chgData name="Martin Schweinberger" userId="90c3b6fdff4c5443" providerId="LiveId" clId="{26E0F482-0E19-4349-A73A-8625A47CCDED}" dt="2025-01-25T20:42:56.515" v="6125" actId="962"/>
          <ac:picMkLst>
            <pc:docMk/>
            <pc:sldMk cId="1460267662" sldId="433"/>
            <ac:picMk id="3" creationId="{AFB21086-1E6C-AA6D-7FAA-C633DB46C566}"/>
          </ac:picMkLst>
        </pc:picChg>
        <pc:picChg chg="del">
          <ac:chgData name="Martin Schweinberger" userId="90c3b6fdff4c5443" providerId="LiveId" clId="{26E0F482-0E19-4349-A73A-8625A47CCDED}" dt="2025-01-25T20:42:48.946" v="6120" actId="478"/>
          <ac:picMkLst>
            <pc:docMk/>
            <pc:sldMk cId="1460267662" sldId="433"/>
            <ac:picMk id="5" creationId="{9205FDF8-7429-2CA3-F002-71CC664D04C2}"/>
          </ac:picMkLst>
        </pc:picChg>
        <pc:picChg chg="add mod">
          <ac:chgData name="Martin Schweinberger" userId="90c3b6fdff4c5443" providerId="LiveId" clId="{26E0F482-0E19-4349-A73A-8625A47CCDED}" dt="2025-01-25T20:44:51.632" v="6151" actId="14100"/>
          <ac:picMkLst>
            <pc:docMk/>
            <pc:sldMk cId="1460267662" sldId="433"/>
            <ac:picMk id="7" creationId="{E8CE3ACA-D403-0A03-AF9D-BE040EB57A64}"/>
          </ac:picMkLst>
        </pc:picChg>
        <pc:picChg chg="del">
          <ac:chgData name="Martin Schweinberger" userId="90c3b6fdff4c5443" providerId="LiveId" clId="{26E0F482-0E19-4349-A73A-8625A47CCDED}" dt="2025-01-25T20:42:48.241" v="6119" actId="478"/>
          <ac:picMkLst>
            <pc:docMk/>
            <pc:sldMk cId="1460267662" sldId="433"/>
            <ac:picMk id="8" creationId="{F20D3F25-2E61-A94E-E825-16667002298C}"/>
          </ac:picMkLst>
        </pc:picChg>
      </pc:sldChg>
      <pc:sldChg chg="addSp delSp modSp add mod">
        <pc:chgData name="Martin Schweinberger" userId="90c3b6fdff4c5443" providerId="LiveId" clId="{26E0F482-0E19-4349-A73A-8625A47CCDED}" dt="2025-01-25T20:51:10.071" v="6283" actId="20577"/>
        <pc:sldMkLst>
          <pc:docMk/>
          <pc:sldMk cId="485801370" sldId="434"/>
        </pc:sldMkLst>
        <pc:spChg chg="mod">
          <ac:chgData name="Martin Schweinberger" userId="90c3b6fdff4c5443" providerId="LiveId" clId="{26E0F482-0E19-4349-A73A-8625A47CCDED}" dt="2025-01-25T20:46:47.595" v="6173" actId="14100"/>
          <ac:spMkLst>
            <pc:docMk/>
            <pc:sldMk cId="485801370" sldId="434"/>
            <ac:spMk id="17" creationId="{74C674EF-0816-481A-E170-29CA84C84350}"/>
          </ac:spMkLst>
        </pc:spChg>
        <pc:spChg chg="mod">
          <ac:chgData name="Martin Schweinberger" userId="90c3b6fdff4c5443" providerId="LiveId" clId="{26E0F482-0E19-4349-A73A-8625A47CCDED}" dt="2025-01-25T20:51:10.071" v="6283" actId="20577"/>
          <ac:spMkLst>
            <pc:docMk/>
            <pc:sldMk cId="485801370" sldId="434"/>
            <ac:spMk id="18" creationId="{816B7A51-6242-1DC8-11A5-F135C079B19D}"/>
          </ac:spMkLst>
        </pc:spChg>
        <pc:picChg chg="del">
          <ac:chgData name="Martin Schweinberger" userId="90c3b6fdff4c5443" providerId="LiveId" clId="{26E0F482-0E19-4349-A73A-8625A47CCDED}" dt="2025-01-25T20:46:32.693" v="6170" actId="478"/>
          <ac:picMkLst>
            <pc:docMk/>
            <pc:sldMk cId="485801370" sldId="434"/>
            <ac:picMk id="3" creationId="{17C718B1-F42A-1FBD-FBFA-3CE28AF2DEB0}"/>
          </ac:picMkLst>
        </pc:picChg>
        <pc:picChg chg="add mod">
          <ac:chgData name="Martin Schweinberger" userId="90c3b6fdff4c5443" providerId="LiveId" clId="{26E0F482-0E19-4349-A73A-8625A47CCDED}" dt="2025-01-25T20:50:48.800" v="6268" actId="14100"/>
          <ac:picMkLst>
            <pc:docMk/>
            <pc:sldMk cId="485801370" sldId="434"/>
            <ac:picMk id="4" creationId="{48BE13D0-406C-227B-56D8-084790F42058}"/>
          </ac:picMkLst>
        </pc:picChg>
        <pc:picChg chg="del">
          <ac:chgData name="Martin Schweinberger" userId="90c3b6fdff4c5443" providerId="LiveId" clId="{26E0F482-0E19-4349-A73A-8625A47CCDED}" dt="2025-01-25T20:48:08.567" v="6181" actId="478"/>
          <ac:picMkLst>
            <pc:docMk/>
            <pc:sldMk cId="485801370" sldId="434"/>
            <ac:picMk id="7" creationId="{5DE84317-EB2D-E9F4-8DF2-B9818506F0F1}"/>
          </ac:picMkLst>
        </pc:picChg>
        <pc:picChg chg="add mod">
          <ac:chgData name="Martin Schweinberger" userId="90c3b6fdff4c5443" providerId="LiveId" clId="{26E0F482-0E19-4349-A73A-8625A47CCDED}" dt="2025-01-25T20:49:14.178" v="6195" actId="14100"/>
          <ac:picMkLst>
            <pc:docMk/>
            <pc:sldMk cId="485801370" sldId="434"/>
            <ac:picMk id="8" creationId="{B209981D-8519-1A4C-7CE1-669CBDB618A7}"/>
          </ac:picMkLst>
        </pc:picChg>
      </pc:sldChg>
      <pc:sldChg chg="add del">
        <pc:chgData name="Martin Schweinberger" userId="90c3b6fdff4c5443" providerId="LiveId" clId="{26E0F482-0E19-4349-A73A-8625A47CCDED}" dt="2025-01-25T20:53:20.646" v="6324" actId="47"/>
        <pc:sldMkLst>
          <pc:docMk/>
          <pc:sldMk cId="1952971799" sldId="435"/>
        </pc:sldMkLst>
      </pc:sldChg>
      <pc:sldChg chg="add">
        <pc:chgData name="Martin Schweinberger" userId="90c3b6fdff4c5443" providerId="LiveId" clId="{26E0F482-0E19-4349-A73A-8625A47CCDED}" dt="2025-01-25T20:53:18.802" v="6323"/>
        <pc:sldMkLst>
          <pc:docMk/>
          <pc:sldMk cId="1412843766" sldId="436"/>
        </pc:sldMkLst>
      </pc:sldChg>
      <pc:sldChg chg="addSp delSp modSp add mod">
        <pc:chgData name="Martin Schweinberger" userId="90c3b6fdff4c5443" providerId="LiveId" clId="{26E0F482-0E19-4349-A73A-8625A47CCDED}" dt="2025-01-26T18:57:13.992" v="6775" actId="1076"/>
        <pc:sldMkLst>
          <pc:docMk/>
          <pc:sldMk cId="4267955162" sldId="437"/>
        </pc:sldMkLst>
        <pc:spChg chg="mod">
          <ac:chgData name="Martin Schweinberger" userId="90c3b6fdff4c5443" providerId="LiveId" clId="{26E0F482-0E19-4349-A73A-8625A47CCDED}" dt="2025-01-26T18:55:01.845" v="6692" actId="20577"/>
          <ac:spMkLst>
            <pc:docMk/>
            <pc:sldMk cId="4267955162" sldId="437"/>
            <ac:spMk id="2" creationId="{AA902089-1978-C8D3-7617-82C26C2AE484}"/>
          </ac:spMkLst>
        </pc:spChg>
        <pc:spChg chg="del">
          <ac:chgData name="Martin Schweinberger" userId="90c3b6fdff4c5443" providerId="LiveId" clId="{26E0F482-0E19-4349-A73A-8625A47CCDED}" dt="2025-01-26T18:53:21.234" v="6665" actId="478"/>
          <ac:spMkLst>
            <pc:docMk/>
            <pc:sldMk cId="4267955162" sldId="437"/>
            <ac:spMk id="5" creationId="{D2F0C39C-2F0F-304E-8AD4-1C300C26C17F}"/>
          </ac:spMkLst>
        </pc:spChg>
        <pc:spChg chg="add mod">
          <ac:chgData name="Martin Schweinberger" userId="90c3b6fdff4c5443" providerId="LiveId" clId="{26E0F482-0E19-4349-A73A-8625A47CCDED}" dt="2025-01-26T18:57:13.992" v="6775" actId="1076"/>
          <ac:spMkLst>
            <pc:docMk/>
            <pc:sldMk cId="4267955162" sldId="437"/>
            <ac:spMk id="8" creationId="{AC767AAE-7AEE-6A14-DA07-0EBD4C232B30}"/>
          </ac:spMkLst>
        </pc:spChg>
        <pc:spChg chg="mod">
          <ac:chgData name="Martin Schweinberger" userId="90c3b6fdff4c5443" providerId="LiveId" clId="{26E0F482-0E19-4349-A73A-8625A47CCDED}" dt="2025-01-26T18:54:30.726" v="6678" actId="20577"/>
          <ac:spMkLst>
            <pc:docMk/>
            <pc:sldMk cId="4267955162" sldId="437"/>
            <ac:spMk id="18" creationId="{E6B62628-34C5-F783-53F8-0D7B1089AF71}"/>
          </ac:spMkLst>
        </pc:spChg>
        <pc:picChg chg="del">
          <ac:chgData name="Martin Schweinberger" userId="90c3b6fdff4c5443" providerId="LiveId" clId="{26E0F482-0E19-4349-A73A-8625A47CCDED}" dt="2025-01-26T18:53:16.909" v="6664" actId="478"/>
          <ac:picMkLst>
            <pc:docMk/>
            <pc:sldMk cId="4267955162" sldId="437"/>
            <ac:picMk id="3" creationId="{E5EFAF71-E4C6-B0FD-8A25-0CCC75F83565}"/>
          </ac:picMkLst>
        </pc:picChg>
        <pc:picChg chg="add mod">
          <ac:chgData name="Martin Schweinberger" userId="90c3b6fdff4c5443" providerId="LiveId" clId="{26E0F482-0E19-4349-A73A-8625A47CCDED}" dt="2025-01-26T18:55:05.386" v="6693" actId="14100"/>
          <ac:picMkLst>
            <pc:docMk/>
            <pc:sldMk cId="4267955162" sldId="437"/>
            <ac:picMk id="7" creationId="{FAB05466-1ACF-6A69-19CF-CB323228F72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A36AD-C140-47B5-A0AA-2808AF1C1C9D}" type="datetimeFigureOut">
              <a:rPr lang="en-AU" smtClean="0"/>
              <a:t>26/01/2025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20D9-E2BA-4BD5-B845-F55DFC0118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78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3829E-EB69-4A98-9D54-8D6822520B27}" type="datetimeFigureOut">
              <a:rPr lang="en-AU" smtClean="0"/>
              <a:t>26/01/2025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05BAA-92F6-4DEA-A832-E4B15A2F52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978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E3223-6328-4488-8A5F-952E87A1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412" t="80198" b="-1"/>
          <a:stretch/>
        </p:blipFill>
        <p:spPr bwMode="ltGray">
          <a:xfrm>
            <a:off x="9852228" y="5499893"/>
            <a:ext cx="2339772" cy="13581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6074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298" y="257129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40420-5D32-4B9D-AAC5-EA821D59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9270" r="70475" b="-1"/>
          <a:stretch/>
        </p:blipFill>
        <p:spPr bwMode="ltGray">
          <a:xfrm>
            <a:off x="1" y="4064704"/>
            <a:ext cx="2699772" cy="279329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484F3-3D7B-466C-B621-2369AAE0D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F89E8-AEA0-41B7-97D7-227B19E80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3F161-17EB-4DA5-BE00-069D1277B9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95326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24DF9C-3E8A-469C-8FC9-4938DAA322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79511" y="2279553"/>
            <a:ext cx="5220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 sz="12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027F0FB-D735-4865-B5EA-A50B34F47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79511" y="2696388"/>
            <a:ext cx="5220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AE7F11A-C7DA-440F-83D7-3571E1FA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7" y="1699200"/>
            <a:ext cx="10772776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7ABDCDB-C6CD-4C8C-A5E2-31920BCF5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7154F-DE85-4B92-BE63-FC9C5B0FC14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08FAE1-741A-4147-AD4A-766CC098B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701168E-769B-45DB-AFDD-B10DB12B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0E684A2-92A1-4743-93DB-A2D5AFCE792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B228959-3C67-45BC-954A-A1398190127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48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700212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5325" y="4149320"/>
            <a:ext cx="10801350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204264-ED99-42CA-9AA0-998A63609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F99E85-067E-4D25-84D4-D21BC7C23B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C68E48-49B8-418B-BA86-C6FED8002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1DDE5F-D7FC-442F-B28B-E2BE2051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3BF6C02-0CA6-49E2-A373-73DF26BA1D2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89DCE9D-2EC0-4E96-8676-B7755E0D22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013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FF82D3-6289-409B-A057-3D813BA14F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5325" y="1700213"/>
            <a:ext cx="3384342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F6BB689-6536-431A-8821-1D05F11A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660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E3EE136-4551-4345-9B3F-12045A92B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12597" y="1700213"/>
            <a:ext cx="3384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713AAF-B990-435A-8393-8A68709805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32DE4-D188-4655-B345-81AD0F7B8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6506DFC-3F02-4673-B3B1-41D5834D755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26CCD0-EFB3-4E19-A77F-85F3E0F336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07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049" y="1700213"/>
            <a:ext cx="7089626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95325" y="1698659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19475F-5544-4974-AE9E-4B8F82C06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ADCB3-94A1-487D-85FB-8FFC9CDD03A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98469F-EA11-46C7-AAEC-1DCCFFCDF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CD0CC0B-EDBE-4119-B030-67B59342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8C5C398-3572-4EB0-8F84-1F6673C9A6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84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700213"/>
            <a:ext cx="7092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8112676" y="1700213"/>
            <a:ext cx="3384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C00F56-0B94-47B9-B665-E10A225FC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15799-71FD-449D-8349-3495B06EE871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39D336-33BA-494B-81D0-9D8B47FD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E2261-AED3-448E-9AA6-9C9A553441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0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624880"/>
            <a:ext cx="12191999" cy="623311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lang="en-AU" dirty="0"/>
            </a:lvl1pPr>
          </a:lstStyle>
          <a:p>
            <a:pPr lvl="0"/>
            <a:r>
              <a:rPr lang="en-AU" dirty="0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7448" y="1340768"/>
            <a:ext cx="2592288" cy="8764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5D19A3-55E4-4A3E-B43F-B4D3EFBE1E1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B58DF6-309B-4BE3-BBE4-1BA28FFD9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09B167-7472-4F88-89E8-DAE2E048396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9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95327" y="1700213"/>
            <a:ext cx="10801349" cy="42491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FA6F18-A6B9-4002-9AF5-5A621B0ECEA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667976-37E5-419D-871B-FF7F3279A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E1B5CB-C615-403B-B182-EBCD5DAC9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027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8" y="630979"/>
            <a:ext cx="7784951" cy="6234196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916" h="5593381">
                <a:moveTo>
                  <a:pt x="454" y="629"/>
                </a:moveTo>
                <a:lnTo>
                  <a:pt x="5198916" y="0"/>
                </a:lnTo>
                <a:lnTo>
                  <a:pt x="5198916" y="5587822"/>
                </a:lnTo>
                <a:lnTo>
                  <a:pt x="1718207" y="5593381"/>
                </a:lnTo>
                <a:cubicBezTo>
                  <a:pt x="689093" y="5283249"/>
                  <a:pt x="-8821" y="3998617"/>
                  <a:pt x="1791" y="3144946"/>
                </a:cubicBezTo>
                <a:cubicBezTo>
                  <a:pt x="3783" y="1941683"/>
                  <a:pt x="-1538" y="1203892"/>
                  <a:pt x="454" y="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F1548D-4CF2-410E-9EAF-5FFD92B8BD25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FD650-D01F-491D-B510-1C0C7A868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FCBBC-8906-4BED-9DB4-F37D435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D18E-7831-44BE-9F27-A68CFE3B02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A412D2-A7E4-4007-BC7B-41EB3D0B6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9776" y="619522"/>
            <a:ext cx="6096132" cy="62383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095" h="5597085">
                <a:moveTo>
                  <a:pt x="454" y="4333"/>
                </a:moveTo>
                <a:lnTo>
                  <a:pt x="4070582" y="0"/>
                </a:lnTo>
                <a:cubicBezTo>
                  <a:pt x="4072539" y="1865237"/>
                  <a:pt x="4068136" y="3729906"/>
                  <a:pt x="4070093" y="5595143"/>
                </a:cubicBezTo>
                <a:lnTo>
                  <a:pt x="1718207" y="5597085"/>
                </a:lnTo>
                <a:cubicBezTo>
                  <a:pt x="689093" y="5286953"/>
                  <a:pt x="-8821" y="4002321"/>
                  <a:pt x="1791" y="3148650"/>
                </a:cubicBezTo>
                <a:cubicBezTo>
                  <a:pt x="3783" y="1945387"/>
                  <a:pt x="-1538" y="1207596"/>
                  <a:pt x="454" y="43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20858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D1E0F1-AFFA-42EB-BA75-DA2D4500467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6FC7D-C34E-46C7-8941-E28D2138A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0EDC1B-18C6-4124-ACB9-D441CF15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4EC9E-80A6-4F00-A6C2-0211431E31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63467-2027-4D99-8858-F83AC839052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96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980" y="619866"/>
            <a:ext cx="4065161" cy="623997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779" h="5598562">
                <a:moveTo>
                  <a:pt x="454" y="7751"/>
                </a:moveTo>
                <a:lnTo>
                  <a:pt x="2714233" y="0"/>
                </a:lnTo>
                <a:cubicBezTo>
                  <a:pt x="2716190" y="1865237"/>
                  <a:pt x="2712113" y="3733325"/>
                  <a:pt x="2714070" y="5598562"/>
                </a:cubicBezTo>
                <a:lnTo>
                  <a:pt x="1718207" y="5594806"/>
                </a:lnTo>
                <a:cubicBezTo>
                  <a:pt x="689093" y="5284674"/>
                  <a:pt x="-8821" y="4000042"/>
                  <a:pt x="1791" y="3146371"/>
                </a:cubicBezTo>
                <a:cubicBezTo>
                  <a:pt x="3783" y="1943108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7089890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spcAft>
                <a:spcPts val="600"/>
              </a:spcAft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E2A31D-86B6-46B8-BB44-FE4A0151AFEC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DB1757-F26E-4E87-887C-D21CB8F0D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22A0C3-D06A-4B53-BF2D-7247BE3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7089890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A16CAE-14B9-4A43-877B-E46EF044168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5BFC0C-3AAF-4677-B586-CD5CBF731F7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1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299D2-DE60-4B62-A10B-375899206764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5" y="1143405"/>
            <a:ext cx="107382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298" y="2553954"/>
            <a:ext cx="107472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8" name="Right Triangle 3">
            <a:extLst>
              <a:ext uri="{FF2B5EF4-FFF2-40B4-BE49-F238E27FC236}">
                <a16:creationId xmlns:a16="http://schemas.microsoft.com/office/drawing/2014/main" id="{E49831C3-1265-4B26-84DA-16A7EC28AF5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570549AC-72A0-49C7-B98A-4959B5690850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DF6610-A984-4E2A-B1B8-C6D029484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Two Thirds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9550" y="-3115"/>
            <a:ext cx="7782449" cy="6868289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586635 h 6179387"/>
              <a:gd name="connsiteX1" fmla="*/ 5198916 w 5198916"/>
              <a:gd name="connsiteY1" fmla="*/ 0 h 6179387"/>
              <a:gd name="connsiteX2" fmla="*/ 5198916 w 5198916"/>
              <a:gd name="connsiteY2" fmla="*/ 6173828 h 6179387"/>
              <a:gd name="connsiteX3" fmla="*/ 1718207 w 5198916"/>
              <a:gd name="connsiteY3" fmla="*/ 6179387 h 6179387"/>
              <a:gd name="connsiteX4" fmla="*/ 1791 w 5198916"/>
              <a:gd name="connsiteY4" fmla="*/ 3730952 h 6179387"/>
              <a:gd name="connsiteX5" fmla="*/ 454 w 5198916"/>
              <a:gd name="connsiteY5" fmla="*/ 586635 h 6179387"/>
              <a:gd name="connsiteX0" fmla="*/ 8476 w 5197245"/>
              <a:gd name="connsiteY0" fmla="*/ 39696 h 6179387"/>
              <a:gd name="connsiteX1" fmla="*/ 5197245 w 5197245"/>
              <a:gd name="connsiteY1" fmla="*/ 0 h 6179387"/>
              <a:gd name="connsiteX2" fmla="*/ 5197245 w 5197245"/>
              <a:gd name="connsiteY2" fmla="*/ 6173828 h 6179387"/>
              <a:gd name="connsiteX3" fmla="*/ 1716536 w 5197245"/>
              <a:gd name="connsiteY3" fmla="*/ 6179387 h 6179387"/>
              <a:gd name="connsiteX4" fmla="*/ 120 w 5197245"/>
              <a:gd name="connsiteY4" fmla="*/ 3730952 h 6179387"/>
              <a:gd name="connsiteX5" fmla="*/ 8476 w 5197245"/>
              <a:gd name="connsiteY5" fmla="*/ 39696 h 6179387"/>
              <a:gd name="connsiteX0" fmla="*/ 8476 w 5197245"/>
              <a:gd name="connsiteY0" fmla="*/ 0 h 6139691"/>
              <a:gd name="connsiteX1" fmla="*/ 5146357 w 5197245"/>
              <a:gd name="connsiteY1" fmla="*/ 191044 h 6139691"/>
              <a:gd name="connsiteX2" fmla="*/ 5197245 w 5197245"/>
              <a:gd name="connsiteY2" fmla="*/ 6134132 h 6139691"/>
              <a:gd name="connsiteX3" fmla="*/ 1716536 w 5197245"/>
              <a:gd name="connsiteY3" fmla="*/ 6139691 h 6139691"/>
              <a:gd name="connsiteX4" fmla="*/ 120 w 5197245"/>
              <a:gd name="connsiteY4" fmla="*/ 3691256 h 6139691"/>
              <a:gd name="connsiteX5" fmla="*/ 8476 w 5197245"/>
              <a:gd name="connsiteY5" fmla="*/ 0 h 6139691"/>
              <a:gd name="connsiteX0" fmla="*/ 8476 w 5197245"/>
              <a:gd name="connsiteY0" fmla="*/ 22604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8476 w 5197245"/>
              <a:gd name="connsiteY5" fmla="*/ 22604 h 6162295"/>
              <a:gd name="connsiteX0" fmla="*/ 2115 w 5197245"/>
              <a:gd name="connsiteY0" fmla="*/ 5512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2115 w 5197245"/>
              <a:gd name="connsiteY5" fmla="*/ 5512 h 61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245" h="6162295">
                <a:moveTo>
                  <a:pt x="2115" y="5512"/>
                </a:moveTo>
                <a:lnTo>
                  <a:pt x="5197245" y="0"/>
                </a:lnTo>
                <a:lnTo>
                  <a:pt x="5197245" y="6156736"/>
                </a:lnTo>
                <a:lnTo>
                  <a:pt x="1716536" y="6162295"/>
                </a:lnTo>
                <a:cubicBezTo>
                  <a:pt x="687422" y="5852163"/>
                  <a:pt x="-10492" y="4567531"/>
                  <a:pt x="120" y="3713860"/>
                </a:cubicBezTo>
                <a:cubicBezTo>
                  <a:pt x="2112" y="2510597"/>
                  <a:pt x="123" y="1208775"/>
                  <a:pt x="2115" y="551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45073E-2992-405B-AB05-A3E6ADD2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60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Half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2278" y="-2778"/>
            <a:ext cx="6093632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3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ne Third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4FA68DC-FEFE-4790-B4A5-75AF5CDBE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invGray">
          <a:xfrm>
            <a:off x="0" y="0"/>
            <a:ext cx="10704513" cy="686911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Clicking along the edge of purple container and change the shape fill colour.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08851" y="-8784"/>
            <a:ext cx="4083149" cy="686862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  <a:gd name="connsiteX0" fmla="*/ 454 w 2714070"/>
              <a:gd name="connsiteY0" fmla="*/ 571782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571782 h 6162593"/>
              <a:gd name="connsiteX0" fmla="*/ 454 w 2714070"/>
              <a:gd name="connsiteY0" fmla="*/ 7751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7751 h 6162593"/>
              <a:gd name="connsiteX0" fmla="*/ 454 w 2720839"/>
              <a:gd name="connsiteY0" fmla="*/ 7751 h 6162593"/>
              <a:gd name="connsiteX1" fmla="*/ 2720594 w 2720839"/>
              <a:gd name="connsiteY1" fmla="*/ 0 h 6162593"/>
              <a:gd name="connsiteX2" fmla="*/ 2714070 w 2720839"/>
              <a:gd name="connsiteY2" fmla="*/ 6162593 h 6162593"/>
              <a:gd name="connsiteX3" fmla="*/ 1718207 w 2720839"/>
              <a:gd name="connsiteY3" fmla="*/ 6158837 h 6162593"/>
              <a:gd name="connsiteX4" fmla="*/ 1791 w 2720839"/>
              <a:gd name="connsiteY4" fmla="*/ 3710402 h 6162593"/>
              <a:gd name="connsiteX5" fmla="*/ 454 w 2720839"/>
              <a:gd name="connsiteY5" fmla="*/ 7751 h 6162593"/>
              <a:gd name="connsiteX0" fmla="*/ 454 w 2726792"/>
              <a:gd name="connsiteY0" fmla="*/ 7751 h 6162593"/>
              <a:gd name="connsiteX1" fmla="*/ 2720594 w 2726792"/>
              <a:gd name="connsiteY1" fmla="*/ 0 h 6162593"/>
              <a:gd name="connsiteX2" fmla="*/ 2726792 w 2726792"/>
              <a:gd name="connsiteY2" fmla="*/ 6162593 h 6162593"/>
              <a:gd name="connsiteX3" fmla="*/ 1718207 w 2726792"/>
              <a:gd name="connsiteY3" fmla="*/ 6158837 h 6162593"/>
              <a:gd name="connsiteX4" fmla="*/ 1791 w 2726792"/>
              <a:gd name="connsiteY4" fmla="*/ 3710402 h 6162593"/>
              <a:gd name="connsiteX5" fmla="*/ 454 w 2726792"/>
              <a:gd name="connsiteY5" fmla="*/ 7751 h 61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6792" h="6162593">
                <a:moveTo>
                  <a:pt x="454" y="7751"/>
                </a:moveTo>
                <a:lnTo>
                  <a:pt x="2720594" y="0"/>
                </a:lnTo>
                <a:cubicBezTo>
                  <a:pt x="2722551" y="1865237"/>
                  <a:pt x="2724835" y="4297356"/>
                  <a:pt x="2726792" y="6162593"/>
                </a:cubicBezTo>
                <a:lnTo>
                  <a:pt x="1718207" y="6158837"/>
                </a:lnTo>
                <a:cubicBezTo>
                  <a:pt x="689093" y="5848705"/>
                  <a:pt x="-8821" y="4564073"/>
                  <a:pt x="1791" y="3710402"/>
                </a:cubicBezTo>
                <a:cubicBezTo>
                  <a:pt x="3783" y="2507139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68C9D50-7928-4CA0-BFA2-1AB0032BF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695325" y="1700213"/>
            <a:ext cx="7089891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87536-1667-4319-A130-CF6578DB2C85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95326" y="1052736"/>
            <a:ext cx="7096124" cy="469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8508C9E-FE7C-44AA-84C7-0471A04346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7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049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A8ABAA8-126B-459D-B960-B85E22F49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7049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4000" y="630978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04000" y="3485752"/>
            <a:ext cx="3888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D8A62-4A58-4C23-B0E5-AEF193611E4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B74D7-CB6B-47FE-A2A8-7AE5F1DED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061BA70-9BEA-4AF5-8B24-03EBB3F2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4FF51F-8DC8-4E19-BB72-27E7B862578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CA045B-79DD-4F1E-A5D5-56CC7F67455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384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9626" y="3447000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2676" y="3446253"/>
            <a:ext cx="3384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962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2676" y="1700212"/>
            <a:ext cx="3384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1E423-DB93-432A-8BB7-4B2613DBF94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590DBB-90A7-43BF-BDD1-CF1C6212F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1E1143-CBAC-4E3D-95E2-1F1E3980ADD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035F6F-B1C5-4CB7-9CF1-E5C49956EAC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25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1720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9668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668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49164FB8-D4B8-4D90-B308-464FB278E9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376051" y="1700808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3999" y="2996952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4ADAC2D7-6D0E-46B8-9F7A-B4DB99B890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03999" y="3271090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EFE4D8B1-EBB1-4B03-B440-81D22A8A033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63158" y="1700907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FADD90A-0B64-4F90-9B57-FE13E0FCA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91106" y="2997051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BE4C7F0-C749-4520-AA04-DB6CA99155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91106" y="3271189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0240862-4D4B-4BB9-8F4B-AA856CD17F5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691720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668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2477189D-83D5-4749-BD7C-CADC0D1471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9668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6618C35F-5F01-46A6-BF04-0CA9BDBAA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376051" y="4077242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3999" y="5373386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B7F5300-022A-4183-A132-AA8EB6534A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403999" y="5647524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E2DF1AF-9EAD-40B3-B73C-07649220BF0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63158" y="4077341"/>
            <a:ext cx="1439897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91106" y="5373485"/>
            <a:ext cx="3384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B722C2B9-2C83-4877-A90D-0CA01537B08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091106" y="5647623"/>
            <a:ext cx="3384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F019EB-FA99-486B-BA02-92BE7601299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1882F53-3639-4FFE-AFD1-5428267B6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82035B-DC9A-432B-8519-2243ECF2A4F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EC4C1B-640F-47AB-A0DF-816F2F8FB1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55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9170" y="1917008"/>
            <a:ext cx="1584308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32120" y="1917008"/>
            <a:ext cx="1584308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4827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827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86160" y="1917008"/>
            <a:ext cx="1584308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02316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02316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14768" y="1917008"/>
            <a:ext cx="1584308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800" b="1" dirty="0">
                <a:solidFill>
                  <a:schemeClr val="bg1"/>
                </a:solidFill>
              </a:defRPr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30924" y="3861048"/>
            <a:ext cx="2351996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600" b="1" dirty="0">
                <a:solidFill>
                  <a:schemeClr val="accent1"/>
                </a:solidFill>
              </a:defRPr>
            </a:lvl1pPr>
            <a:lvl2pPr marL="171450" indent="-171450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80612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0924" y="4135186"/>
            <a:ext cx="2351996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600" dirty="0"/>
            </a:lvl1pPr>
            <a:lvl2pPr marL="171450" indent="-171450" algn="ctr">
              <a:lnSpc>
                <a:spcPct val="10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dirty="0"/>
            </a:lvl2pPr>
            <a:lvl3pPr marL="360000" indent="-179388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5140AB-DCE2-4DB2-81B5-60470D8E34C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BF142C-8B85-4BCA-8B54-67CC7F92F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9CEE3C6-C898-476B-873B-DAEEB357A99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EACAED-B859-46A5-951B-270C91500FC6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89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7F97712-4CC3-452D-A157-BEE84E8057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6" y="1700213"/>
            <a:ext cx="519780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60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5F6752E-685A-46CF-8D29-A5D4E0013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1DFD8-8A09-48BC-87A4-4F57F6D6FE1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C9786-9794-4BE5-BBFE-4B339825F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 edit Master title style</a:t>
            </a:r>
            <a:endParaRPr lang="en-A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EE6526-1DB9-4ECD-86C1-1BB926D7D9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40CA88-D0CE-4C3C-BA4A-CB5E62584F1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24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2"/>
            <a:ext cx="5400673" cy="4608513"/>
          </a:xfrm>
          <a:prstGeom prst="rect">
            <a:avLst/>
          </a:prstGeom>
          <a:solidFill>
            <a:srgbClr val="962A8B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500BB1C-3C6B-46AF-8AA4-A4BA72712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74EA24-97F9-47A1-937E-B8E4F532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1690AC-7C51-47ED-9DD6-4A98D2E79B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ACF9F-55D3-4152-BDFF-84674C07B2B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74170D-AC78-463A-B8E0-8E87954EA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AA7FD-BD90-42A7-ADCE-A909D39619C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DB814-0723-41E1-87CA-20F94C28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992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1700213"/>
            <a:ext cx="5400672" cy="4608515"/>
          </a:xfrm>
          <a:prstGeom prst="rect">
            <a:avLst/>
          </a:prstGeom>
          <a:solidFill>
            <a:srgbClr val="D7D1CC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3BCE34-49B7-4BA0-8263-6432C37E4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3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45A20B-3961-4824-8B5F-42956340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B36345A-6B2C-4967-909A-6BAA4D16D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A7A291-5EAC-486D-928E-F46ED8B55AD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6EAF7D-7C9B-4789-AC1C-A7AF349D1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8DCA5-91C8-4DF9-B37E-735B2EA5D3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FC83A9-C0D2-49A3-AC00-E1A4A64271B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75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1143405"/>
            <a:ext cx="10728647" cy="1296144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06" y="2553954"/>
            <a:ext cx="10737592" cy="2675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ltGray">
          <a:xfrm>
            <a:off x="2" y="0"/>
            <a:ext cx="12191999" cy="9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FA41E-EFD5-45E8-BE8D-8CAB28F4BD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4849" y="234886"/>
            <a:ext cx="2988000" cy="45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DADB43-ED09-48C5-A41D-5E4BDF72C85E}"/>
              </a:ext>
            </a:extLst>
          </p:cNvPr>
          <p:cNvSpPr txBox="1"/>
          <p:nvPr userDrawn="1"/>
        </p:nvSpPr>
        <p:spPr>
          <a:xfrm>
            <a:off x="1" y="-1586050"/>
            <a:ext cx="7632171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choose your own image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‘Picture’ is already selected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Go to the ‘File’ button and select another image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Change text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as necessary to suit the image</a:t>
            </a:r>
            <a:endParaRPr lang="en-AU" sz="1400" dirty="0">
              <a:solidFill>
                <a:schemeClr val="bg1"/>
              </a:solidFill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5A5C0481-15B5-4619-B80D-C8C9ABD7F904}"/>
              </a:ext>
            </a:extLst>
          </p:cNvPr>
          <p:cNvSpPr/>
          <p:nvPr userDrawn="1"/>
        </p:nvSpPr>
        <p:spPr bwMode="invGray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Graphic 1">
            <a:extLst>
              <a:ext uri="{FF2B5EF4-FFF2-40B4-BE49-F238E27FC236}">
                <a16:creationId xmlns:a16="http://schemas.microsoft.com/office/drawing/2014/main" id="{84EF10FC-E046-43D3-9897-04BE4FF5A176}"/>
              </a:ext>
            </a:extLst>
          </p:cNvPr>
          <p:cNvSpPr/>
          <p:nvPr userDrawn="1"/>
        </p:nvSpPr>
        <p:spPr bwMode="invGray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88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2" y="1700213"/>
            <a:ext cx="5400673" cy="4608512"/>
          </a:xfrm>
          <a:prstGeom prst="rect">
            <a:avLst/>
          </a:prstGeom>
          <a:solidFill>
            <a:srgbClr val="999490"/>
          </a:solidFill>
        </p:spPr>
        <p:txBody>
          <a:bodyPr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0D8A284-12F0-43E7-820E-1E72AC40E1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800" y="1700212"/>
            <a:ext cx="5209113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255835-9B81-4FE6-A19A-BDEACE6D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E5F36F7-9D4E-4EA5-882E-DEDD94B59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00394-8C62-4535-AFCB-49065079CFAF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739123-EB1E-4E5F-B70D-F7DEE2CEE7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A6B27-3249-4E2E-BD52-822F0E96F78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8ACE60-DF21-472F-8FF6-A086BB2C11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28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AC039-02E7-49D5-B557-F29BDF128A9E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E48569-D32E-4698-B1DF-F6D3A1B42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490FF1-595C-4C0F-8493-0452D9413FE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171E7-B6F7-4135-91FD-8404DE6A1A0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82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06D0029-C709-49E4-ADBE-DE71FBF91E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94800" y="3593712"/>
            <a:ext cx="5198533" cy="2715015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2AA681-0A5C-4843-AFF7-8900ED2A6D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8618" y="2024810"/>
            <a:ext cx="5198400" cy="24278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8619" y="4602158"/>
            <a:ext cx="5198533" cy="1700191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BFF14A-9BDE-42F0-AA14-E13CCFE3E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800" y="1700808"/>
            <a:ext cx="5198532" cy="1743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7FC4A52-417F-4863-97DD-E656EA43A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8619" y="1700809"/>
            <a:ext cx="5198533" cy="32400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lang="en-AU" sz="2000" b="1" dirty="0"/>
            </a:lvl5pPr>
          </a:lstStyle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229EC4-696A-4791-8EB0-396DF61F7A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3B4A2E-6294-4DC9-8779-3231A7E9B5C2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CAB502-16F2-4A19-97A1-C081D2265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C400A7-6A57-42A4-9CC7-26ED632D030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D824B6-391C-442D-8A27-0B268DB3667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11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6500" y="2677684"/>
            <a:ext cx="5219998" cy="1615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0" y="4694142"/>
            <a:ext cx="5219996" cy="16151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7EF0A71-527C-4177-BD73-0A32F4F3B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6500" y="2279659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86500" y="4401144"/>
            <a:ext cx="5222136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4800" y="2279196"/>
            <a:ext cx="5183717" cy="2013899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4800" y="4401144"/>
            <a:ext cx="5183717" cy="1908176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88F5021-D4C3-4888-A4D5-06E996CC21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1F3FBD-B2FA-4ECC-94B3-AE0A46E7AD40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D1DA3F-F774-45EB-B6E3-EB3EBFC56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9483DB6-35E8-41E9-930B-445C4EFE7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807C1-4AC5-41D4-9F66-2FFE2C9FCBEE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1CA24C-277F-4699-AACD-0CE7FA333A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15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7132BB-77E6-4CDB-BD22-890A94E03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FA311-E5C8-49FB-A70D-B5D69EF896F4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DAC2F-25B2-40B2-B3C3-AEDF3893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7EFFC-A8F6-46B6-82DB-6FB3399678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037509-88E8-46BB-B6E5-FC65A58ADE6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07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933EA7-FE92-4C6D-8733-61E671888999}"/>
              </a:ext>
            </a:extLst>
          </p:cNvPr>
          <p:cNvSpPr/>
          <p:nvPr userDrawn="1"/>
        </p:nvSpPr>
        <p:spPr bwMode="white">
          <a:xfrm>
            <a:off x="2" y="-27384"/>
            <a:ext cx="12191999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0E81-A697-4D2A-9C73-3BBE321D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155"/>
          <a:stretch/>
        </p:blipFill>
        <p:spPr>
          <a:xfrm>
            <a:off x="10271272" y="152896"/>
            <a:ext cx="1237347" cy="32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16725-1C5D-4F6E-900B-3580ED1B4E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FE64C-392C-4148-996C-A5BCCCAC7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87849A-F529-4CD5-AC55-05BB9FCEC1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</p:spTree>
    <p:extLst>
      <p:ext uri="{BB962C8B-B14F-4D97-AF65-F5344CB8AC3E}">
        <p14:creationId xmlns:p14="http://schemas.microsoft.com/office/powerpoint/2010/main" val="2335139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BD1DEA-6C0B-48CD-8886-623BD6330C76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94800" y="1082188"/>
            <a:ext cx="10744005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758AADB-42F9-44FF-A436-0031B6B26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EB3BAB6-8B24-4F70-BDDC-75B91A4FB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ight Triangle 3">
            <a:extLst>
              <a:ext uri="{FF2B5EF4-FFF2-40B4-BE49-F238E27FC236}">
                <a16:creationId xmlns:a16="http://schemas.microsoft.com/office/drawing/2014/main" id="{98BF4DE5-D126-4077-BBC8-5F3A09BC0E5C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A2EB93-6CF0-469A-B44D-3B50AF0CE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1CEC2A5-BF8B-405F-BFB8-A7AC93A34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91147DD-03AA-4BA3-AFAA-F070EDBA9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Graphic 1">
            <a:extLst>
              <a:ext uri="{FF2B5EF4-FFF2-40B4-BE49-F238E27FC236}">
                <a16:creationId xmlns:a16="http://schemas.microsoft.com/office/drawing/2014/main" id="{6B4A31B5-8366-4D72-B33B-C4528CEC8D4B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64D713-B046-4FE6-BDD7-EE4264F7C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EDAD56-26A5-445E-899E-91F378A60EDF}"/>
              </a:ext>
            </a:extLst>
          </p:cNvPr>
          <p:cNvSpPr txBox="1"/>
          <p:nvPr userDrawn="1"/>
        </p:nvSpPr>
        <p:spPr>
          <a:xfrm>
            <a:off x="694800" y="4545136"/>
            <a:ext cx="2391677" cy="10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650" dirty="0">
                <a:solidFill>
                  <a:schemeClr val="bg1"/>
                </a:solidFill>
              </a:rPr>
              <a:t>CRICOS code 00025B</a:t>
            </a:r>
          </a:p>
        </p:txBody>
      </p:sp>
    </p:spTree>
    <p:extLst>
      <p:ext uri="{BB962C8B-B14F-4D97-AF65-F5344CB8AC3E}">
        <p14:creationId xmlns:p14="http://schemas.microsoft.com/office/powerpoint/2010/main" val="3059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D9BE05-DABC-48CC-9999-1581840BE656}"/>
              </a:ext>
            </a:extLst>
          </p:cNvPr>
          <p:cNvSpPr/>
          <p:nvPr userDrawn="1"/>
        </p:nvSpPr>
        <p:spPr bwMode="invGray">
          <a:xfrm>
            <a:off x="0" y="0"/>
            <a:ext cx="12192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3CE2D37-876C-4C8F-A6C5-0AB063A0B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6F77BFB-AD63-495E-A4EA-EE2AFB4F9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7509" y="2852939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7509" y="3125021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02E3968-432E-4834-8F0D-CD2BC42D2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7509" y="3415094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9F5A590-B6A3-42B3-8477-542088A3B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7509" y="3687176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84FAE95-A058-4EFD-92C1-90CCC284B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7509" y="3957493"/>
            <a:ext cx="3418763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500"/>
              </a:lnSpc>
              <a:spcAft>
                <a:spcPts val="0"/>
              </a:spcAft>
              <a:buNone/>
              <a:defRPr sz="9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88B10E-2ED8-4B6E-92E8-70B077E3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00" y="1082188"/>
            <a:ext cx="5209113" cy="720081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ECBBC4F-ECF3-4E50-963A-BDB169C514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2454" y="923051"/>
            <a:ext cx="6101952" cy="5934795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254 w 4075984"/>
              <a:gd name="connsiteY0" fmla="*/ 250455 h 5597085"/>
              <a:gd name="connsiteX1" fmla="*/ 4075471 w 4075984"/>
              <a:gd name="connsiteY1" fmla="*/ 0 h 5597085"/>
              <a:gd name="connsiteX2" fmla="*/ 4074982 w 4075984"/>
              <a:gd name="connsiteY2" fmla="*/ 5595143 h 5597085"/>
              <a:gd name="connsiteX3" fmla="*/ 1723096 w 4075984"/>
              <a:gd name="connsiteY3" fmla="*/ 5597085 h 5597085"/>
              <a:gd name="connsiteX4" fmla="*/ 6680 w 4075984"/>
              <a:gd name="connsiteY4" fmla="*/ 3148650 h 5597085"/>
              <a:gd name="connsiteX5" fmla="*/ 254 w 4075984"/>
              <a:gd name="connsiteY5" fmla="*/ 250455 h 5597085"/>
              <a:gd name="connsiteX0" fmla="*/ 254 w 4080827"/>
              <a:gd name="connsiteY0" fmla="*/ 29 h 5346659"/>
              <a:gd name="connsiteX1" fmla="*/ 4080560 w 4080827"/>
              <a:gd name="connsiteY1" fmla="*/ 50390 h 5346659"/>
              <a:gd name="connsiteX2" fmla="*/ 4074982 w 4080827"/>
              <a:gd name="connsiteY2" fmla="*/ 5344717 h 5346659"/>
              <a:gd name="connsiteX3" fmla="*/ 1723096 w 4080827"/>
              <a:gd name="connsiteY3" fmla="*/ 5346659 h 5346659"/>
              <a:gd name="connsiteX4" fmla="*/ 6680 w 4080827"/>
              <a:gd name="connsiteY4" fmla="*/ 2898224 h 5346659"/>
              <a:gd name="connsiteX5" fmla="*/ 254 w 4080827"/>
              <a:gd name="connsiteY5" fmla="*/ 29 h 5346659"/>
              <a:gd name="connsiteX0" fmla="*/ 254 w 4080827"/>
              <a:gd name="connsiteY0" fmla="*/ 0 h 5346630"/>
              <a:gd name="connsiteX1" fmla="*/ 4080560 w 4080827"/>
              <a:gd name="connsiteY1" fmla="*/ 16177 h 5346630"/>
              <a:gd name="connsiteX2" fmla="*/ 4074982 w 4080827"/>
              <a:gd name="connsiteY2" fmla="*/ 5344688 h 5346630"/>
              <a:gd name="connsiteX3" fmla="*/ 1723096 w 4080827"/>
              <a:gd name="connsiteY3" fmla="*/ 5346630 h 5346630"/>
              <a:gd name="connsiteX4" fmla="*/ 6680 w 4080827"/>
              <a:gd name="connsiteY4" fmla="*/ 2898195 h 5346630"/>
              <a:gd name="connsiteX5" fmla="*/ 254 w 4080827"/>
              <a:gd name="connsiteY5" fmla="*/ 0 h 5346630"/>
              <a:gd name="connsiteX0" fmla="*/ 254 w 4080827"/>
              <a:gd name="connsiteY0" fmla="*/ 0 h 5332957"/>
              <a:gd name="connsiteX1" fmla="*/ 4080560 w 4080827"/>
              <a:gd name="connsiteY1" fmla="*/ 2504 h 5332957"/>
              <a:gd name="connsiteX2" fmla="*/ 4074982 w 4080827"/>
              <a:gd name="connsiteY2" fmla="*/ 5331015 h 5332957"/>
              <a:gd name="connsiteX3" fmla="*/ 1723096 w 4080827"/>
              <a:gd name="connsiteY3" fmla="*/ 5332957 h 5332957"/>
              <a:gd name="connsiteX4" fmla="*/ 6680 w 4080827"/>
              <a:gd name="connsiteY4" fmla="*/ 2884522 h 5332957"/>
              <a:gd name="connsiteX5" fmla="*/ 254 w 4080827"/>
              <a:gd name="connsiteY5" fmla="*/ 0 h 5332957"/>
              <a:gd name="connsiteX0" fmla="*/ 254 w 4080827"/>
              <a:gd name="connsiteY0" fmla="*/ 8891 h 5330453"/>
              <a:gd name="connsiteX1" fmla="*/ 4080560 w 4080827"/>
              <a:gd name="connsiteY1" fmla="*/ 0 h 5330453"/>
              <a:gd name="connsiteX2" fmla="*/ 4074982 w 4080827"/>
              <a:gd name="connsiteY2" fmla="*/ 5328511 h 5330453"/>
              <a:gd name="connsiteX3" fmla="*/ 1723096 w 4080827"/>
              <a:gd name="connsiteY3" fmla="*/ 5330453 h 5330453"/>
              <a:gd name="connsiteX4" fmla="*/ 6680 w 4080827"/>
              <a:gd name="connsiteY4" fmla="*/ 2882018 h 5330453"/>
              <a:gd name="connsiteX5" fmla="*/ 254 w 4080827"/>
              <a:gd name="connsiteY5" fmla="*/ 8891 h 5330453"/>
              <a:gd name="connsiteX0" fmla="*/ 254 w 4080827"/>
              <a:gd name="connsiteY0" fmla="*/ 0 h 5321562"/>
              <a:gd name="connsiteX1" fmla="*/ 4080560 w 4080827"/>
              <a:gd name="connsiteY1" fmla="*/ 8201 h 5321562"/>
              <a:gd name="connsiteX2" fmla="*/ 4074982 w 4080827"/>
              <a:gd name="connsiteY2" fmla="*/ 5319620 h 5321562"/>
              <a:gd name="connsiteX3" fmla="*/ 1723096 w 4080827"/>
              <a:gd name="connsiteY3" fmla="*/ 5321562 h 5321562"/>
              <a:gd name="connsiteX4" fmla="*/ 6680 w 4080827"/>
              <a:gd name="connsiteY4" fmla="*/ 2873127 h 5321562"/>
              <a:gd name="connsiteX5" fmla="*/ 254 w 4080827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2504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4982"/>
              <a:gd name="connsiteY0" fmla="*/ 0 h 5321562"/>
              <a:gd name="connsiteX1" fmla="*/ 4050875 w 4074982"/>
              <a:gd name="connsiteY1" fmla="*/ 207606 h 5321562"/>
              <a:gd name="connsiteX2" fmla="*/ 4074982 w 4074982"/>
              <a:gd name="connsiteY2" fmla="*/ 5319620 h 5321562"/>
              <a:gd name="connsiteX3" fmla="*/ 1723096 w 4074982"/>
              <a:gd name="connsiteY3" fmla="*/ 5321562 h 5321562"/>
              <a:gd name="connsiteX4" fmla="*/ 6680 w 4074982"/>
              <a:gd name="connsiteY4" fmla="*/ 2873127 h 5321562"/>
              <a:gd name="connsiteX5" fmla="*/ 254 w 4074982"/>
              <a:gd name="connsiteY5" fmla="*/ 0 h 5321562"/>
              <a:gd name="connsiteX0" fmla="*/ 254 w 4074982"/>
              <a:gd name="connsiteY0" fmla="*/ 3193 h 5324755"/>
              <a:gd name="connsiteX1" fmla="*/ 4072078 w 4074982"/>
              <a:gd name="connsiteY1" fmla="*/ 0 h 5324755"/>
              <a:gd name="connsiteX2" fmla="*/ 4074982 w 4074982"/>
              <a:gd name="connsiteY2" fmla="*/ 5322813 h 5324755"/>
              <a:gd name="connsiteX3" fmla="*/ 1723096 w 4074982"/>
              <a:gd name="connsiteY3" fmla="*/ 5324755 h 5324755"/>
              <a:gd name="connsiteX4" fmla="*/ 6680 w 4074982"/>
              <a:gd name="connsiteY4" fmla="*/ 2876320 h 5324755"/>
              <a:gd name="connsiteX5" fmla="*/ 254 w 4074982"/>
              <a:gd name="connsiteY5" fmla="*/ 3193 h 532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4982" h="5324755">
                <a:moveTo>
                  <a:pt x="254" y="3193"/>
                </a:moveTo>
                <a:lnTo>
                  <a:pt x="4072078" y="0"/>
                </a:lnTo>
                <a:cubicBezTo>
                  <a:pt x="4074035" y="1865237"/>
                  <a:pt x="4073025" y="3457576"/>
                  <a:pt x="4074982" y="5322813"/>
                </a:cubicBezTo>
                <a:lnTo>
                  <a:pt x="1723096" y="5324755"/>
                </a:lnTo>
                <a:cubicBezTo>
                  <a:pt x="693982" y="5014623"/>
                  <a:pt x="-3932" y="3729991"/>
                  <a:pt x="6680" y="2876320"/>
                </a:cubicBezTo>
                <a:cubicBezTo>
                  <a:pt x="8672" y="1673057"/>
                  <a:pt x="-1738" y="1206456"/>
                  <a:pt x="254" y="31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753C3-AD71-41CF-A0E3-EDC40D859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325" y="207631"/>
            <a:ext cx="3204000" cy="472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8D7F9E-C12F-47F1-B536-38EB7D688E56}"/>
              </a:ext>
            </a:extLst>
          </p:cNvPr>
          <p:cNvSpPr txBox="1"/>
          <p:nvPr userDrawn="1"/>
        </p:nvSpPr>
        <p:spPr>
          <a:xfrm>
            <a:off x="694800" y="4545136"/>
            <a:ext cx="2391677" cy="108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AU" sz="650" dirty="0">
                <a:solidFill>
                  <a:schemeClr val="tx1"/>
                </a:solidFill>
              </a:rPr>
              <a:t>CRICOS code 00025B</a:t>
            </a:r>
          </a:p>
        </p:txBody>
      </p:sp>
    </p:spTree>
    <p:extLst>
      <p:ext uri="{BB962C8B-B14F-4D97-AF65-F5344CB8AC3E}">
        <p14:creationId xmlns:p14="http://schemas.microsoft.com/office/powerpoint/2010/main" val="12217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1A2C22-D4CF-4FE0-AF06-038EB2ACB6D9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751603-5D6A-462B-B9E7-98413BF2C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DBA991DB-C059-4DB2-8D91-33D3F3951887}"/>
              </a:ext>
            </a:extLst>
          </p:cNvPr>
          <p:cNvSpPr/>
          <p:nvPr userDrawn="1"/>
        </p:nvSpPr>
        <p:spPr bwMode="white">
          <a:xfrm>
            <a:off x="1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Graphic 1">
            <a:extLst>
              <a:ext uri="{FF2B5EF4-FFF2-40B4-BE49-F238E27FC236}">
                <a16:creationId xmlns:a16="http://schemas.microsoft.com/office/drawing/2014/main" id="{F070BDDD-4427-48C1-9206-C4CC3FAE8AD1}"/>
              </a:ext>
            </a:extLst>
          </p:cNvPr>
          <p:cNvSpPr/>
          <p:nvPr userDrawn="1"/>
        </p:nvSpPr>
        <p:spPr bwMode="white">
          <a:xfrm>
            <a:off x="9912424" y="5571759"/>
            <a:ext cx="2279576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21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Editabl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[Divider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[Divider subtitle]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A07765-DB77-44E5-9420-D56F1378074A}"/>
              </a:ext>
            </a:extLst>
          </p:cNvPr>
          <p:cNvSpPr txBox="1"/>
          <p:nvPr userDrawn="1"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For this slide design, you can change the background colour</a:t>
            </a:r>
          </a:p>
          <a:p>
            <a:r>
              <a:rPr lang="en-AU" sz="1400" dirty="0">
                <a:solidFill>
                  <a:schemeClr val="bg1"/>
                </a:solidFill>
              </a:rPr>
              <a:t>by right-clicking somewhere on the slide, not in a content placeholder.</a:t>
            </a:r>
          </a:p>
          <a:p>
            <a:r>
              <a:rPr lang="en-US" sz="1400" dirty="0">
                <a:solidFill>
                  <a:schemeClr val="bg1"/>
                </a:solidFill>
              </a:rPr>
              <a:t>‘Format Background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Under the ‘Fill’ menu, ‘change ‘Solid fill’ to a </a:t>
            </a:r>
            <a:r>
              <a:rPr lang="en-US" sz="1400" dirty="0" err="1">
                <a:solidFill>
                  <a:schemeClr val="bg1"/>
                </a:solidFill>
              </a:rPr>
              <a:t>colour</a:t>
            </a:r>
            <a:r>
              <a:rPr lang="en-US" sz="1400" dirty="0">
                <a:solidFill>
                  <a:schemeClr val="bg1"/>
                </a:solidFill>
              </a:rPr>
              <a:t> from the palette</a:t>
            </a:r>
            <a:endParaRPr lang="en-AU" sz="1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E33C2-B581-422F-9FF5-AF660C79D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9692" y="275999"/>
            <a:ext cx="3204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3">
            <a:extLst>
              <a:ext uri="{FF2B5EF4-FFF2-40B4-BE49-F238E27FC236}">
                <a16:creationId xmlns:a16="http://schemas.microsoft.com/office/drawing/2014/main" id="{5E92F574-51E7-47B2-86D2-94DAE288E822}"/>
              </a:ext>
            </a:extLst>
          </p:cNvPr>
          <p:cNvSpPr/>
          <p:nvPr userDrawn="1"/>
        </p:nvSpPr>
        <p:spPr bwMode="invGray">
          <a:xfrm>
            <a:off x="2" y="4076700"/>
            <a:ext cx="3407833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31ECE3F-0C43-444E-9F0C-B23F8D3935D2}"/>
              </a:ext>
            </a:extLst>
          </p:cNvPr>
          <p:cNvSpPr/>
          <p:nvPr userDrawn="1"/>
        </p:nvSpPr>
        <p:spPr bwMode="invGray">
          <a:xfrm>
            <a:off x="9192249" y="5584173"/>
            <a:ext cx="2999415" cy="1273828"/>
          </a:xfrm>
          <a:custGeom>
            <a:avLst/>
            <a:gdLst>
              <a:gd name="connsiteX0" fmla="*/ 0 w 2267490"/>
              <a:gd name="connsiteY0" fmla="*/ 0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4" fmla="*/ 0 w 2267490"/>
              <a:gd name="connsiteY4" fmla="*/ 0 h 1132541"/>
              <a:gd name="connsiteX0" fmla="*/ 0 w 2267490"/>
              <a:gd name="connsiteY0" fmla="*/ 1132541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0" fmla="*/ 0 w 2291396"/>
              <a:gd name="connsiteY0" fmla="*/ 857623 h 1132541"/>
              <a:gd name="connsiteX1" fmla="*/ 2291396 w 2291396"/>
              <a:gd name="connsiteY1" fmla="*/ 0 h 1132541"/>
              <a:gd name="connsiteX2" fmla="*/ 2291396 w 2291396"/>
              <a:gd name="connsiteY2" fmla="*/ 1132541 h 1132541"/>
              <a:gd name="connsiteX3" fmla="*/ 0 w 2291396"/>
              <a:gd name="connsiteY3" fmla="*/ 857623 h 1132541"/>
              <a:gd name="connsiteX0" fmla="*/ 0 w 2249561"/>
              <a:gd name="connsiteY0" fmla="*/ 845670 h 1132541"/>
              <a:gd name="connsiteX1" fmla="*/ 2249561 w 2249561"/>
              <a:gd name="connsiteY1" fmla="*/ 0 h 1132541"/>
              <a:gd name="connsiteX2" fmla="*/ 2249561 w 2249561"/>
              <a:gd name="connsiteY2" fmla="*/ 1132541 h 1132541"/>
              <a:gd name="connsiteX3" fmla="*/ 0 w 2249561"/>
              <a:gd name="connsiteY3" fmla="*/ 845670 h 1132541"/>
              <a:gd name="connsiteX0" fmla="*/ 0 w 2249561"/>
              <a:gd name="connsiteY0" fmla="*/ 944560 h 1231431"/>
              <a:gd name="connsiteX1" fmla="*/ 2249561 w 2249561"/>
              <a:gd name="connsiteY1" fmla="*/ 98890 h 1231431"/>
              <a:gd name="connsiteX2" fmla="*/ 2249561 w 2249561"/>
              <a:gd name="connsiteY2" fmla="*/ 1231431 h 1231431"/>
              <a:gd name="connsiteX3" fmla="*/ 0 w 2249561"/>
              <a:gd name="connsiteY3" fmla="*/ 944560 h 1231431"/>
              <a:gd name="connsiteX0" fmla="*/ 0 w 2249561"/>
              <a:gd name="connsiteY0" fmla="*/ 1212084 h 1498955"/>
              <a:gd name="connsiteX1" fmla="*/ 2249561 w 2249561"/>
              <a:gd name="connsiteY1" fmla="*/ 366414 h 1498955"/>
              <a:gd name="connsiteX2" fmla="*/ 2249561 w 2249561"/>
              <a:gd name="connsiteY2" fmla="*/ 1498955 h 1498955"/>
              <a:gd name="connsiteX3" fmla="*/ 0 w 2249561"/>
              <a:gd name="connsiteY3" fmla="*/ 1212084 h 1498955"/>
              <a:gd name="connsiteX0" fmla="*/ 0 w 2249561"/>
              <a:gd name="connsiteY0" fmla="*/ 1016618 h 1303489"/>
              <a:gd name="connsiteX1" fmla="*/ 2249561 w 2249561"/>
              <a:gd name="connsiteY1" fmla="*/ 170948 h 1303489"/>
              <a:gd name="connsiteX2" fmla="*/ 2249561 w 2249561"/>
              <a:gd name="connsiteY2" fmla="*/ 1303489 h 1303489"/>
              <a:gd name="connsiteX3" fmla="*/ 0 w 2249561"/>
              <a:gd name="connsiteY3" fmla="*/ 1016618 h 1303489"/>
              <a:gd name="connsiteX0" fmla="*/ 0 w 2249561"/>
              <a:gd name="connsiteY0" fmla="*/ 1002505 h 1289376"/>
              <a:gd name="connsiteX1" fmla="*/ 2249561 w 2249561"/>
              <a:gd name="connsiteY1" fmla="*/ 156835 h 1289376"/>
              <a:gd name="connsiteX2" fmla="*/ 2249561 w 2249561"/>
              <a:gd name="connsiteY2" fmla="*/ 1289376 h 1289376"/>
              <a:gd name="connsiteX3" fmla="*/ 0 w 2249561"/>
              <a:gd name="connsiteY3" fmla="*/ 1002505 h 1289376"/>
              <a:gd name="connsiteX0" fmla="*/ 0 w 2249561"/>
              <a:gd name="connsiteY0" fmla="*/ 985444 h 1272315"/>
              <a:gd name="connsiteX1" fmla="*/ 2249561 w 2249561"/>
              <a:gd name="connsiteY1" fmla="*/ 139774 h 1272315"/>
              <a:gd name="connsiteX2" fmla="*/ 2249561 w 2249561"/>
              <a:gd name="connsiteY2" fmla="*/ 1272315 h 1272315"/>
              <a:gd name="connsiteX3" fmla="*/ 0 w 2249561"/>
              <a:gd name="connsiteY3" fmla="*/ 985444 h 1272315"/>
              <a:gd name="connsiteX0" fmla="*/ 0 w 2249561"/>
              <a:gd name="connsiteY0" fmla="*/ 979690 h 1266561"/>
              <a:gd name="connsiteX1" fmla="*/ 2249561 w 2249561"/>
              <a:gd name="connsiteY1" fmla="*/ 134020 h 1266561"/>
              <a:gd name="connsiteX2" fmla="*/ 2249561 w 2249561"/>
              <a:gd name="connsiteY2" fmla="*/ 1266561 h 1266561"/>
              <a:gd name="connsiteX3" fmla="*/ 0 w 2249561"/>
              <a:gd name="connsiteY3" fmla="*/ 979690 h 1266561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561" h="1273828">
                <a:moveTo>
                  <a:pt x="0" y="986957"/>
                </a:moveTo>
                <a:cubicBezTo>
                  <a:pt x="690087" y="358432"/>
                  <a:pt x="1188931" y="-294000"/>
                  <a:pt x="2249561" y="141287"/>
                </a:cubicBezTo>
                <a:lnTo>
                  <a:pt x="2249561" y="1273828"/>
                </a:lnTo>
                <a:cubicBezTo>
                  <a:pt x="1762671" y="1220039"/>
                  <a:pt x="570560" y="550676"/>
                  <a:pt x="0" y="9869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dirty="0">
                <a:noFill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06B291-BD26-4DBD-A912-E9396BA1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</p:spPr>
        <p:txBody>
          <a:bodyPr anchor="b">
            <a:noAutofit/>
          </a:bodyPr>
          <a:lstStyle>
            <a:lvl1pPr>
              <a:lnSpc>
                <a:spcPts val="504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2AC3715-D94B-4A73-8E94-CAC9D5806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240"/>
              </a:lnSpc>
              <a:buNone/>
              <a:defRPr sz="27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E7FD6-C4AB-456C-8186-F8E8B285CBB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CEDD3B-B2C6-4C8F-88C7-30EB2A949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25860B6-572B-42C8-98B4-41BF602CD4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BE4F66-8978-4B9A-B365-ABFD2A461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78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4DB10F3-61E9-4E77-9DC7-82D405E3EBBB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6B75CD-5CD6-4D07-B08A-ACCB61480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DB8A7-6976-473B-BF64-0813975EE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617285-D1B4-4CCD-B438-9B032C51AF79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2400" dirty="0"/>
            </a:lvl5pPr>
            <a:lvl6pPr>
              <a:defRPr lang="en-AU" sz="2000" dirty="0"/>
            </a:lvl6pPr>
            <a:lvl7pPr>
              <a:defRPr lang="en-AU" dirty="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8CF3B12-4A8B-4A18-B3B1-784A4DED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BF24CA-767B-442B-A672-6C630273E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781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DE9F9C2-C2B0-4B19-9F8F-A1280EA27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2276872"/>
            <a:ext cx="10801350" cy="403185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1200"/>
              </a:spcBef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D6D02D-851A-425B-9382-05F6C6A21A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00808"/>
            <a:ext cx="10801350" cy="504825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accent1"/>
                </a:solidFill>
              </a:defRPr>
            </a:lvl1pPr>
            <a:lvl2pPr marL="612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7739A71-8D07-4132-9F5A-AE8E3A1B3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0550" y="6524625"/>
            <a:ext cx="3384667" cy="241300"/>
          </a:xfrm>
        </p:spPr>
        <p:txBody>
          <a:bodyPr anchor="ctr">
            <a:normAutofit/>
          </a:bodyPr>
          <a:lstStyle>
            <a:lvl1pPr algn="ctr">
              <a:defRPr sz="1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DC2F2-9186-47D8-9B5E-AD01B90E6DDD}"/>
              </a:ext>
            </a:extLst>
          </p:cNvPr>
          <p:cNvSpPr/>
          <p:nvPr userDrawn="1"/>
        </p:nvSpPr>
        <p:spPr bwMode="invGray">
          <a:xfrm flipH="1">
            <a:off x="0" y="0"/>
            <a:ext cx="12192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CDB56B-4EE8-4A95-A470-557D6FBBE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7935" y="152896"/>
            <a:ext cx="1210684" cy="32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6DF2CA-8642-47E7-98D3-A7019416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C9286-B8FB-4658-B210-6BC87EB1E2E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26DBB-B46A-4BB1-A99E-4F99BBBFE3F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76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AU"/>
              <a:t>SLAT7806 Research Methods</a:t>
            </a: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917DE0E-AFB1-41FD-BC35-27DB61CA125F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8D2AE-3583-4708-BD46-43C74330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700213"/>
            <a:ext cx="10801349" cy="4608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7868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83" r:id="rId3"/>
    <p:sldLayoutId id="2147483774" r:id="rId4"/>
    <p:sldLayoutId id="2147483792" r:id="rId5"/>
    <p:sldLayoutId id="2147483775" r:id="rId6"/>
    <p:sldLayoutId id="2147483650" r:id="rId7"/>
    <p:sldLayoutId id="2147483652" r:id="rId8"/>
    <p:sldLayoutId id="2147483778" r:id="rId9"/>
    <p:sldLayoutId id="2147483779" r:id="rId10"/>
    <p:sldLayoutId id="2147483728" r:id="rId11"/>
    <p:sldLayoutId id="2147483784" r:id="rId12"/>
    <p:sldLayoutId id="2147483656" r:id="rId13"/>
    <p:sldLayoutId id="2147483732" r:id="rId14"/>
    <p:sldLayoutId id="2147483793" r:id="rId15"/>
    <p:sldLayoutId id="2147483657" r:id="rId16"/>
    <p:sldLayoutId id="2147483765" r:id="rId17"/>
    <p:sldLayoutId id="2147483787" r:id="rId18"/>
    <p:sldLayoutId id="2147483788" r:id="rId19"/>
    <p:sldLayoutId id="2147483794" r:id="rId20"/>
    <p:sldLayoutId id="2147483795" r:id="rId21"/>
    <p:sldLayoutId id="2147483796" r:id="rId22"/>
    <p:sldLayoutId id="2147483791" r:id="rId23"/>
    <p:sldLayoutId id="2147483797" r:id="rId24"/>
    <p:sldLayoutId id="2147483790" r:id="rId25"/>
    <p:sldLayoutId id="2147483798" r:id="rId26"/>
    <p:sldLayoutId id="2147483768" r:id="rId27"/>
    <p:sldLayoutId id="2147483769" r:id="rId28"/>
    <p:sldLayoutId id="2147483770" r:id="rId29"/>
    <p:sldLayoutId id="2147483771" r:id="rId30"/>
    <p:sldLayoutId id="2147483789" r:id="rId31"/>
    <p:sldLayoutId id="2147483776" r:id="rId32"/>
    <p:sldLayoutId id="2147483777" r:id="rId33"/>
    <p:sldLayoutId id="2147483654" r:id="rId34"/>
    <p:sldLayoutId id="2147483785" r:id="rId35"/>
    <p:sldLayoutId id="2147483780" r:id="rId36"/>
    <p:sldLayoutId id="2147483782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79388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79388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­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9388" algn="l" defTabSz="914400" rtl="0" eaLnBrk="1" latinLnBrk="0" hangingPunct="1">
        <a:lnSpc>
          <a:spcPct val="110000"/>
        </a:lnSpc>
        <a:spcBef>
          <a:spcPts val="100"/>
        </a:spcBef>
        <a:spcAft>
          <a:spcPts val="100"/>
        </a:spcAft>
        <a:buFont typeface="Wingdings" panose="05000000000000000000" pitchFamily="2" charset="2"/>
        <a:buChar char=""/>
        <a:defRPr lang="en-US" sz="1800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lang="en-US" sz="2400" kern="1200" baseline="0" dirty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None/>
        <a:defRPr lang="en-AU" sz="2000" b="1" kern="1200" baseline="0" dirty="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663" userDrawn="1">
          <p15:clr>
            <a:srgbClr val="F26B43"/>
          </p15:clr>
        </p15:guide>
        <p15:guide id="9" pos="3961" userDrawn="1">
          <p15:clr>
            <a:srgbClr val="F26B43"/>
          </p15:clr>
        </p15:guide>
        <p15:guide id="10" pos="3719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  <p15:guide id="13" pos="7242" userDrawn="1">
          <p15:clr>
            <a:srgbClr val="F26B43"/>
          </p15:clr>
        </p15:guide>
        <p15:guide id="14" orient="horz" pos="981" userDrawn="1">
          <p15:clr>
            <a:srgbClr val="F26B43"/>
          </p15:clr>
        </p15:guide>
        <p15:guide id="15" pos="2772" userDrawn="1">
          <p15:clr>
            <a:srgbClr val="F26B43"/>
          </p15:clr>
        </p15:guide>
        <p15:guide id="16" pos="2570" userDrawn="1">
          <p15:clr>
            <a:srgbClr val="F26B43"/>
          </p15:clr>
        </p15:guide>
        <p15:guide id="17" pos="5110" userDrawn="1">
          <p15:clr>
            <a:srgbClr val="F26B43"/>
          </p15:clr>
        </p15:guide>
        <p15:guide id="18" pos="4908" userDrawn="1">
          <p15:clr>
            <a:srgbClr val="F26B43"/>
          </p15:clr>
        </p15:guide>
        <p15:guide id="19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m.schweinberger@uq.edu.a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iatsis.gov.au/explore/articles/aboriginal-australia-map" TargetMode="Externa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humans-who-read-grammars.blogspot.com/2016/07/a-global-tree-of-languages.html" TargetMode="External"/><Relationship Id="rId4" Type="http://schemas.openxmlformats.org/officeDocument/2006/relationships/hyperlink" Target="http://www.abs.gov.a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1ECBA5-B263-4C40-9E09-C67315EA43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85" y="1738779"/>
            <a:ext cx="12199485" cy="2914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92987-6E68-47E6-931F-15CD6EAC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84784"/>
            <a:ext cx="10738247" cy="2664296"/>
          </a:xfrm>
        </p:spPr>
        <p:txBody>
          <a:bodyPr/>
          <a:lstStyle/>
          <a:p>
            <a:pPr algn="ctr"/>
            <a:r>
              <a:rPr lang="en-GB" sz="3200" b="1" dirty="0"/>
              <a:t>Indigenous Australian Languages</a:t>
            </a:r>
            <a:br>
              <a:rPr lang="en-GB" sz="3200" b="1" dirty="0"/>
            </a:br>
            <a:r>
              <a:rPr lang="en-GB" sz="3200" b="1" dirty="0"/>
              <a:t>Linguistic Features, Revitalization Efforts, and Research Infrastructure for Archiving and Accessibility</a:t>
            </a:r>
            <a:endParaRPr lang="en-AU" sz="3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1891B-CDDB-4FE8-9BA2-4CC0FB67B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298" y="4941166"/>
            <a:ext cx="10747200" cy="1728194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Martin Schweinberger</a:t>
            </a:r>
          </a:p>
          <a:p>
            <a:pPr algn="ctr"/>
            <a:r>
              <a:rPr lang="de-DE" dirty="0"/>
              <a:t>m.schweinberger@uq.edu.au</a:t>
            </a:r>
          </a:p>
          <a:p>
            <a:pPr algn="ctr"/>
            <a:r>
              <a:rPr lang="de-DE" dirty="0"/>
              <a:t>The University of Queensland</a:t>
            </a:r>
          </a:p>
        </p:txBody>
      </p:sp>
    </p:spTree>
    <p:extLst>
      <p:ext uri="{BB962C8B-B14F-4D97-AF65-F5344CB8AC3E}">
        <p14:creationId xmlns:p14="http://schemas.microsoft.com/office/powerpoint/2010/main" val="12174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21D09-C2E0-48E1-3A8A-0C45750F1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AB6461C0-9A58-6AC7-8876-769EFAB9E0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0BE0B38-70C1-2A82-C069-A2D618B15A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Language Decline and Endangerment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Impact of Colonization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Forced displacement and assimilation policies disrupted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transmission of indigenous languages.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Many communities lost access to their traditional lands.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Suppression of language use in schools and institutions.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Current Status: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~120 languages still spoken, but only 13 are considered strong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(learned by children).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Many languages have only a few elderly speakers.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995E96D-D8D1-E399-829C-D0DC4D8A9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Historical Impact of Colonization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87C4E77-5D08-E59F-6093-E87273EF5E9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10</a:t>
            </a:fld>
            <a:endParaRPr lang="en-AU" dirty="0"/>
          </a:p>
        </p:txBody>
      </p:sp>
      <p:pic>
        <p:nvPicPr>
          <p:cNvPr id="8" name="Picture 7" descr="A map of australia with red and yellow text&#10;&#10;Description automatically generated">
            <a:extLst>
              <a:ext uri="{FF2B5EF4-FFF2-40B4-BE49-F238E27FC236}">
                <a16:creationId xmlns:a16="http://schemas.microsoft.com/office/drawing/2014/main" id="{3D79BCA3-3791-28BA-5E65-97E09741C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1772816"/>
            <a:ext cx="4294926" cy="39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A1F76-E832-F5D7-5699-109C58A7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ustralia with different colored areas&#10;&#10;Description automatically generated">
            <a:extLst>
              <a:ext uri="{FF2B5EF4-FFF2-40B4-BE49-F238E27FC236}">
                <a16:creationId xmlns:a16="http://schemas.microsoft.com/office/drawing/2014/main" id="{001A78D3-969B-5D43-52AC-CCC3FE6EA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128" y="1526314"/>
            <a:ext cx="4962394" cy="3947861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F1B9665E-F97E-5AC1-F676-F086A9B8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D9E2210-DB08-CA27-C084-74F22D8482A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Indigenous Australian Languages: A Rich Linguistic Heritage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Origins and Diversity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Indigenous languages are among the oldest continuous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languages, with roots stretching back ~65,000 years.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Estimated 250–300 distinct languages spoken pre-European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settlement (1788).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Includes ~700 dialects, reflecting Australia’s vast geographical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diversity.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Geographic Distribution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Languages often tied to specific territories or </a:t>
            </a:r>
            <a:r>
              <a:rPr lang="en-GB" i="1" dirty="0">
                <a:solidFill>
                  <a:srgbClr val="51247A"/>
                </a:solidFill>
              </a:rPr>
              <a:t>Country</a:t>
            </a:r>
            <a:r>
              <a:rPr lang="en-GB" dirty="0">
                <a:solidFill>
                  <a:srgbClr val="51247A"/>
                </a:solidFill>
              </a:rPr>
              <a:t>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Regions of high linguistic diversity in northern and central Australia.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FF972A8-6896-74CA-4663-94CB0C77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Introduction to Indigenous Australian Languages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1D48A3-1003-8FAB-B1BA-F884847AFB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81A81-376A-B6C1-EE9E-C80022590F01}"/>
              </a:ext>
            </a:extLst>
          </p:cNvPr>
          <p:cNvSpPr txBox="1"/>
          <p:nvPr/>
        </p:nvSpPr>
        <p:spPr>
          <a:xfrm>
            <a:off x="8000742" y="5518393"/>
            <a:ext cx="41338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Map of languages in Australia </a:t>
            </a:r>
            <a:br>
              <a:rPr lang="en-GB" sz="11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(green = </a:t>
            </a:r>
            <a:r>
              <a:rPr lang="en-GB" sz="1100" dirty="0" err="1">
                <a:solidFill>
                  <a:schemeClr val="tx2">
                    <a:lumMod val="50000"/>
                  </a:schemeClr>
                </a:solidFill>
              </a:rPr>
              <a:t>Paman</a:t>
            </a: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 languages (subfamily of </a:t>
            </a:r>
            <a:r>
              <a:rPr lang="en-GB" sz="1100" dirty="0" err="1">
                <a:solidFill>
                  <a:schemeClr val="tx2">
                    <a:lumMod val="50000"/>
                  </a:schemeClr>
                </a:solidFill>
              </a:rPr>
              <a:t>Pama-Nyugan</a:t>
            </a: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), </a:t>
            </a:r>
            <a:br>
              <a:rPr lang="en-GB" sz="11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beige = other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Pama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–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Nyungan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algn="r"/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gray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= non-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Pama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Nyugan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)</a:t>
            </a:r>
            <a:br>
              <a:rPr lang="de-DE" sz="11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https://en.wikipedia.org/wiki/Paman_languages</a:t>
            </a:r>
          </a:p>
        </p:txBody>
      </p:sp>
    </p:spTree>
    <p:extLst>
      <p:ext uri="{BB962C8B-B14F-4D97-AF65-F5344CB8AC3E}">
        <p14:creationId xmlns:p14="http://schemas.microsoft.com/office/powerpoint/2010/main" val="4434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4840B-957D-7FED-6666-93D19BAE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89DFDEB5-9BA7-CBDF-D031-86BB41C41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B2B53F-9F45-386D-2E6F-E9B6E8DD7EF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Phonetics and Phonology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Small phoneme inventories (e.g., few vowel contrasts).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Extensive use of stops and nasals; retroflex and lateral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sounds are common.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Grammar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Free word order but often ergative-absolutive alignment.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Rich inflectional morphology for verbs and nouns.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Pronoun systems encode social relationships and kinship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(see table at the bottom right)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6400A5F-A1F1-0268-E54C-5E09C0FE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Key Features of Indigenous Australian Languages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A8576A6-8848-0176-C912-E4BE444203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3" name="Picture 2" descr="A white sheet with black and white letters&#10;&#10;Description automatically generated">
            <a:extLst>
              <a:ext uri="{FF2B5EF4-FFF2-40B4-BE49-F238E27FC236}">
                <a16:creationId xmlns:a16="http://schemas.microsoft.com/office/drawing/2014/main" id="{4D3CD90E-5B2A-CFF3-103D-E88D3E670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5" y="1521792"/>
            <a:ext cx="5064199" cy="2372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7AF48F-6A03-B887-32A8-9F4889D92BC8}"/>
              </a:ext>
            </a:extLst>
          </p:cNvPr>
          <p:cNvSpPr txBox="1"/>
          <p:nvPr/>
        </p:nvSpPr>
        <p:spPr>
          <a:xfrm>
            <a:off x="3855203" y="2942626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(see Dixon 2011 for details)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21F3A-E811-2162-79BA-CCA923597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578" y="4389664"/>
            <a:ext cx="5377422" cy="19196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364EC9-1FBB-CC63-C98D-35E61764A228}"/>
              </a:ext>
            </a:extLst>
          </p:cNvPr>
          <p:cNvSpPr txBox="1"/>
          <p:nvPr/>
        </p:nvSpPr>
        <p:spPr>
          <a:xfrm>
            <a:off x="6846898" y="4151514"/>
            <a:ext cx="5136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Examples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of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information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encoded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pronoun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systems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Australian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100" dirty="0" err="1">
                <a:solidFill>
                  <a:schemeClr val="tx2">
                    <a:lumMod val="50000"/>
                  </a:schemeClr>
                </a:solidFill>
              </a:rPr>
              <a:t>languages</a:t>
            </a:r>
            <a:r>
              <a:rPr lang="de-DE" sz="11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5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BFD98-2FA6-D81F-84EE-7C51E3C73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1A98183B-F304-0C20-B4B5-6A6F7E55B3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6B62628-34C5-F783-53F8-0D7B1089AF7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Vocabulary and Concepts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Rich and complex vocabulary, with everyday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vocabularies of ~10,000 words.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Strong connection to environment (flora, fauna,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landmarks).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Specific terms for kinship, reflecting complex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social systems.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E2A527C-52B8-CCD4-F994-EB57B6B9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Key Features of Indigenous Australian Languages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14C98-B1F9-01F0-C6E4-72E9AAC5991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902089-1978-C8D3-7617-82C26C2AE484}"/>
              </a:ext>
            </a:extLst>
          </p:cNvPr>
          <p:cNvSpPr txBox="1"/>
          <p:nvPr/>
        </p:nvSpPr>
        <p:spPr>
          <a:xfrm>
            <a:off x="911424" y="4135720"/>
            <a:ext cx="63367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51247A"/>
                </a:solidFill>
              </a:rPr>
              <a:t>Flora and Fauna</a:t>
            </a:r>
          </a:p>
          <a:p>
            <a:r>
              <a:rPr lang="de-DE" sz="1400" dirty="0" err="1">
                <a:solidFill>
                  <a:srgbClr val="51247A"/>
                </a:solidFill>
              </a:rPr>
              <a:t>Kangaroo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Guugu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Yimithirr</a:t>
            </a:r>
            <a:r>
              <a:rPr lang="de-DE" sz="1400" dirty="0">
                <a:solidFill>
                  <a:srgbClr val="51247A"/>
                </a:solidFill>
              </a:rPr>
              <a:t>), Koala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), Wallaby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), </a:t>
            </a:r>
            <a:br>
              <a:rPr lang="de-DE" sz="1400" dirty="0">
                <a:solidFill>
                  <a:srgbClr val="51247A"/>
                </a:solidFill>
              </a:rPr>
            </a:br>
            <a:r>
              <a:rPr lang="de-DE" sz="1400" dirty="0">
                <a:solidFill>
                  <a:srgbClr val="51247A"/>
                </a:solidFill>
              </a:rPr>
              <a:t>Dingo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), Wombat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</a:t>
            </a:r>
            <a:br>
              <a:rPr lang="de-DE" sz="1400" dirty="0">
                <a:solidFill>
                  <a:srgbClr val="51247A"/>
                </a:solidFill>
              </a:rPr>
            </a:br>
            <a:endParaRPr lang="de-DE" sz="1400" dirty="0">
              <a:solidFill>
                <a:srgbClr val="51247A"/>
              </a:solidFill>
            </a:endParaRPr>
          </a:p>
          <a:p>
            <a:r>
              <a:rPr lang="de-DE" sz="1400" b="1" dirty="0">
                <a:solidFill>
                  <a:srgbClr val="51247A"/>
                </a:solidFill>
              </a:rPr>
              <a:t>Place </a:t>
            </a:r>
            <a:r>
              <a:rPr lang="de-DE" sz="1400" b="1" dirty="0" err="1">
                <a:solidFill>
                  <a:srgbClr val="51247A"/>
                </a:solidFill>
              </a:rPr>
              <a:t>Names</a:t>
            </a:r>
            <a:endParaRPr lang="de-DE" sz="1400" b="1" dirty="0">
              <a:solidFill>
                <a:srgbClr val="51247A"/>
              </a:solidFill>
            </a:endParaRPr>
          </a:p>
          <a:p>
            <a:r>
              <a:rPr lang="de-DE" sz="1400" dirty="0">
                <a:solidFill>
                  <a:srgbClr val="51247A"/>
                </a:solidFill>
              </a:rPr>
              <a:t>Canberra (</a:t>
            </a:r>
            <a:r>
              <a:rPr lang="de-DE" sz="1400" dirty="0" err="1">
                <a:solidFill>
                  <a:srgbClr val="51247A"/>
                </a:solidFill>
              </a:rPr>
              <a:t>Ngunnawal</a:t>
            </a:r>
            <a:r>
              <a:rPr lang="de-DE" sz="1400" dirty="0">
                <a:solidFill>
                  <a:srgbClr val="51247A"/>
                </a:solidFill>
              </a:rPr>
              <a:t>: "Meeting </a:t>
            </a:r>
            <a:r>
              <a:rPr lang="de-DE" sz="1400" dirty="0" err="1">
                <a:solidFill>
                  <a:srgbClr val="51247A"/>
                </a:solidFill>
              </a:rPr>
              <a:t>place</a:t>
            </a:r>
            <a:r>
              <a:rPr lang="de-DE" sz="1400" dirty="0">
                <a:solidFill>
                  <a:srgbClr val="51247A"/>
                </a:solidFill>
              </a:rPr>
              <a:t>.„), </a:t>
            </a:r>
            <a:r>
              <a:rPr lang="de-DE" sz="1400" dirty="0" err="1">
                <a:solidFill>
                  <a:srgbClr val="51247A"/>
                </a:solidFill>
              </a:rPr>
              <a:t>Wagga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Wagga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Wiradjuri</a:t>
            </a:r>
            <a:r>
              <a:rPr lang="de-DE" sz="1400" dirty="0">
                <a:solidFill>
                  <a:srgbClr val="51247A"/>
                </a:solidFill>
              </a:rPr>
              <a:t>: </a:t>
            </a:r>
            <a:br>
              <a:rPr lang="de-DE" sz="1400" dirty="0">
                <a:solidFill>
                  <a:srgbClr val="51247A"/>
                </a:solidFill>
              </a:rPr>
            </a:br>
            <a:r>
              <a:rPr lang="de-DE" sz="1400" dirty="0">
                <a:solidFill>
                  <a:srgbClr val="51247A"/>
                </a:solidFill>
              </a:rPr>
              <a:t>"Place of </a:t>
            </a:r>
            <a:r>
              <a:rPr lang="de-DE" sz="1400" dirty="0" err="1">
                <a:solidFill>
                  <a:srgbClr val="51247A"/>
                </a:solidFill>
              </a:rPr>
              <a:t>many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crows</a:t>
            </a:r>
            <a:r>
              <a:rPr lang="de-DE" sz="1400" dirty="0">
                <a:solidFill>
                  <a:srgbClr val="51247A"/>
                </a:solidFill>
              </a:rPr>
              <a:t>.„), </a:t>
            </a:r>
            <a:r>
              <a:rPr lang="de-DE" sz="1400" dirty="0" err="1">
                <a:solidFill>
                  <a:srgbClr val="51247A"/>
                </a:solidFill>
              </a:rPr>
              <a:t>Katoomba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: "Place of </a:t>
            </a:r>
            <a:r>
              <a:rPr lang="de-DE" sz="1400" dirty="0" err="1">
                <a:solidFill>
                  <a:srgbClr val="51247A"/>
                </a:solidFill>
              </a:rPr>
              <a:t>many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waterfalls</a:t>
            </a:r>
            <a:r>
              <a:rPr lang="de-DE" sz="1400" dirty="0">
                <a:solidFill>
                  <a:srgbClr val="51247A"/>
                </a:solidFill>
              </a:rPr>
              <a:t>.„), </a:t>
            </a:r>
            <a:r>
              <a:rPr lang="de-DE" sz="1400" dirty="0" err="1">
                <a:solidFill>
                  <a:srgbClr val="51247A"/>
                </a:solidFill>
              </a:rPr>
              <a:t>Yarra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Woiwurrung</a:t>
            </a:r>
            <a:r>
              <a:rPr lang="de-DE" sz="1400" dirty="0">
                <a:solidFill>
                  <a:srgbClr val="51247A"/>
                </a:solidFill>
              </a:rPr>
              <a:t>): "</a:t>
            </a:r>
            <a:r>
              <a:rPr lang="de-DE" sz="1400" dirty="0" err="1">
                <a:solidFill>
                  <a:srgbClr val="51247A"/>
                </a:solidFill>
              </a:rPr>
              <a:t>Flowing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water</a:t>
            </a:r>
            <a:r>
              <a:rPr lang="de-DE" sz="1400" dirty="0">
                <a:solidFill>
                  <a:srgbClr val="51247A"/>
                </a:solidFill>
              </a:rPr>
              <a:t>").</a:t>
            </a:r>
            <a:br>
              <a:rPr lang="de-DE" sz="1400" dirty="0">
                <a:solidFill>
                  <a:srgbClr val="51247A"/>
                </a:solidFill>
              </a:rPr>
            </a:br>
            <a:endParaRPr lang="de-DE" sz="1400" dirty="0">
              <a:solidFill>
                <a:srgbClr val="51247A"/>
              </a:solidFill>
            </a:endParaRPr>
          </a:p>
          <a:p>
            <a:r>
              <a:rPr lang="de-DE" sz="1400" b="1" dirty="0">
                <a:solidFill>
                  <a:srgbClr val="51247A"/>
                </a:solidFill>
              </a:rPr>
              <a:t>Cultural Terms</a:t>
            </a:r>
          </a:p>
          <a:p>
            <a:r>
              <a:rPr lang="de-DE" sz="1400" dirty="0">
                <a:solidFill>
                  <a:srgbClr val="51247A"/>
                </a:solidFill>
              </a:rPr>
              <a:t>Boomerang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), Didgeridoo (</a:t>
            </a:r>
            <a:r>
              <a:rPr lang="de-DE" sz="1400" dirty="0" err="1">
                <a:solidFill>
                  <a:srgbClr val="51247A"/>
                </a:solidFill>
              </a:rPr>
              <a:t>likely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Yidaki</a:t>
            </a:r>
            <a:r>
              <a:rPr lang="de-DE" sz="1400" dirty="0">
                <a:solidFill>
                  <a:srgbClr val="51247A"/>
                </a:solidFill>
              </a:rPr>
              <a:t> in </a:t>
            </a:r>
            <a:r>
              <a:rPr lang="de-DE" sz="1400" dirty="0" err="1">
                <a:solidFill>
                  <a:srgbClr val="51247A"/>
                </a:solidFill>
              </a:rPr>
              <a:t>Yolŋu</a:t>
            </a:r>
            <a:r>
              <a:rPr lang="de-DE" sz="1400" dirty="0">
                <a:solidFill>
                  <a:srgbClr val="51247A"/>
                </a:solidFill>
              </a:rPr>
              <a:t> Matha), </a:t>
            </a:r>
            <a:r>
              <a:rPr lang="de-DE" sz="1400" dirty="0" err="1">
                <a:solidFill>
                  <a:srgbClr val="51247A"/>
                </a:solidFill>
              </a:rPr>
              <a:t>Billabong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Wiradjuri</a:t>
            </a:r>
            <a:r>
              <a:rPr lang="de-DE" sz="1400" dirty="0">
                <a:solidFill>
                  <a:srgbClr val="51247A"/>
                </a:solidFill>
              </a:rPr>
              <a:t>),Tucker (</a:t>
            </a:r>
            <a:r>
              <a:rPr lang="de-DE" sz="1400" dirty="0" err="1">
                <a:solidFill>
                  <a:srgbClr val="51247A"/>
                </a:solidFill>
              </a:rPr>
              <a:t>Dharug</a:t>
            </a:r>
            <a:r>
              <a:rPr lang="de-DE" sz="1400" dirty="0">
                <a:solidFill>
                  <a:srgbClr val="51247A"/>
                </a:solidFill>
              </a:rPr>
              <a:t>): Food, </a:t>
            </a:r>
            <a:r>
              <a:rPr lang="de-DE" sz="1400" dirty="0" err="1">
                <a:solidFill>
                  <a:srgbClr val="51247A"/>
                </a:solidFill>
              </a:rPr>
              <a:t>Yakka</a:t>
            </a:r>
            <a:r>
              <a:rPr lang="de-DE" sz="1400" dirty="0">
                <a:solidFill>
                  <a:srgbClr val="51247A"/>
                </a:solidFill>
              </a:rPr>
              <a:t> (</a:t>
            </a:r>
            <a:r>
              <a:rPr lang="de-DE" sz="1400" dirty="0" err="1">
                <a:solidFill>
                  <a:srgbClr val="51247A"/>
                </a:solidFill>
              </a:rPr>
              <a:t>Yagara</a:t>
            </a:r>
            <a:r>
              <a:rPr lang="de-DE" sz="1400" dirty="0">
                <a:solidFill>
                  <a:srgbClr val="51247A"/>
                </a:solidFill>
              </a:rPr>
              <a:t>): Hard </a:t>
            </a:r>
            <a:r>
              <a:rPr lang="de-DE" sz="1400" dirty="0" err="1">
                <a:solidFill>
                  <a:srgbClr val="51247A"/>
                </a:solidFill>
              </a:rPr>
              <a:t>work</a:t>
            </a:r>
            <a:r>
              <a:rPr lang="de-DE" sz="1400" dirty="0">
                <a:solidFill>
                  <a:srgbClr val="51247A"/>
                </a:solidFill>
              </a:rPr>
              <a:t> ("</a:t>
            </a:r>
            <a:r>
              <a:rPr lang="de-DE" sz="1400" dirty="0" err="1">
                <a:solidFill>
                  <a:srgbClr val="51247A"/>
                </a:solidFill>
              </a:rPr>
              <a:t>hard</a:t>
            </a:r>
            <a:r>
              <a:rPr lang="de-DE" sz="1400" dirty="0">
                <a:solidFill>
                  <a:srgbClr val="51247A"/>
                </a:solidFill>
              </a:rPr>
              <a:t> </a:t>
            </a:r>
            <a:r>
              <a:rPr lang="de-DE" sz="1400" dirty="0" err="1">
                <a:solidFill>
                  <a:srgbClr val="51247A"/>
                </a:solidFill>
              </a:rPr>
              <a:t>yakka</a:t>
            </a:r>
            <a:r>
              <a:rPr lang="de-DE" sz="1400" dirty="0">
                <a:solidFill>
                  <a:srgbClr val="51247A"/>
                </a:solidFill>
              </a:rPr>
              <a:t>").</a:t>
            </a:r>
          </a:p>
        </p:txBody>
      </p:sp>
      <p:pic>
        <p:nvPicPr>
          <p:cNvPr id="7" name="Picture 6" descr="A black background with many different colored text&#10;&#10;Description automatically generated">
            <a:extLst>
              <a:ext uri="{FF2B5EF4-FFF2-40B4-BE49-F238E27FC236}">
                <a16:creationId xmlns:a16="http://schemas.microsoft.com/office/drawing/2014/main" id="{FAB05466-1ACF-6A69-19CF-CB323228F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5" y="1594990"/>
            <a:ext cx="5181773" cy="3670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767AAE-7AEE-6A14-DA07-0EBD4C232B30}"/>
              </a:ext>
            </a:extLst>
          </p:cNvPr>
          <p:cNvSpPr txBox="1"/>
          <p:nvPr/>
        </p:nvSpPr>
        <p:spPr>
          <a:xfrm>
            <a:off x="8616280" y="5526964"/>
            <a:ext cx="230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How</a:t>
            </a:r>
            <a:r>
              <a:rPr lang="de-DE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would</a:t>
            </a:r>
            <a:r>
              <a:rPr lang="de-DE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de-DE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pronounce</a:t>
            </a:r>
            <a:br>
              <a:rPr lang="de-DE" sz="1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de-DE" sz="1400" dirty="0">
                <a:solidFill>
                  <a:schemeClr val="tx2">
                    <a:lumMod val="50000"/>
                  </a:schemeClr>
                </a:solidFill>
              </a:rPr>
              <a:t>Canberra</a:t>
            </a:r>
            <a:br>
              <a:rPr lang="de-DE" sz="1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Indooroopilly</a:t>
            </a:r>
            <a:br>
              <a:rPr lang="de-DE" sz="1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de-DE" sz="1400" dirty="0" err="1">
                <a:solidFill>
                  <a:schemeClr val="tx2">
                    <a:lumMod val="50000"/>
                  </a:schemeClr>
                </a:solidFill>
              </a:rPr>
              <a:t>Mooloolaba</a:t>
            </a:r>
            <a:endParaRPr lang="de-DE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D0A0D-3D11-01D9-D4BF-58A067178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D928B889-F29F-FF05-6A87-C0E9ACFC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E881399-B121-6BCC-EAB3-D1F27B53E94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sz="1800" b="1" dirty="0">
                <a:solidFill>
                  <a:srgbClr val="51247A"/>
                </a:solidFill>
              </a:rPr>
              <a:t>Ergative-Absolutive Alignment </a:t>
            </a:r>
          </a:p>
          <a:p>
            <a:pPr rtl="0"/>
            <a:r>
              <a:rPr lang="en-GB" sz="1800" dirty="0">
                <a:solidFill>
                  <a:srgbClr val="51247A"/>
                </a:solidFill>
              </a:rPr>
              <a:t>Treats subjects of intransitive verbs (S) and objects of transitive verbs (O) the same (absolutive), while marking transitive subjects (A) differently (ergative). In contrast, nominative-accusative alignment (e.g., in English and German) treats subjects of both transitive and intransitive verbs the same (nominative) and marks objects differently (accusative). 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Fictitious example: Imagine if English or German worked like an ergative-absolutive language</a:t>
            </a:r>
          </a:p>
          <a:p>
            <a:r>
              <a:rPr lang="en-GB" dirty="0">
                <a:solidFill>
                  <a:srgbClr val="51247A"/>
                </a:solidFill>
              </a:rPr>
              <a:t>Intransitive verb: </a:t>
            </a:r>
            <a:r>
              <a:rPr lang="en-GB" i="1" dirty="0">
                <a:solidFill>
                  <a:srgbClr val="51247A"/>
                </a:solidFill>
              </a:rPr>
              <a:t>Her sleeps</a:t>
            </a:r>
            <a:r>
              <a:rPr lang="en-GB" dirty="0">
                <a:solidFill>
                  <a:srgbClr val="51247A"/>
                </a:solidFill>
              </a:rPr>
              <a:t>. (Sie </a:t>
            </a:r>
            <a:r>
              <a:rPr lang="en-GB" dirty="0" err="1">
                <a:solidFill>
                  <a:srgbClr val="51247A"/>
                </a:solidFill>
              </a:rPr>
              <a:t>schläft</a:t>
            </a:r>
            <a:r>
              <a:rPr lang="en-GB" dirty="0">
                <a:solidFill>
                  <a:srgbClr val="51247A"/>
                </a:solidFill>
              </a:rPr>
              <a:t>.) – “Her" (absolutive) = subject of the intransitive verb.</a:t>
            </a:r>
          </a:p>
          <a:p>
            <a:r>
              <a:rPr lang="en-GB" dirty="0">
                <a:solidFill>
                  <a:srgbClr val="51247A"/>
                </a:solidFill>
              </a:rPr>
              <a:t>Transitive verb: </a:t>
            </a:r>
            <a:r>
              <a:rPr lang="en-GB" i="1" dirty="0">
                <a:solidFill>
                  <a:srgbClr val="51247A"/>
                </a:solidFill>
              </a:rPr>
              <a:t>She sees her</a:t>
            </a:r>
            <a:r>
              <a:rPr lang="en-GB" dirty="0">
                <a:solidFill>
                  <a:srgbClr val="51247A"/>
                </a:solidFill>
              </a:rPr>
              <a:t>. (Sie </a:t>
            </a:r>
            <a:r>
              <a:rPr lang="en-GB" dirty="0" err="1">
                <a:solidFill>
                  <a:srgbClr val="51247A"/>
                </a:solidFill>
              </a:rPr>
              <a:t>sieht</a:t>
            </a:r>
            <a:r>
              <a:rPr lang="en-GB" dirty="0">
                <a:solidFill>
                  <a:srgbClr val="51247A"/>
                </a:solidFill>
              </a:rPr>
              <a:t> </a:t>
            </a:r>
            <a:r>
              <a:rPr lang="en-GB" dirty="0" err="1">
                <a:solidFill>
                  <a:srgbClr val="51247A"/>
                </a:solidFill>
              </a:rPr>
              <a:t>sie</a:t>
            </a:r>
            <a:r>
              <a:rPr lang="en-GB" dirty="0">
                <a:solidFill>
                  <a:srgbClr val="51247A"/>
                </a:solidFill>
              </a:rPr>
              <a:t>.) - "She" (ergative) = subject of the transitive verb and "Her" (absolutive) = object of the transitive verb.</a:t>
            </a:r>
          </a:p>
          <a:p>
            <a:r>
              <a:rPr lang="de-DE" b="1" dirty="0">
                <a:solidFill>
                  <a:srgbClr val="51247A"/>
                </a:solidFill>
              </a:rPr>
              <a:t>Real </a:t>
            </a:r>
            <a:r>
              <a:rPr lang="de-DE" b="1" dirty="0" err="1">
                <a:solidFill>
                  <a:srgbClr val="51247A"/>
                </a:solidFill>
              </a:rPr>
              <a:t>Example</a:t>
            </a:r>
            <a:r>
              <a:rPr lang="de-DE" b="1" dirty="0">
                <a:solidFill>
                  <a:srgbClr val="51247A"/>
                </a:solidFill>
              </a:rPr>
              <a:t> </a:t>
            </a:r>
            <a:r>
              <a:rPr lang="de-DE" b="1" dirty="0" err="1">
                <a:solidFill>
                  <a:srgbClr val="51247A"/>
                </a:solidFill>
              </a:rPr>
              <a:t>from</a:t>
            </a:r>
            <a:r>
              <a:rPr lang="de-DE" b="1" dirty="0">
                <a:solidFill>
                  <a:srgbClr val="51247A"/>
                </a:solidFill>
              </a:rPr>
              <a:t> an Ergative-Absolutive Language (</a:t>
            </a:r>
            <a:r>
              <a:rPr lang="de-DE" b="1" dirty="0" err="1">
                <a:solidFill>
                  <a:srgbClr val="51247A"/>
                </a:solidFill>
              </a:rPr>
              <a:t>Dyirbal</a:t>
            </a:r>
            <a:r>
              <a:rPr lang="de-DE" b="1" dirty="0">
                <a:solidFill>
                  <a:srgbClr val="51247A"/>
                </a:solidFill>
              </a:rPr>
              <a:t>)</a:t>
            </a:r>
          </a:p>
          <a:p>
            <a:r>
              <a:rPr lang="de-DE" dirty="0">
                <a:solidFill>
                  <a:srgbClr val="51247A"/>
                </a:solidFill>
              </a:rPr>
              <a:t>Intransitive </a:t>
            </a:r>
            <a:r>
              <a:rPr lang="de-DE" dirty="0" err="1">
                <a:solidFill>
                  <a:srgbClr val="51247A"/>
                </a:solidFill>
              </a:rPr>
              <a:t>verb</a:t>
            </a:r>
            <a:r>
              <a:rPr lang="de-DE" dirty="0">
                <a:solidFill>
                  <a:srgbClr val="51247A"/>
                </a:solidFill>
              </a:rPr>
              <a:t>: </a:t>
            </a:r>
            <a:r>
              <a:rPr lang="de-DE" dirty="0" err="1">
                <a:solidFill>
                  <a:srgbClr val="51247A"/>
                </a:solidFill>
              </a:rPr>
              <a:t>ŋuma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banaga-nyu</a:t>
            </a:r>
            <a:r>
              <a:rPr lang="de-DE" dirty="0">
                <a:solidFill>
                  <a:srgbClr val="51247A"/>
                </a:solidFill>
              </a:rPr>
              <a:t>: "Father (</a:t>
            </a:r>
            <a:r>
              <a:rPr lang="de-DE" dirty="0" err="1">
                <a:solidFill>
                  <a:srgbClr val="51247A"/>
                </a:solidFill>
              </a:rPr>
              <a:t>absolutive</a:t>
            </a:r>
            <a:r>
              <a:rPr lang="de-DE" dirty="0">
                <a:solidFill>
                  <a:srgbClr val="51247A"/>
                </a:solidFill>
              </a:rPr>
              <a:t>) </a:t>
            </a:r>
            <a:r>
              <a:rPr lang="de-DE" dirty="0" err="1">
                <a:solidFill>
                  <a:srgbClr val="51247A"/>
                </a:solidFill>
              </a:rPr>
              <a:t>returned</a:t>
            </a:r>
            <a:r>
              <a:rPr lang="de-DE" dirty="0">
                <a:solidFill>
                  <a:srgbClr val="51247A"/>
                </a:solidFill>
              </a:rPr>
              <a:t>."</a:t>
            </a:r>
          </a:p>
          <a:p>
            <a:r>
              <a:rPr lang="de-DE" dirty="0">
                <a:solidFill>
                  <a:srgbClr val="51247A"/>
                </a:solidFill>
              </a:rPr>
              <a:t>Transitive </a:t>
            </a:r>
            <a:r>
              <a:rPr lang="de-DE" dirty="0" err="1">
                <a:solidFill>
                  <a:srgbClr val="51247A"/>
                </a:solidFill>
              </a:rPr>
              <a:t>verb</a:t>
            </a:r>
            <a:r>
              <a:rPr lang="de-DE" dirty="0">
                <a:solidFill>
                  <a:srgbClr val="51247A"/>
                </a:solidFill>
              </a:rPr>
              <a:t>: </a:t>
            </a:r>
            <a:r>
              <a:rPr lang="de-DE" dirty="0" err="1">
                <a:solidFill>
                  <a:srgbClr val="51247A"/>
                </a:solidFill>
              </a:rPr>
              <a:t>ŋuma-ŋgu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yabu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bura</a:t>
            </a:r>
            <a:r>
              <a:rPr lang="de-DE" dirty="0">
                <a:solidFill>
                  <a:srgbClr val="51247A"/>
                </a:solidFill>
              </a:rPr>
              <a:t>-n: "Father (</a:t>
            </a:r>
            <a:r>
              <a:rPr lang="de-DE" dirty="0" err="1">
                <a:solidFill>
                  <a:srgbClr val="51247A"/>
                </a:solidFill>
              </a:rPr>
              <a:t>ergative</a:t>
            </a:r>
            <a:r>
              <a:rPr lang="de-DE" dirty="0">
                <a:solidFill>
                  <a:srgbClr val="51247A"/>
                </a:solidFill>
              </a:rPr>
              <a:t>) </a:t>
            </a:r>
            <a:r>
              <a:rPr lang="de-DE" dirty="0" err="1">
                <a:solidFill>
                  <a:srgbClr val="51247A"/>
                </a:solidFill>
              </a:rPr>
              <a:t>saw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mother</a:t>
            </a:r>
            <a:r>
              <a:rPr lang="de-DE" dirty="0">
                <a:solidFill>
                  <a:srgbClr val="51247A"/>
                </a:solidFill>
              </a:rPr>
              <a:t> (</a:t>
            </a:r>
            <a:r>
              <a:rPr lang="de-DE" dirty="0" err="1">
                <a:solidFill>
                  <a:srgbClr val="51247A"/>
                </a:solidFill>
              </a:rPr>
              <a:t>absolutive</a:t>
            </a:r>
            <a:r>
              <a:rPr lang="de-DE" dirty="0">
                <a:solidFill>
                  <a:srgbClr val="51247A"/>
                </a:solidFill>
              </a:rPr>
              <a:t>)."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3438A40-F217-2D11-3933-F6F85CA6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Key Features of Indigenous Australian Languages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0ACC2AB-188C-E402-3216-A30A83D253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18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68E36-5D1C-D078-161B-94AE67CE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7C6077A3-AE9D-316C-CC7D-04A0D0B5E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18C8EC1-42EC-3970-AAFB-03C7880EF1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Unique Spatial Reference Systems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Australian languages often use </a:t>
            </a:r>
            <a:r>
              <a:rPr lang="en-GB" b="1" dirty="0">
                <a:solidFill>
                  <a:srgbClr val="51247A"/>
                </a:solidFill>
              </a:rPr>
              <a:t>absolute </a:t>
            </a:r>
            <a:br>
              <a:rPr lang="en-GB" b="1" dirty="0">
                <a:solidFill>
                  <a:srgbClr val="51247A"/>
                </a:solidFill>
              </a:rPr>
            </a:br>
            <a:r>
              <a:rPr lang="en-GB" b="1" dirty="0">
                <a:solidFill>
                  <a:srgbClr val="51247A"/>
                </a:solidFill>
              </a:rPr>
              <a:t>reference </a:t>
            </a:r>
            <a:r>
              <a:rPr lang="en-GB" dirty="0">
                <a:solidFill>
                  <a:srgbClr val="51247A"/>
                </a:solidFill>
              </a:rPr>
              <a:t>systems rather than relative ones.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Spatial terms are based on cardinal directions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(e.g., north, south, east, west) rather than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body-based orientations (e.g., left, right).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Examples: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Kuuk </a:t>
            </a:r>
            <a:r>
              <a:rPr lang="en-GB" dirty="0" err="1">
                <a:solidFill>
                  <a:srgbClr val="51247A"/>
                </a:solidFill>
              </a:rPr>
              <a:t>Thaayorre</a:t>
            </a:r>
            <a:r>
              <a:rPr lang="en-GB" dirty="0">
                <a:solidFill>
                  <a:srgbClr val="51247A"/>
                </a:solidFill>
              </a:rPr>
              <a:t> (</a:t>
            </a:r>
            <a:r>
              <a:rPr lang="en-GB" dirty="0" err="1">
                <a:solidFill>
                  <a:srgbClr val="51247A"/>
                </a:solidFill>
              </a:rPr>
              <a:t>Paman</a:t>
            </a:r>
            <a:r>
              <a:rPr lang="en-GB" dirty="0">
                <a:solidFill>
                  <a:srgbClr val="51247A"/>
                </a:solidFill>
              </a:rPr>
              <a:t> language): Instead of "turn left," one would say "turn to the north."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Guugu Yimithirr: Phrases like "the cup is north of the plate" are common.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Speakers constantly track their orientation relative to cardinal directions, enhancing spatial awareness.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D376B65-6736-D045-521B-226153FF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Key Features of Indigenous Australian Languages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219168-FE12-7662-C324-1CCD42CEFB3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15</a:t>
            </a:fld>
            <a:endParaRPr lang="en-AU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8AC8A40-D49A-1E75-E515-12BAB3A2A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1489767"/>
            <a:ext cx="6357065" cy="24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30D89-0F4F-DEAE-4039-59425E0A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A94DF9DF-A278-8339-CB1D-94C67B67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DCE744-20AC-9F2C-FEDC-228C3D5F770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1. Orientation and Navigation Tasks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Researchers presented participants with tasks requiring orientation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and navigation in real-world or experimental settings. For example: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Speakers of Guugu Yimithirr were asked to describe the locations of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objects in a room. Instead of left or right, participants used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cardinal directions (e.g., north, south).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(see Haviland, 1998)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Observation: Speakers consistently used absolute terms regardless of their orientation.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2. Tabletop Spatial Arrangement Tasks</a:t>
            </a:r>
          </a:p>
          <a:p>
            <a:pPr rtl="0"/>
            <a:r>
              <a:rPr lang="en-GB" dirty="0">
                <a:solidFill>
                  <a:srgbClr val="51247A"/>
                </a:solidFill>
              </a:rPr>
              <a:t>Objects were initially laid out in a specific pattern relative to cardinal directions. Participants were then asked to replicate the layout on a new table after being rotated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(see Haun et al., 2011)</a:t>
            </a:r>
          </a:p>
          <a:p>
            <a:pPr rtl="0"/>
            <a:r>
              <a:rPr lang="en-GB" dirty="0">
                <a:solidFill>
                  <a:srgbClr val="51247A"/>
                </a:solidFill>
              </a:rPr>
              <a:t>Findings: Speakers of absolute-system languages oriented objects based on cardinal directions, while speakers of relative-system languages (e.g., English) used left and right.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A1E9793-DFC3-2D3C-8DCC-030FC747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Testing Absolute Reference Systems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BE64AFE-1D34-41E2-B384-DD3E49D5F2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16</a:t>
            </a:fld>
            <a:endParaRPr lang="en-AU" dirty="0"/>
          </a:p>
        </p:txBody>
      </p:sp>
      <p:pic>
        <p:nvPicPr>
          <p:cNvPr id="5" name="Picture 4" descr="A person and children sitting on sand&#10;&#10;Description automatically generated">
            <a:extLst>
              <a:ext uri="{FF2B5EF4-FFF2-40B4-BE49-F238E27FC236}">
                <a16:creationId xmlns:a16="http://schemas.microsoft.com/office/drawing/2014/main" id="{2511F672-96FA-7427-550F-E669B2FA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146" y="641978"/>
            <a:ext cx="4309826" cy="27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0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381DF-7FC7-1DED-826A-68BE17221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F6209A79-48DD-C340-5787-C82E5C5C7F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F98760C-A04E-B122-8FCD-D9D9D990500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3. Recall and Memory Experiments</a:t>
            </a:r>
          </a:p>
          <a:p>
            <a:pPr rtl="0"/>
            <a:r>
              <a:rPr lang="en-GB" dirty="0">
                <a:solidFill>
                  <a:srgbClr val="51247A"/>
                </a:solidFill>
              </a:rPr>
              <a:t>Participants were shown an arrangement of items and asked to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describe or recreate it later. Absolute-system speakers accurately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recalled layouts using cardinal terms, even when moved to new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locations or faced different directions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(see Pederson et al., 1998)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4. Storytelling and Route Description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Kuuk </a:t>
            </a:r>
            <a:r>
              <a:rPr lang="en-GB" dirty="0" err="1">
                <a:solidFill>
                  <a:srgbClr val="51247A"/>
                </a:solidFill>
              </a:rPr>
              <a:t>Thaayorre</a:t>
            </a:r>
            <a:r>
              <a:rPr lang="en-GB" dirty="0">
                <a:solidFill>
                  <a:srgbClr val="51247A"/>
                </a:solidFill>
              </a:rPr>
              <a:t> speakers were prompted to describe a journey. The participants consistently encoded directions using absolute references, highlighting their strong reliance on environmental cues like the sun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(see Gaby, 2012)</a:t>
            </a:r>
            <a:endParaRPr lang="en-GB" sz="1200" b="1" dirty="0">
              <a:solidFill>
                <a:schemeClr val="bg1">
                  <a:lumMod val="50000"/>
                </a:schemeClr>
              </a:solidFill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Significance of These Tests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These experiments demonstrate that absolute reference systems influence not just language use but also cognitive processes like spatial awareness, memory, and problem-solving. How can speakers of these languages do this?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BC7ACB5-C708-D4BB-6D5B-403E8411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Testing Absolute Reference Systems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C5A13E0-4492-E332-C857-00346DF7863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17</a:t>
            </a:fld>
            <a:endParaRPr lang="en-AU" dirty="0"/>
          </a:p>
        </p:txBody>
      </p:sp>
      <p:pic>
        <p:nvPicPr>
          <p:cNvPr id="2" name="Picture 1" descr="A person with a hat and a blue jacket&#10;&#10;Description automatically generated">
            <a:extLst>
              <a:ext uri="{FF2B5EF4-FFF2-40B4-BE49-F238E27FC236}">
                <a16:creationId xmlns:a16="http://schemas.microsoft.com/office/drawing/2014/main" id="{9A5FB36E-2614-05CC-5805-095A4158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003" y="630028"/>
            <a:ext cx="4284997" cy="24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F5CFB-8FD6-66B7-73A2-FB4DA9A4F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51B3F8A1-CF86-5D28-79B5-906593A1DC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493CE4-E480-AA06-F68E-147E3CC716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Meakins, Felicity (to appear) Geocentric languages and the perception of the earth’s </a:t>
            </a:r>
            <a:br>
              <a:rPr lang="en-GB" b="1" dirty="0">
                <a:solidFill>
                  <a:srgbClr val="51247A"/>
                </a:solidFill>
              </a:rPr>
            </a:br>
            <a:r>
              <a:rPr lang="en-GB" b="1" dirty="0">
                <a:solidFill>
                  <a:srgbClr val="51247A"/>
                </a:solidFill>
              </a:rPr>
              <a:t>magnetic field. </a:t>
            </a:r>
            <a:r>
              <a:rPr lang="en-GB" b="1" i="1" dirty="0">
                <a:solidFill>
                  <a:srgbClr val="51247A"/>
                </a:solidFill>
              </a:rPr>
              <a:t>Cognitive Processing</a:t>
            </a:r>
            <a:r>
              <a:rPr lang="en-GB" b="1" dirty="0">
                <a:solidFill>
                  <a:srgbClr val="51247A"/>
                </a:solidFill>
              </a:rPr>
              <a:t>. 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Gurindji speakers rely on cardinal directions (e.g., "north of the vegemite")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instead of left/right terms for spatial relations. This geocentric system anchors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their mental map of the world to the sun's trajectory, functioning effortlessly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day and night.</a:t>
            </a:r>
          </a:p>
          <a:p>
            <a:pPr marL="285750" indent="-28575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Recent research (Wang et al., 2019) reveals that human brains respond to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Earth's magnetic field via EEG alpha-wave drops, though participants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(English speakers) were unaware of these shifts.</a:t>
            </a:r>
          </a:p>
          <a:p>
            <a:pPr marL="285750" indent="-28575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Shell magnet task (in Faraday cage) tested if subjects could detect a magnet under a shell. The precision of Gurindji participants was significantly better than English-speaking control group subjects.</a:t>
            </a:r>
          </a:p>
          <a:p>
            <a:pPr marL="285750" indent="-28575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Gurindji people's precise spatial orientation suggests they may consciously perceive geomagnetic cues, potentially uncovering a "human sixth sense“ </a:t>
            </a:r>
            <a:r>
              <a:rPr lang="en-GB" sz="1200" dirty="0">
                <a:solidFill>
                  <a:schemeClr val="tx2">
                    <a:lumMod val="50000"/>
                  </a:schemeClr>
                </a:solidFill>
              </a:rPr>
              <a:t>(check out this talk for details: https://www.youtube.com/watch?v=SeLFOdHLYkg)</a:t>
            </a:r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8EE7927-05A2-5043-43E8-06B7C2C94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51247A"/>
                </a:solidFill>
              </a:rPr>
              <a:t>Absolute Reference Systems: Neurological Insights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E9BD30-C56F-B9DA-CB46-646773A36D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18</a:t>
            </a:fld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C1BBB-5A87-D82D-7B64-4091432EC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309" y="2683400"/>
            <a:ext cx="3259058" cy="2474387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0E3DFB1-C0A3-1AFF-47BC-3561BC81B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577" y="620688"/>
            <a:ext cx="1531469" cy="20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93A9-32B3-517C-C970-2C6C3D8B6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on a dirt path with a tree and a hill in the background&#10;&#10;Description automatically generated">
            <a:extLst>
              <a:ext uri="{FF2B5EF4-FFF2-40B4-BE49-F238E27FC236}">
                <a16:creationId xmlns:a16="http://schemas.microsoft.com/office/drawing/2014/main" id="{8961E690-0967-88FA-1B35-9CF5926BBF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" y="625804"/>
            <a:ext cx="12192000" cy="753367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4AF8CC-5A9F-E601-7610-A43A74A58F3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619F6C-9F43-337F-A258-3E7D461E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36912"/>
            <a:ext cx="10801350" cy="151216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solidFill>
                  <a:srgbClr val="51247A"/>
                </a:solidFill>
              </a:rPr>
              <a:t>Indigenous</a:t>
            </a:r>
            <a:r>
              <a:rPr lang="fr-FR" sz="3600" b="1" dirty="0">
                <a:solidFill>
                  <a:srgbClr val="51247A"/>
                </a:solidFill>
              </a:rPr>
              <a:t> </a:t>
            </a:r>
            <a:r>
              <a:rPr lang="fr-FR" sz="3600" b="1" dirty="0" err="1">
                <a:solidFill>
                  <a:srgbClr val="51247A"/>
                </a:solidFill>
              </a:rPr>
              <a:t>Language</a:t>
            </a:r>
            <a:r>
              <a:rPr lang="fr-FR" sz="3600" b="1" dirty="0">
                <a:solidFill>
                  <a:srgbClr val="51247A"/>
                </a:solidFill>
              </a:rPr>
              <a:t> Documentation </a:t>
            </a:r>
            <a:br>
              <a:rPr lang="fr-FR" sz="3600" b="1" dirty="0">
                <a:solidFill>
                  <a:srgbClr val="51247A"/>
                </a:solidFill>
              </a:rPr>
            </a:br>
            <a:r>
              <a:rPr lang="fr-FR" sz="3600" b="1" dirty="0">
                <a:solidFill>
                  <a:srgbClr val="51247A"/>
                </a:solidFill>
              </a:rPr>
              <a:t>and </a:t>
            </a:r>
            <a:r>
              <a:rPr lang="fr-FR" sz="3600" b="1" dirty="0" err="1">
                <a:solidFill>
                  <a:srgbClr val="51247A"/>
                </a:solidFill>
              </a:rPr>
              <a:t>Revitalization</a:t>
            </a:r>
            <a:endParaRPr lang="fr-FR" sz="3600" b="1" dirty="0">
              <a:solidFill>
                <a:srgbClr val="5124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6B31EBA-3EDF-4CD4-9C72-F8985F10F2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Martin Schweinberger is a Lecturer in Applied Linguistics at the University of Queensland (UQ) </a:t>
            </a:r>
            <a:br>
              <a:rPr lang="en-GB" sz="1600" i="0" u="none" strike="noStrike" dirty="0">
                <a:solidFill>
                  <a:srgbClr val="51247A"/>
                </a:solidFill>
                <a:effectLst/>
              </a:rPr>
            </a:b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and co-director of LADAL – the </a:t>
            </a:r>
            <a:r>
              <a:rPr lang="en-GB" sz="1600" b="1" i="1" u="none" strike="noStrike" dirty="0">
                <a:solidFill>
                  <a:srgbClr val="51247A"/>
                </a:solidFill>
                <a:effectLst/>
              </a:rPr>
              <a:t>Language Technology and Data Analysis Laboratory </a:t>
            </a: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(ladal.edu.au). 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Before taking on his current position, Martin worked at the University of Hamburg where he got his </a:t>
            </a:r>
            <a:br>
              <a:rPr lang="en-GB" sz="1600" i="0" u="none" strike="noStrike" dirty="0">
                <a:solidFill>
                  <a:srgbClr val="51247A"/>
                </a:solidFill>
                <a:effectLst/>
              </a:rPr>
            </a:b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PhD in 2014, at the Arctic University of Norway in </a:t>
            </a:r>
            <a:r>
              <a:rPr lang="en-GB" sz="1600" dirty="0">
                <a:solidFill>
                  <a:srgbClr val="51247A"/>
                </a:solidFill>
              </a:rPr>
              <a:t>Troms</a:t>
            </a:r>
            <a:r>
              <a:rPr lang="de-DE" sz="1600" dirty="0">
                <a:solidFill>
                  <a:srgbClr val="51247A"/>
                </a:solidFill>
              </a:rPr>
              <a:t>ø </a:t>
            </a:r>
            <a:r>
              <a:rPr lang="de-DE" sz="1600" dirty="0" err="1">
                <a:solidFill>
                  <a:srgbClr val="51247A"/>
                </a:solidFill>
              </a:rPr>
              <a:t>where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we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worked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as</a:t>
            </a:r>
            <a:r>
              <a:rPr lang="de-DE" sz="1600" dirty="0">
                <a:solidFill>
                  <a:srgbClr val="51247A"/>
                </a:solidFill>
              </a:rPr>
              <a:t> Associate Professor and </a:t>
            </a:r>
            <a:r>
              <a:rPr lang="de-DE" sz="1600" dirty="0" err="1">
                <a:solidFill>
                  <a:srgbClr val="51247A"/>
                </a:solidFill>
              </a:rPr>
              <a:t>Principal</a:t>
            </a:r>
            <a:r>
              <a:rPr lang="de-DE" sz="1600" dirty="0">
                <a:solidFill>
                  <a:srgbClr val="51247A"/>
                </a:solidFill>
              </a:rPr>
              <a:t> Data Science </a:t>
            </a:r>
            <a:r>
              <a:rPr lang="de-DE" sz="1600" dirty="0" err="1">
                <a:solidFill>
                  <a:srgbClr val="51247A"/>
                </a:solidFill>
              </a:rPr>
              <a:t>Advisor</a:t>
            </a:r>
            <a:r>
              <a:rPr lang="de-DE" sz="1600" dirty="0">
                <a:solidFill>
                  <a:srgbClr val="51247A"/>
                </a:solidFill>
              </a:rPr>
              <a:t>, </a:t>
            </a:r>
            <a:r>
              <a:rPr lang="de-DE" sz="1600" dirty="0" err="1">
                <a:solidFill>
                  <a:srgbClr val="51247A"/>
                </a:solidFill>
              </a:rPr>
              <a:t>as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well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as</a:t>
            </a:r>
            <a:r>
              <a:rPr lang="de-DE" sz="1600" dirty="0">
                <a:solidFill>
                  <a:srgbClr val="51247A"/>
                </a:solidFill>
              </a:rPr>
              <a:t> </a:t>
            </a:r>
            <a:r>
              <a:rPr lang="de-DE" sz="1600" dirty="0" err="1">
                <a:solidFill>
                  <a:srgbClr val="51247A"/>
                </a:solidFill>
              </a:rPr>
              <a:t>several</a:t>
            </a:r>
            <a:r>
              <a:rPr lang="de-DE" sz="1600" dirty="0">
                <a:solidFill>
                  <a:srgbClr val="51247A"/>
                </a:solidFill>
              </a:rPr>
              <a:t> German </a:t>
            </a:r>
            <a:r>
              <a:rPr lang="de-DE" sz="1600" dirty="0" err="1">
                <a:solidFill>
                  <a:srgbClr val="51247A"/>
                </a:solidFill>
              </a:rPr>
              <a:t>universities</a:t>
            </a:r>
            <a:r>
              <a:rPr lang="de-DE" sz="1600" dirty="0">
                <a:solidFill>
                  <a:srgbClr val="51247A"/>
                </a:solidFill>
              </a:rPr>
              <a:t> (FU Berlin, Leuphana Lüneburg, Kassel, Greifswald).</a:t>
            </a:r>
            <a:endParaRPr lang="en-GB" sz="1600" dirty="0">
              <a:solidFill>
                <a:srgbClr val="51247A"/>
              </a:solidFill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As quantitative corpus linguist, he specializes in computational analyses of text and speech. Martin is a Chief Investigator of the </a:t>
            </a:r>
            <a:r>
              <a:rPr lang="en-GB" sz="1600" b="1" i="1" u="none" strike="noStrike" dirty="0">
                <a:solidFill>
                  <a:srgbClr val="51247A"/>
                </a:solidFill>
                <a:effectLst/>
              </a:rPr>
              <a:t>Language Data Commons of Australia </a:t>
            </a:r>
            <a:r>
              <a:rPr lang="en-GB" sz="1600" u="none" strike="noStrike" dirty="0">
                <a:solidFill>
                  <a:srgbClr val="51247A"/>
                </a:solidFill>
                <a:effectLst/>
              </a:rPr>
              <a:t>(</a:t>
            </a:r>
            <a:r>
              <a:rPr lang="en-GB" sz="1600" i="0" u="none" strike="noStrike" dirty="0" err="1">
                <a:solidFill>
                  <a:srgbClr val="51247A"/>
                </a:solidFill>
                <a:effectLst/>
              </a:rPr>
              <a:t>LDaCA</a:t>
            </a: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) and Vice-President Profession of the </a:t>
            </a:r>
            <a:r>
              <a:rPr lang="en-GB" sz="1600" b="1" i="1" u="none" strike="noStrike" dirty="0">
                <a:solidFill>
                  <a:srgbClr val="51247A"/>
                </a:solidFill>
                <a:effectLst/>
              </a:rPr>
              <a:t>International Society for the Linguistics of English </a:t>
            </a: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(ISLE). He also serves as a board member of the </a:t>
            </a:r>
            <a:r>
              <a:rPr lang="en-GB" sz="1600" b="1" i="1" u="none" strike="noStrike" dirty="0">
                <a:solidFill>
                  <a:srgbClr val="51247A"/>
                </a:solidFill>
                <a:effectLst/>
              </a:rPr>
              <a:t>International Computer Archive of Medieval and Modern English</a:t>
            </a: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 (ICAME).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sz="1600" i="0" u="none" strike="noStrike" dirty="0">
                <a:solidFill>
                  <a:srgbClr val="51247A"/>
                </a:solidFill>
                <a:effectLst/>
              </a:rPr>
              <a:t>His research spans language variation, discourse markers, L1/L2 acquisition, computational modelling, and text analytics as well as reproducibility and linguistic research infrastructures.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AU" sz="1600" dirty="0">
                <a:solidFill>
                  <a:srgbClr val="51247A"/>
                </a:solidFill>
              </a:rPr>
              <a:t>Contact: </a:t>
            </a:r>
            <a:r>
              <a:rPr lang="en-AU" sz="1600" dirty="0">
                <a:solidFill>
                  <a:srgbClr val="51247A"/>
                </a:solidFill>
                <a:hlinkClick r:id="rId2"/>
              </a:rPr>
              <a:t>m.schweinberger@uq.edu.au</a:t>
            </a:r>
            <a:br>
              <a:rPr lang="en-AU" sz="1600" dirty="0">
                <a:solidFill>
                  <a:srgbClr val="51247A"/>
                </a:solidFill>
              </a:rPr>
            </a:br>
            <a:r>
              <a:rPr lang="en-AU" sz="1600" dirty="0">
                <a:solidFill>
                  <a:srgbClr val="51247A"/>
                </a:solidFill>
              </a:rPr>
              <a:t>Home: martinschweinberger.de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74DCFB3-9A0C-4F92-935E-30715453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AAC87B6-164F-4892-A04B-AC0624335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</a:t>
            </a:fld>
            <a:endParaRPr lang="en-A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A36124-30A6-48FC-B23F-6D7DFB246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21" y="791913"/>
            <a:ext cx="1623461" cy="177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ED263-1C5A-C136-CC50-E99CFBDB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855AAE11-98B5-591D-C4C5-4C75DF3D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B08325C-C1E6-72D6-901D-7CAE98A0FC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/>
            <a:r>
              <a:rPr lang="en-GB" b="1" dirty="0">
                <a:solidFill>
                  <a:srgbClr val="51247A"/>
                </a:solidFill>
              </a:rPr>
              <a:t>Preserving Cultural and Linguistic Heritage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Language Documentation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Recordings to capture pronunciation, grammar, and vocabulary.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Documenting oral traditions, such as Dreamtime stories, songs,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ceremonial practices.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Ensuring accessibility for future generations through archiving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digitalization.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Language Revitalization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Community-led initiatives for reintroducing languages in daily life.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Establishment of language nests: immersion programs for children supported by fluent speakers.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Innovative technology: Mobile apps, AI transcription tools, and VR-based learning experiences.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Collaborative Approach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Partnerships with Elders, linguists, and educators to respect and honour cultural protocols.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Funding and support through government grants and NGOs like First Languages Australia.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B63B788-B96A-F35F-1451-7F5CB797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Efforts in Language Documentation and Revitalization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EA3CE8-D637-440B-B12B-657B125BBC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20</a:t>
            </a:fld>
            <a:endParaRPr lang="en-AU" dirty="0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DB24482-E322-1DDA-0CF8-0212C392A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1628800"/>
            <a:ext cx="3936438" cy="2952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6770D-A96B-5D22-0B89-DB31711EC232}"/>
              </a:ext>
            </a:extLst>
          </p:cNvPr>
          <p:cNvSpPr txBox="1"/>
          <p:nvPr/>
        </p:nvSpPr>
        <p:spPr>
          <a:xfrm>
            <a:off x="7992210" y="4581128"/>
            <a:ext cx="4152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Recording session: Aboriginal Elders and Glenn Wightman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41870-D8DB-2D3B-C0E1-90CF549D0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logo&#10;&#10;Description automatically generated">
            <a:extLst>
              <a:ext uri="{FF2B5EF4-FFF2-40B4-BE49-F238E27FC236}">
                <a16:creationId xmlns:a16="http://schemas.microsoft.com/office/drawing/2014/main" id="{38733FAD-5403-D522-3602-D8AC63B2A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19" y="4114610"/>
            <a:ext cx="2674781" cy="2674781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C46B52D9-3B1F-1BFF-BD5C-DBEB6D08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61A8CC-A326-EED9-D908-C16468A5C3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/>
            <a:r>
              <a:rPr lang="en-GB" dirty="0">
                <a:solidFill>
                  <a:srgbClr val="51247A"/>
                </a:solidFill>
              </a:rPr>
              <a:t>National organization working to 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Promote and preserve Australia’s Indigenous languages.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Advocate for language rights and resources.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Support communities in developing and sharing resources.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Example project: </a:t>
            </a:r>
            <a:r>
              <a:rPr lang="en-GB" b="1" dirty="0" err="1">
                <a:solidFill>
                  <a:srgbClr val="51247A"/>
                </a:solidFill>
              </a:rPr>
              <a:t>Gambay</a:t>
            </a:r>
            <a:r>
              <a:rPr lang="en-GB" b="1" dirty="0">
                <a:solidFill>
                  <a:srgbClr val="51247A"/>
                </a:solidFill>
              </a:rPr>
              <a:t> - The Languages Map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A collaborative online tool showcasing over 120 languages.</a:t>
            </a:r>
          </a:p>
          <a:p>
            <a:pPr marL="645750" lvl="2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Audio recordings of native speakers.</a:t>
            </a:r>
          </a:p>
          <a:p>
            <a:pPr marL="645750" lvl="2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Detailed information on each language's history, speakers,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revitalization efforts.</a:t>
            </a:r>
          </a:p>
          <a:p>
            <a:pPr marL="645750" lvl="2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Community-submitted updates to maintain accuracy.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Key Achievements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Built a platform for celebrating linguistic diversity in Australia.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Facilitated connections between language workers, teachers, and community members.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E741E67-2885-1012-A837-7D5539E8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51247A"/>
                </a:solidFill>
              </a:rPr>
              <a:t>First Languages Australia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8411E4F-B477-9480-BDE3-FE23B549D10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21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01237-6302-FAE1-8BD0-08F8EA87265E}"/>
              </a:ext>
            </a:extLst>
          </p:cNvPr>
          <p:cNvSpPr txBox="1"/>
          <p:nvPr/>
        </p:nvSpPr>
        <p:spPr>
          <a:xfrm>
            <a:off x="9517219" y="3659863"/>
            <a:ext cx="263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"Our languages are our stories, our past, and our future.“ Elder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5F81DFBF-B0E8-9EF5-3DD7-DC08EA56A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995" y="620688"/>
            <a:ext cx="501484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0E9E1-6011-5162-E062-642077C36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0363D8BA-AB04-DC23-9020-799E8FB8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0A8AC0F-F672-A924-1CAF-C97F81D1F4B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/>
            <a:r>
              <a:rPr lang="en-GB" dirty="0">
                <a:solidFill>
                  <a:srgbClr val="51247A"/>
                </a:solidFill>
              </a:rPr>
              <a:t>Project that investigates how children acquire and maintain Indigenous languages in multilingual environments and that examines the role of family and community in fostering language transmission.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Aims of the project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Creation of interactive storybooks featuring Indigenous languages,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co-developed with community members.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Promote language learning at home and school and development of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educational resources tailored for teachers in remote communities.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Incorporate local stories to ensure cultural relevance and interest.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Collaboration with parents and Elders to reinforce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intergenerational language learning.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Impact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Empowers children and families to reclaim their linguistic heritage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contributes to reviving endangered languages while strengthening cultural ties.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28C697F-B68D-3FC2-20C3-47921DCE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52736"/>
            <a:ext cx="11496673" cy="469056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Example project: Pictures and Pedagogies (Samantha Disbray)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3BA2B4-76BF-DEC3-D7FE-FD2973BB02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22</a:t>
            </a:fld>
            <a:endParaRPr lang="en-AU" dirty="0"/>
          </a:p>
        </p:txBody>
      </p:sp>
      <p:pic>
        <p:nvPicPr>
          <p:cNvPr id="5" name="Picture 4" descr="A book cover with various animals and objects&#10;&#10;Description automatically generated with medium confidence">
            <a:extLst>
              <a:ext uri="{FF2B5EF4-FFF2-40B4-BE49-F238E27FC236}">
                <a16:creationId xmlns:a16="http://schemas.microsoft.com/office/drawing/2014/main" id="{60FA3680-39EE-7C30-7C9E-D92558DBE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338" y="2856480"/>
            <a:ext cx="2819661" cy="4001519"/>
          </a:xfrm>
          <a:prstGeom prst="rect">
            <a:avLst/>
          </a:prstGeom>
        </p:spPr>
      </p:pic>
      <p:pic>
        <p:nvPicPr>
          <p:cNvPr id="10" name="Picture 9" descr="A group of women sitting at a table with a computer&#10;&#10;Description automatically generated">
            <a:extLst>
              <a:ext uri="{FF2B5EF4-FFF2-40B4-BE49-F238E27FC236}">
                <a16:creationId xmlns:a16="http://schemas.microsoft.com/office/drawing/2014/main" id="{9F54975E-82D7-0F65-FE15-92EB6044F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813" y="3789040"/>
            <a:ext cx="3123047" cy="172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6C8A-C8A4-D783-7B56-E6732F82C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594D09FF-D877-8FB1-6EB0-5B404196D4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FDF5707-BF2E-7D57-364A-C63B3AB1FF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/>
            <a:r>
              <a:rPr lang="en-GB" b="1" dirty="0">
                <a:solidFill>
                  <a:srgbClr val="51247A"/>
                </a:solidFill>
              </a:rPr>
              <a:t>Generational Gaps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Few fluent speakers remain, most of whom are elderly.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Need for effective tools to bridge language gaps between generations.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Educational Barriers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Limited integration of Indigenous languages in schools.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Lack of trained teachers and educational resources.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Funding and Policy Support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Insufficient financial resources for long-term projects.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Inconsistent government policies impacting community efforts.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Ongoing Efforts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Advocating for language policies at local, state, and federal levels.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Training programs to create a new generation of Indigenous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language educators.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875DDB7-B4B7-2BB8-EABA-76EAAA2D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52736"/>
            <a:ext cx="11496673" cy="469056"/>
          </a:xfrm>
        </p:spPr>
        <p:txBody>
          <a:bodyPr>
            <a:normAutofit/>
          </a:bodyPr>
          <a:lstStyle/>
          <a:p>
            <a:pPr rtl="0"/>
            <a:r>
              <a:rPr lang="en-GB" dirty="0">
                <a:solidFill>
                  <a:srgbClr val="51247A"/>
                </a:solidFill>
              </a:rPr>
              <a:t>Challenges in Language Revitalization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07BA704-F22E-44F6-51DD-B25F03432A3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23</a:t>
            </a:fld>
            <a:endParaRPr lang="en-AU" dirty="0"/>
          </a:p>
        </p:txBody>
      </p:sp>
      <p:pic>
        <p:nvPicPr>
          <p:cNvPr id="3" name="Picture 2" descr="A map of australia with different colored circles&#10;&#10;Description automatically generated">
            <a:extLst>
              <a:ext uri="{FF2B5EF4-FFF2-40B4-BE49-F238E27FC236}">
                <a16:creationId xmlns:a16="http://schemas.microsoft.com/office/drawing/2014/main" id="{AFB21086-1E6C-AA6D-7FAA-C633DB46C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938" y="821549"/>
            <a:ext cx="3717032" cy="3717032"/>
          </a:xfrm>
          <a:prstGeom prst="rect">
            <a:avLst/>
          </a:prstGeom>
        </p:spPr>
      </p:pic>
      <p:pic>
        <p:nvPicPr>
          <p:cNvPr id="7" name="Picture 6" descr="A group of people standing together outside a building&#10;&#10;Description automatically generated">
            <a:extLst>
              <a:ext uri="{FF2B5EF4-FFF2-40B4-BE49-F238E27FC236}">
                <a16:creationId xmlns:a16="http://schemas.microsoft.com/office/drawing/2014/main" id="{E8CE3ACA-D403-0A03-AF9D-BE040EB57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4534292"/>
            <a:ext cx="3503712" cy="23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A719E-B8AA-9400-56BE-515C43A3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F81E2529-BB12-8F9F-B46B-93C8656E0F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16B7A51-6242-1DC8-11A5-F135C079B1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Integration of technology (AI, VR, and gamified learning tools) to make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learning engaging: Pink – the language learning robot (UQ ITEE)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Establishing language hubs: community centres focused on teaching,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documenting, and celebrating languages.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Inspiring Change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Showcasing successful programs to build momentum for revitalization.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Encouraging younger generations to take pride in their linguistic heritage.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The Role of Linguists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Continue building collaborative relationships with Indigenous communities.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Prioritize ethical practices in documentation and research.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Call to Action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Support Indigenous language projects as part of a broader effort to respect and preserve cultural heritage – e.g., </a:t>
            </a:r>
            <a:r>
              <a:rPr lang="en-GB" dirty="0" err="1">
                <a:solidFill>
                  <a:srgbClr val="51247A"/>
                </a:solidFill>
              </a:rPr>
              <a:t>LDaCA</a:t>
            </a:r>
            <a:r>
              <a:rPr lang="en-GB" dirty="0">
                <a:solidFill>
                  <a:srgbClr val="51247A"/>
                </a:solidFill>
              </a:rPr>
              <a:t>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4C674EF-0816-481A-E170-29CA84C8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3" y="1052736"/>
            <a:ext cx="11928646" cy="469056"/>
          </a:xfrm>
        </p:spPr>
        <p:txBody>
          <a:bodyPr>
            <a:normAutofit fontScale="90000"/>
          </a:bodyPr>
          <a:lstStyle/>
          <a:p>
            <a:pPr rtl="0"/>
            <a:r>
              <a:rPr lang="en-GB" dirty="0">
                <a:solidFill>
                  <a:srgbClr val="51247A"/>
                </a:solidFill>
              </a:rPr>
              <a:t>Vision for the Future: Empowering Communities through Innovation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37CDFB1-3EC8-31A9-7E39-EC15179109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24</a:t>
            </a:fld>
            <a:endParaRPr lang="en-AU" dirty="0"/>
          </a:p>
        </p:txBody>
      </p:sp>
      <p:pic>
        <p:nvPicPr>
          <p:cNvPr id="4" name="Picture 3" descr="A group of people standing in a room with colorful screens&#10;&#10;Description automatically generated">
            <a:extLst>
              <a:ext uri="{FF2B5EF4-FFF2-40B4-BE49-F238E27FC236}">
                <a16:creationId xmlns:a16="http://schemas.microsoft.com/office/drawing/2014/main" id="{48BE13D0-406C-227B-56D8-084790F4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439" y="3639445"/>
            <a:ext cx="3406981" cy="1907910"/>
          </a:xfrm>
          <a:prstGeom prst="rect">
            <a:avLst/>
          </a:prstGeom>
        </p:spPr>
      </p:pic>
      <p:pic>
        <p:nvPicPr>
          <p:cNvPr id="8" name="Picture 7" descr="A group of girls posing with a robot&#10;&#10;Description automatically generated">
            <a:extLst>
              <a:ext uri="{FF2B5EF4-FFF2-40B4-BE49-F238E27FC236}">
                <a16:creationId xmlns:a16="http://schemas.microsoft.com/office/drawing/2014/main" id="{B209981D-8519-1A4C-7CE1-669CBDB61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240" y="1582082"/>
            <a:ext cx="3371180" cy="184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41D1-1909-B7FA-E564-0D75032CC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on a dirt path with a tree and a hill in the background&#10;&#10;Description automatically generated">
            <a:extLst>
              <a:ext uri="{FF2B5EF4-FFF2-40B4-BE49-F238E27FC236}">
                <a16:creationId xmlns:a16="http://schemas.microsoft.com/office/drawing/2014/main" id="{35AEB5A8-FCAC-B3FB-21DC-9B363CD096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" y="625804"/>
            <a:ext cx="12192000" cy="753367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773E6A-2932-4E4D-F122-23A957FB62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25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3E8D96-1FAA-87F6-8DB2-CC97F43E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36912"/>
            <a:ext cx="10801350" cy="1512168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solidFill>
                  <a:srgbClr val="51247A"/>
                </a:solidFill>
              </a:rPr>
              <a:t>Language</a:t>
            </a:r>
            <a:r>
              <a:rPr lang="fr-FR" sz="3600" b="1" dirty="0">
                <a:solidFill>
                  <a:srgbClr val="51247A"/>
                </a:solidFill>
              </a:rPr>
              <a:t> Infrastructure </a:t>
            </a:r>
            <a:r>
              <a:rPr lang="fr-FR" sz="3600" b="1" dirty="0" err="1">
                <a:solidFill>
                  <a:srgbClr val="51247A"/>
                </a:solidFill>
              </a:rPr>
              <a:t>Projects</a:t>
            </a:r>
            <a:endParaRPr lang="fr-FR" sz="3600" b="1" dirty="0">
              <a:solidFill>
                <a:srgbClr val="5124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5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0B5FC-58E4-9511-0BC9-F14077C7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AFF645EF-9936-E056-47B2-B049631F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78" y="3867581"/>
            <a:ext cx="5344134" cy="2990419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0D8097F9-6E6E-14AE-86F5-7FEE7067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1C3A58A-0B09-E105-563C-BBD1AC61C0E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Building Bridges for Language Research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Language research infrastructure refers to tools, platforms, and frameworks designed to: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Support the collection, storage, and analysis of linguistic data.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Facilitate collaboration among researchers, communities, and institutions.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Enable access to data for teaching, research, and revitalization efforts.</a:t>
            </a:r>
            <a:endParaRPr lang="en-GB" b="1" dirty="0">
              <a:solidFill>
                <a:srgbClr val="51247A"/>
              </a:solidFill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Examples of Components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Digital corpora (e.g., recorded texts, annotated datasets).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Tools for transcription, analysis, and visualization.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Repositories ensuring long-term preservation of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linguistic data.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endParaRPr lang="en-GB" dirty="0">
              <a:solidFill>
                <a:srgbClr val="51247A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632EB18-7100-E0FD-E6B8-01C0ADAE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What is Language Research Infrastructure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25E4CE5-051D-E335-09B3-5BF1A07B48B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377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2DE6C-8640-4A50-BAA4-6C019007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8DAAFB71-9BB6-8B65-5B3C-D72A2B19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5A6F72C-3D2D-3604-279C-909441BB7D3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A National Effort for Language Preservation and Research</a:t>
            </a:r>
          </a:p>
          <a:p>
            <a:pPr rtl="0"/>
            <a:r>
              <a:rPr lang="en-GB" dirty="0" err="1">
                <a:solidFill>
                  <a:srgbClr val="51247A"/>
                </a:solidFill>
              </a:rPr>
              <a:t>LDaCA</a:t>
            </a:r>
            <a:r>
              <a:rPr lang="en-GB" dirty="0">
                <a:solidFill>
                  <a:srgbClr val="51247A"/>
                </a:solidFill>
              </a:rPr>
              <a:t> is a groundbreaking project aimed at creating a national infrastructure for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documenting, preserving, and </a:t>
            </a:r>
            <a:r>
              <a:rPr lang="en-GB" dirty="0" err="1">
                <a:solidFill>
                  <a:srgbClr val="51247A"/>
                </a:solidFill>
              </a:rPr>
              <a:t>analyzing</a:t>
            </a:r>
            <a:r>
              <a:rPr lang="en-GB" dirty="0">
                <a:solidFill>
                  <a:srgbClr val="51247A"/>
                </a:solidFill>
              </a:rPr>
              <a:t> language data.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Australia lacks a national infrastructure for language data (like CLARIN in Europe)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Existence of highly relevant culturally important data sources (e.g., HANSARD or Trove)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Data and collections are often inaccessible, stored inadequately, not adhering to standards,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and at risk of being lost</a:t>
            </a:r>
          </a:p>
          <a:p>
            <a:pPr rtl="0"/>
            <a:r>
              <a:rPr lang="en-GB" b="1" dirty="0" err="1">
                <a:solidFill>
                  <a:srgbClr val="51247A"/>
                </a:solidFill>
              </a:rPr>
              <a:t>LDaCA</a:t>
            </a:r>
            <a:r>
              <a:rPr lang="en-GB" b="1" dirty="0">
                <a:solidFill>
                  <a:srgbClr val="51247A"/>
                </a:solidFill>
              </a:rPr>
              <a:t> is Australia’s best funded humanities initiative. It receives investment from </a:t>
            </a:r>
            <a:br>
              <a:rPr lang="en-GB" b="1" dirty="0">
                <a:solidFill>
                  <a:srgbClr val="51247A"/>
                </a:solidFill>
              </a:rPr>
            </a:br>
            <a:r>
              <a:rPr lang="en-GB" b="1" dirty="0">
                <a:solidFill>
                  <a:srgbClr val="51247A"/>
                </a:solidFill>
              </a:rPr>
              <a:t>the Australian Research Data Commons (ARDC) through its HASS and Indigenous </a:t>
            </a:r>
            <a:br>
              <a:rPr lang="en-GB" b="1" dirty="0">
                <a:solidFill>
                  <a:srgbClr val="51247A"/>
                </a:solidFill>
              </a:rPr>
            </a:br>
            <a:r>
              <a:rPr lang="en-GB" b="1" dirty="0">
                <a:solidFill>
                  <a:srgbClr val="51247A"/>
                </a:solidFill>
              </a:rPr>
              <a:t>Research Data Commons program.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Partner Institutions and Chief Investigators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University of Queensland, Australian National University, University of Melbourne, University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of Sydney, University of Western Australia, Queensland University of Technology (QUT) Digital Observatory, </a:t>
            </a:r>
            <a:r>
              <a:rPr lang="en-GB" dirty="0" err="1">
                <a:solidFill>
                  <a:srgbClr val="51247A"/>
                </a:solidFill>
              </a:rPr>
              <a:t>AARNet</a:t>
            </a:r>
            <a:r>
              <a:rPr lang="en-GB" dirty="0">
                <a:solidFill>
                  <a:srgbClr val="51247A"/>
                </a:solidFill>
              </a:rPr>
              <a:t>, First Languages Australia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FB3C697-C197-FD94-2CB0-EEEE1942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The Language Data Commons of Australia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F651C8-32E7-FACA-BD7E-8D44884C5D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27</a:t>
            </a:fld>
            <a:endParaRPr lang="en-AU" dirty="0"/>
          </a:p>
        </p:txBody>
      </p:sp>
      <p:pic>
        <p:nvPicPr>
          <p:cNvPr id="3" name="Picture 2" descr="A colorful letters on a black background&#10;&#10;Description automatically generated">
            <a:extLst>
              <a:ext uri="{FF2B5EF4-FFF2-40B4-BE49-F238E27FC236}">
                <a16:creationId xmlns:a16="http://schemas.microsoft.com/office/drawing/2014/main" id="{9A38558C-ACB7-80B7-8D93-914499E3E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381" y="620688"/>
            <a:ext cx="3293391" cy="2105725"/>
          </a:xfrm>
          <a:prstGeom prst="rect">
            <a:avLst/>
          </a:prstGeom>
        </p:spPr>
      </p:pic>
      <p:pic>
        <p:nvPicPr>
          <p:cNvPr id="5" name="Picture 4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7CE2C24A-8CE5-D5C2-10C4-43975503D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0171" y="2881778"/>
            <a:ext cx="1816794" cy="888588"/>
          </a:xfrm>
          <a:prstGeom prst="rect">
            <a:avLst/>
          </a:prstGeom>
        </p:spPr>
      </p:pic>
      <p:pic>
        <p:nvPicPr>
          <p:cNvPr id="7" name="Picture 6" descr="A red and white map with black text&#10;&#10;Description automatically generated">
            <a:extLst>
              <a:ext uri="{FF2B5EF4-FFF2-40B4-BE49-F238E27FC236}">
                <a16:creationId xmlns:a16="http://schemas.microsoft.com/office/drawing/2014/main" id="{5F2A8246-BE76-02E5-E079-3EC6A0F59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470" y="3910734"/>
            <a:ext cx="1894530" cy="189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D047D-5BF6-0CF2-C715-A8409CC1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29949E1F-7865-B9F5-7C26-04EAEB1122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FE66972-2436-D05A-DDBD-B2B8D43800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Goals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Preservation: Archiving linguistic data (special attention is paid to endangered Indigenous languages)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Access: Providing researchers and communities with easy option to stored and access curated data.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Support: Developing software and offering training and education through digital resources.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Key Features</a:t>
            </a:r>
            <a:endParaRPr lang="en-GB" dirty="0">
              <a:solidFill>
                <a:srgbClr val="51247A"/>
              </a:solidFill>
            </a:endParaRP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Centralized repository for language data, accessible to academics,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educators, and community members.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Cutting-edge tools for linguistic analysis and visualization.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Collaboration between linguists, Indigenous communities,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technologists.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Training hub for collecting, handling, storing, visualising, and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analysing language data.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0BB948B-F579-E441-C632-C13C83119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The Language Data Commons of Australia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E77DB9A-2613-0106-787C-AA2CB57AC4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28</a:t>
            </a:fld>
            <a:endParaRPr lang="en-AU" dirty="0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2C64A3E2-B814-2D67-DDB7-F49B4521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536" y="5612782"/>
            <a:ext cx="3265944" cy="1256132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7DDDA370-811F-C83D-C4C1-F06A6BF5E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615" y="3257370"/>
            <a:ext cx="3621785" cy="2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6E9F9-CE37-BD90-1511-182205BF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2431D210-9A7B-326F-251A-FB62BEE040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91A18A-0A49-2865-1FAC-211CD0BE216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Bridging the Gap Between Research and Communities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Documentation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Enables the collection and systematic annotation of linguistic data.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Standardized formats ensure the data is interoperable and reusable.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Preservation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Long-term archiving ensures that future generations can access these linguistic resources.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Revitalization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Offers tools and resources for Indigenous communities to revitalize their languages.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Supports language education programs and the development of culturally relevant materials.</a:t>
            </a:r>
          </a:p>
          <a:p>
            <a:pPr rtl="0"/>
            <a:r>
              <a:rPr lang="en-GB" b="1" dirty="0">
                <a:solidFill>
                  <a:srgbClr val="51247A"/>
                </a:solidFill>
              </a:rPr>
              <a:t>Impact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Strengthening linguistic heritage by connecting data with community-driven efforts.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Empowering Indigenous communities to reclaim and maintain their linguistic identities</a:t>
            </a:r>
            <a:r>
              <a:rPr lang="en-GB" b="1" dirty="0">
                <a:solidFill>
                  <a:srgbClr val="51247A"/>
                </a:solidFill>
              </a:rPr>
              <a:t>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endParaRPr lang="en-GB" dirty="0">
              <a:solidFill>
                <a:srgbClr val="51247A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C092B5A-AF84-2171-3A1E-F0F55C1B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The Language Data Commons of Australia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9DE1555-4F10-2359-A6C5-B1116370B24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29</a:t>
            </a:fld>
            <a:endParaRPr lang="en-AU" dirty="0"/>
          </a:p>
        </p:txBody>
      </p:sp>
      <p:pic>
        <p:nvPicPr>
          <p:cNvPr id="4" name="Picture 3" descr="A close-up of a sign">
            <a:extLst>
              <a:ext uri="{FF2B5EF4-FFF2-40B4-BE49-F238E27FC236}">
                <a16:creationId xmlns:a16="http://schemas.microsoft.com/office/drawing/2014/main" id="{B9ABEF53-4B10-716C-422F-57B50AD2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648" y="620688"/>
            <a:ext cx="3168352" cy="245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8653D-4B96-BA49-68CC-FC87B0C3B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C5FEA1C5-5F10-7D68-81DA-AD4D5DD856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6C39B92-D089-E70D-B982-4DE7B99BC7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Languages of Australia</a:t>
            </a:r>
          </a:p>
          <a:p>
            <a:pPr marL="342900" indent="-34290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Background, Basics, History, and Features</a:t>
            </a:r>
          </a:p>
          <a:p>
            <a:pPr marL="342900" indent="-34290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What can we learn from indigenous Australian languages?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i="0" u="none" strike="noStrike" dirty="0">
                <a:solidFill>
                  <a:srgbClr val="51247A"/>
                </a:solidFill>
                <a:effectLst/>
              </a:rPr>
              <a:t>Indigenous Language Documentation and Revitalization</a:t>
            </a:r>
          </a:p>
          <a:p>
            <a:pPr marL="342900" indent="-34290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Ongoing Language Revitalization Efforts in Australia</a:t>
            </a:r>
            <a:endParaRPr lang="en-GB" i="0" u="none" strike="noStrike" dirty="0">
              <a:solidFill>
                <a:srgbClr val="51247A"/>
              </a:solidFill>
              <a:effectLst/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Language Infrastructure Projects</a:t>
            </a:r>
          </a:p>
          <a:p>
            <a:pPr marL="342900" indent="-34290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What are Language Infrastructure Projects?</a:t>
            </a:r>
          </a:p>
          <a:p>
            <a:pPr marL="342900" indent="-34290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Language Preservation, Archiving, and Access: </a:t>
            </a:r>
            <a:r>
              <a:rPr lang="en-GB" dirty="0" err="1">
                <a:solidFill>
                  <a:srgbClr val="51247A"/>
                </a:solidFill>
              </a:rPr>
              <a:t>LDaCA</a:t>
            </a:r>
            <a:endParaRPr lang="en-AU" dirty="0">
              <a:solidFill>
                <a:srgbClr val="51247A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E655B1D-C6ED-68F0-C064-7183F15D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Timeline</a:t>
            </a:r>
            <a:endParaRPr lang="en-AU" b="1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36D485E-2BB9-7994-65B3-9B55EFC77F8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3" name="Picture 2" descr="A map of australia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DED75BE0-1870-850B-07B0-04022F0A2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231" y="620688"/>
            <a:ext cx="4367769" cy="3789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D24F5E-35C6-674A-05CE-4C88929A7099}"/>
              </a:ext>
            </a:extLst>
          </p:cNvPr>
          <p:cNvSpPr txBox="1"/>
          <p:nvPr/>
        </p:nvSpPr>
        <p:spPr>
          <a:xfrm>
            <a:off x="7824230" y="4457054"/>
            <a:ext cx="4367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The above map is based upon the Horton Indigenous Map of Australia © Aboriginal Studies Press, AIATSIS, and </a:t>
            </a:r>
            <a:r>
              <a:rPr lang="en-GB" sz="1100" dirty="0" err="1">
                <a:solidFill>
                  <a:schemeClr val="tx2">
                    <a:lumMod val="50000"/>
                  </a:schemeClr>
                </a:solidFill>
              </a:rPr>
              <a:t>Auslig</a:t>
            </a: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/Sinclair, Knight, Merz, 1996. The full map is available on the </a:t>
            </a:r>
            <a:r>
              <a:rPr lang="en-GB" sz="1100" dirty="0">
                <a:solidFill>
                  <a:schemeClr val="tx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AIATSIS</a:t>
            </a:r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 website.</a:t>
            </a:r>
            <a:endParaRPr lang="de-DE" sz="11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6597F-B364-EFB5-CCD9-E72EA8AD41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30</a:t>
            </a:fld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0DCBC0-42D8-2BAF-A7DA-1BFAB9F42723}"/>
              </a:ext>
            </a:extLst>
          </p:cNvPr>
          <p:cNvSpPr txBox="1">
            <a:spLocks/>
          </p:cNvSpPr>
          <p:nvPr/>
        </p:nvSpPr>
        <p:spPr>
          <a:xfrm>
            <a:off x="761456" y="2636912"/>
            <a:ext cx="10768680" cy="2160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Thanks so much for having me and have a great week!</a:t>
            </a:r>
          </a:p>
        </p:txBody>
      </p:sp>
      <p:pic>
        <p:nvPicPr>
          <p:cNvPr id="3" name="Picture 2" descr="Two men wearing red headbands and feathers&#10;&#10;Description automatically generated">
            <a:extLst>
              <a:ext uri="{FF2B5EF4-FFF2-40B4-BE49-F238E27FC236}">
                <a16:creationId xmlns:a16="http://schemas.microsoft.com/office/drawing/2014/main" id="{E64CE68A-C23E-DAA9-B338-A58495836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082" y="519370"/>
            <a:ext cx="12256081" cy="816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70C31-0473-5975-5D3E-D6A06F0B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556F65-95F3-1118-10CE-662E328B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85" y="1738779"/>
            <a:ext cx="12199485" cy="2914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78C76-5DC3-CEB6-FD1A-863AA3E03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84784"/>
            <a:ext cx="10738247" cy="2664296"/>
          </a:xfrm>
        </p:spPr>
        <p:txBody>
          <a:bodyPr/>
          <a:lstStyle/>
          <a:p>
            <a:pPr algn="ctr"/>
            <a:r>
              <a:rPr lang="en-GB" sz="3200" b="1" dirty="0"/>
              <a:t>Indigenous Australian Languages</a:t>
            </a:r>
            <a:br>
              <a:rPr lang="en-GB" sz="3200" b="1" dirty="0"/>
            </a:br>
            <a:r>
              <a:rPr lang="en-GB" sz="3200" b="1" dirty="0"/>
              <a:t>Linguistic Features, Revitalization Efforts, and Research Infrastructure for Archiving and Accessibility</a:t>
            </a:r>
            <a:endParaRPr lang="en-AU" sz="3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E9937-EEB9-2DF5-8014-A7FCDA708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298" y="4941166"/>
            <a:ext cx="10747200" cy="1728194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Martin Schweinberger</a:t>
            </a:r>
          </a:p>
          <a:p>
            <a:pPr algn="ctr"/>
            <a:r>
              <a:rPr lang="de-DE" dirty="0"/>
              <a:t>m.schweinberger@uq.edu.au</a:t>
            </a:r>
          </a:p>
          <a:p>
            <a:pPr algn="ctr"/>
            <a:r>
              <a:rPr lang="de-DE" dirty="0"/>
              <a:t>The University of Queensland</a:t>
            </a:r>
          </a:p>
        </p:txBody>
      </p:sp>
    </p:spTree>
    <p:extLst>
      <p:ext uri="{BB962C8B-B14F-4D97-AF65-F5344CB8AC3E}">
        <p14:creationId xmlns:p14="http://schemas.microsoft.com/office/powerpoint/2010/main" val="14128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28457-3912-CC63-E775-D72F23FF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A044DE58-6E90-1DDD-5608-D747A3627F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D7A53A-5D2E-D4FF-BBAF-B4BF541326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indent="-457200"/>
            <a:r>
              <a:rPr lang="en-GB" dirty="0">
                <a:solidFill>
                  <a:srgbClr val="51247A"/>
                </a:solidFill>
              </a:rPr>
              <a:t>Australian Bureau of Statistics (2024). Australian Bureau of Statistics. Retrieved (20 January 2024) from </a:t>
            </a:r>
            <a:r>
              <a:rPr lang="en-GB" dirty="0">
                <a:solidFill>
                  <a:srgbClr val="51247A"/>
                </a:solidFill>
                <a:hlinkClick r:id="rId4"/>
              </a:rPr>
              <a:t>http://www.abs.gov.au</a:t>
            </a:r>
            <a:endParaRPr lang="en-GB" dirty="0">
              <a:solidFill>
                <a:srgbClr val="51247A"/>
              </a:solidFill>
            </a:endParaRPr>
          </a:p>
          <a:p>
            <a:pPr indent="-457200"/>
            <a:r>
              <a:rPr lang="en-GB" dirty="0">
                <a:solidFill>
                  <a:srgbClr val="51247A"/>
                </a:solidFill>
              </a:rPr>
              <a:t>Central Intelligence Agency. (2020). </a:t>
            </a:r>
            <a:r>
              <a:rPr lang="en-GB" i="1" dirty="0">
                <a:solidFill>
                  <a:srgbClr val="51247A"/>
                </a:solidFill>
              </a:rPr>
              <a:t>The CIA World Factbook 2020-2021</a:t>
            </a:r>
            <a:r>
              <a:rPr lang="en-GB" dirty="0">
                <a:solidFill>
                  <a:srgbClr val="51247A"/>
                </a:solidFill>
              </a:rPr>
              <a:t>. Simon and Schuster.</a:t>
            </a: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Collins, J. (2016, July 9). A global tree of languages. </a:t>
            </a:r>
            <a:r>
              <a:rPr lang="en-GB" i="1" dirty="0">
                <a:solidFill>
                  <a:srgbClr val="51247A"/>
                </a:solidFill>
              </a:rPr>
              <a:t>Humans Who Read Grammars</a:t>
            </a:r>
            <a:r>
              <a:rPr lang="en-GB" dirty="0">
                <a:solidFill>
                  <a:srgbClr val="51247A"/>
                </a:solidFill>
              </a:rPr>
              <a:t>. </a:t>
            </a:r>
            <a:r>
              <a:rPr lang="en-GB" dirty="0">
                <a:hlinkClick r:id="rId5"/>
              </a:rPr>
              <a:t>http://humans-who-read-grammars.blogspot.com/2016/07/a-global-tree-of-languages.html</a:t>
            </a:r>
            <a:endParaRPr lang="en-GB" dirty="0">
              <a:solidFill>
                <a:srgbClr val="51247A"/>
              </a:solidFill>
            </a:endParaRP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Dixon, R. M. (2011). </a:t>
            </a:r>
            <a:r>
              <a:rPr lang="en-GB" i="1" dirty="0">
                <a:solidFill>
                  <a:srgbClr val="51247A"/>
                </a:solidFill>
              </a:rPr>
              <a:t>The languages of Australia</a:t>
            </a:r>
            <a:r>
              <a:rPr lang="en-GB" dirty="0">
                <a:solidFill>
                  <a:srgbClr val="51247A"/>
                </a:solidFill>
              </a:rPr>
              <a:t>. Cambridge University Press.</a:t>
            </a: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Gaby, A. (2012). The </a:t>
            </a:r>
            <a:r>
              <a:rPr lang="en-GB" dirty="0" err="1">
                <a:solidFill>
                  <a:srgbClr val="51247A"/>
                </a:solidFill>
              </a:rPr>
              <a:t>Thaayorre</a:t>
            </a:r>
            <a:r>
              <a:rPr lang="en-GB" dirty="0">
                <a:solidFill>
                  <a:srgbClr val="51247A"/>
                </a:solidFill>
              </a:rPr>
              <a:t> think of time like they talk of space. </a:t>
            </a:r>
            <a:r>
              <a:rPr lang="en-GB" i="1" dirty="0">
                <a:solidFill>
                  <a:srgbClr val="51247A"/>
                </a:solidFill>
              </a:rPr>
              <a:t>Frontiers in Psychology</a:t>
            </a:r>
            <a:r>
              <a:rPr lang="en-GB" dirty="0">
                <a:solidFill>
                  <a:srgbClr val="51247A"/>
                </a:solidFill>
              </a:rPr>
              <a:t>, 3, 300.</a:t>
            </a: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Haun, D. B., </a:t>
            </a:r>
            <a:r>
              <a:rPr lang="en-GB" dirty="0" err="1">
                <a:solidFill>
                  <a:srgbClr val="51247A"/>
                </a:solidFill>
              </a:rPr>
              <a:t>Rapold</a:t>
            </a:r>
            <a:r>
              <a:rPr lang="en-GB" dirty="0">
                <a:solidFill>
                  <a:srgbClr val="51247A"/>
                </a:solidFill>
              </a:rPr>
              <a:t>, C. J., Janzen, G., &amp; Levinson, S. C. (2011). Plasticity of human spatial cognition: Spatial language and cognition covary across cultures. </a:t>
            </a:r>
            <a:r>
              <a:rPr lang="en-GB" i="1" dirty="0">
                <a:solidFill>
                  <a:srgbClr val="51247A"/>
                </a:solidFill>
              </a:rPr>
              <a:t>Cognition, 119</a:t>
            </a:r>
            <a:r>
              <a:rPr lang="en-GB" dirty="0">
                <a:solidFill>
                  <a:srgbClr val="51247A"/>
                </a:solidFill>
              </a:rPr>
              <a:t>(1), 70-80.</a:t>
            </a: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Haviland, J. B. (1998). Guugu Yimithirr cardinal directions. </a:t>
            </a:r>
            <a:r>
              <a:rPr lang="en-GB" i="1" dirty="0">
                <a:solidFill>
                  <a:srgbClr val="51247A"/>
                </a:solidFill>
              </a:rPr>
              <a:t>Ethos, 26</a:t>
            </a:r>
            <a:r>
              <a:rPr lang="en-GB" dirty="0">
                <a:solidFill>
                  <a:srgbClr val="51247A"/>
                </a:solidFill>
              </a:rPr>
              <a:t>(1), 25-47.</a:t>
            </a:r>
          </a:p>
          <a:p>
            <a:pPr indent="-457200" rtl="0"/>
            <a:r>
              <a:rPr lang="en-GB" dirty="0">
                <a:solidFill>
                  <a:srgbClr val="51247A"/>
                </a:solidFill>
              </a:rPr>
              <a:t>Meakins, F. (2024). Geocentric languages and the perception of the earth's magnetic field. </a:t>
            </a:r>
            <a:r>
              <a:rPr lang="en-GB" i="1" dirty="0">
                <a:solidFill>
                  <a:srgbClr val="51247A"/>
                </a:solidFill>
              </a:rPr>
              <a:t>Cognitive Processing</a:t>
            </a:r>
            <a:r>
              <a:rPr lang="en-GB" dirty="0">
                <a:solidFill>
                  <a:srgbClr val="51247A"/>
                </a:solidFill>
              </a:rPr>
              <a:t>, 25, 13-13.</a:t>
            </a:r>
          </a:p>
          <a:p>
            <a:pPr indent="-457200"/>
            <a:r>
              <a:rPr lang="de-DE" dirty="0">
                <a:solidFill>
                  <a:srgbClr val="51247A"/>
                </a:solidFill>
              </a:rPr>
              <a:t>Pederson, E., Danziger, E., Wilkins, D., Levinson, S., Kita, S., &amp; Senft, G. (1998). </a:t>
            </a:r>
            <a:r>
              <a:rPr lang="de-DE" dirty="0" err="1">
                <a:solidFill>
                  <a:srgbClr val="51247A"/>
                </a:solidFill>
              </a:rPr>
              <a:t>Semantic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typology</a:t>
            </a:r>
            <a:r>
              <a:rPr lang="de-DE" dirty="0">
                <a:solidFill>
                  <a:srgbClr val="51247A"/>
                </a:solidFill>
              </a:rPr>
              <a:t> and </a:t>
            </a:r>
            <a:r>
              <a:rPr lang="de-DE" dirty="0" err="1">
                <a:solidFill>
                  <a:srgbClr val="51247A"/>
                </a:solidFill>
              </a:rPr>
              <a:t>spatial</a:t>
            </a:r>
            <a:r>
              <a:rPr lang="de-DE" dirty="0">
                <a:solidFill>
                  <a:srgbClr val="51247A"/>
                </a:solidFill>
              </a:rPr>
              <a:t> </a:t>
            </a:r>
            <a:r>
              <a:rPr lang="de-DE" dirty="0" err="1">
                <a:solidFill>
                  <a:srgbClr val="51247A"/>
                </a:solidFill>
              </a:rPr>
              <a:t>conceptualization</a:t>
            </a:r>
            <a:r>
              <a:rPr lang="de-DE" dirty="0">
                <a:solidFill>
                  <a:srgbClr val="51247A"/>
                </a:solidFill>
              </a:rPr>
              <a:t>. </a:t>
            </a:r>
            <a:r>
              <a:rPr lang="de-DE" i="1" dirty="0">
                <a:solidFill>
                  <a:srgbClr val="51247A"/>
                </a:solidFill>
              </a:rPr>
              <a:t>Language, 74</a:t>
            </a:r>
            <a:r>
              <a:rPr lang="de-DE" dirty="0">
                <a:solidFill>
                  <a:srgbClr val="51247A"/>
                </a:solidFill>
              </a:rPr>
              <a:t>(3), 557-589.</a:t>
            </a:r>
            <a:endParaRPr lang="en-GB" dirty="0">
              <a:solidFill>
                <a:srgbClr val="51247A"/>
              </a:solidFill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en-GB" dirty="0">
              <a:solidFill>
                <a:srgbClr val="51247A"/>
              </a:solidFill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endParaRPr lang="en-GB" dirty="0">
              <a:solidFill>
                <a:srgbClr val="51247A"/>
              </a:solidFill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78E8BE63-BDFE-7A82-B94B-30FEA396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References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035C263-59D1-E952-9DE7-08779DE6F5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32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6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FA579-D986-89BD-1A89-88F9141A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alking on a dirt path with a tree and a hill in the background&#10;&#10;Description automatically generated">
            <a:extLst>
              <a:ext uri="{FF2B5EF4-FFF2-40B4-BE49-F238E27FC236}">
                <a16:creationId xmlns:a16="http://schemas.microsoft.com/office/drawing/2014/main" id="{F8110023-B8D4-6AC4-04A4-9CC3F293DA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" y="625804"/>
            <a:ext cx="12192000" cy="753367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ED303B3-2D49-7FBF-19F8-061C1833CF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8BE408-09C5-991B-087C-9B0ECCA7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636912"/>
            <a:ext cx="10801350" cy="1512168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51247A"/>
                </a:solidFill>
              </a:rPr>
              <a:t>Languages of Australia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1351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7460B-663C-2E8F-5D37-EAC5109B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ustralia with black text&#10;&#10;Description automatically generated">
            <a:extLst>
              <a:ext uri="{FF2B5EF4-FFF2-40B4-BE49-F238E27FC236}">
                <a16:creationId xmlns:a16="http://schemas.microsoft.com/office/drawing/2014/main" id="{43FF844B-D3B1-1B89-477E-6D03E4CE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492" y="723271"/>
            <a:ext cx="6730842" cy="3713841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0FA46303-7200-FDFD-4E34-0302797B74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869A86A-4A0A-6E72-609B-48F51EB644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Population: </a:t>
            </a:r>
            <a:r>
              <a:rPr lang="en-GB" dirty="0">
                <a:solidFill>
                  <a:srgbClr val="51247A"/>
                </a:solidFill>
              </a:rPr>
              <a:t>~26 million (2024).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Geography and Population Density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Area: 7.7 million km² (6th largest country in the world).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Population density: ~3.4 people per km²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(one of the lowest globally).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Major Cities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Sydney: ~5.7 million.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Melbourne: ~5.3 million.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Brisbane: ~2.7 million.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Perth: ~2.3 million.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Adelaide: ~1.4 million (Canberra: 400K, Cairns: Hobart: 60K, 155K, Darwin: 125K)</a:t>
            </a:r>
            <a:endParaRPr lang="en-GB" b="1" dirty="0">
              <a:solidFill>
                <a:srgbClr val="51247A"/>
              </a:solidFill>
            </a:endParaRP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App. 70% of Australian live in cities and most Australians live along the eastern and southeastern coasts due to arid interior regions.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3D40275-8285-1DA0-2233-1BA28410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Factsheet Australia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E813744-934F-20A8-6521-EFAF508D448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84C8B-2120-4B27-B589-1342866C8239}"/>
              </a:ext>
            </a:extLst>
          </p:cNvPr>
          <p:cNvSpPr txBox="1"/>
          <p:nvPr/>
        </p:nvSpPr>
        <p:spPr>
          <a:xfrm>
            <a:off x="9696400" y="5026982"/>
            <a:ext cx="2319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Population density Australia</a:t>
            </a:r>
            <a:endParaRPr lang="de-DE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16A02-484A-8D0E-AEAD-DCEAB7043A32}"/>
              </a:ext>
            </a:extLst>
          </p:cNvPr>
          <p:cNvSpPr txBox="1"/>
          <p:nvPr/>
        </p:nvSpPr>
        <p:spPr>
          <a:xfrm>
            <a:off x="5285492" y="4869160"/>
            <a:ext cx="6211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Information based on: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The Australian Bureau of Statistics (for population and demographics)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CIA World Factbook (for geographical data)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Australian government websites or tourism boards (for population and major cities)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A67A6-41FF-D1EA-FF8E-76C9621D8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EC581EB7-3700-3FD6-8BEB-345EDA43D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7804006-9241-DBBD-8941-0BBEE03D29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3"/>
            <a:ext cx="8569026" cy="4608512"/>
          </a:xfrm>
        </p:spPr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Migration Patterns and Population Diversity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Historical Migration Patterns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Indigenous Australians: ~65,000 years ago.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European settlement: Began in 1788.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Post-WWII: Large-scale migration from Europe (e.g., UK, Italy, Greece).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Late 20th century: Increased migration from Asia and the Middle East.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Current Population Composition (2024)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~30% born overseas.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Largest migrant groups: UK, India, China, New Zealand, and Philippines.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        21% speak a language other than English at home.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Australia is a superdiverse, multicultural nation shaped by waves of migration, making it one of the most diverse populations in the world.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3A4A0D7-1511-D950-8790-5637384C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51247A"/>
                </a:solidFill>
              </a:rPr>
              <a:t>Australia’s </a:t>
            </a:r>
            <a:r>
              <a:rPr lang="de-DE" dirty="0"/>
              <a:t>Population</a:t>
            </a:r>
            <a:endParaRPr lang="en-AU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59BA65B-A131-3031-700C-E887B1E5D3B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01252-8B31-D32D-4BCE-34D0FEAA0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478" y="671620"/>
            <a:ext cx="5070845" cy="2415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E439B-4D6E-87C7-E34D-2C4DD16D7720}"/>
              </a:ext>
            </a:extLst>
          </p:cNvPr>
          <p:cNvSpPr txBox="1"/>
          <p:nvPr/>
        </p:nvSpPr>
        <p:spPr>
          <a:xfrm>
            <a:off x="8248093" y="3023522"/>
            <a:ext cx="4133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Overseas-born population, 1901 to 2014, by region of birth</a:t>
            </a:r>
            <a:endParaRPr lang="de-DE" sz="11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5AC7-23C2-CB9E-8053-C9D9A1B84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languages&#10;&#10;Description automatically generated">
            <a:extLst>
              <a:ext uri="{FF2B5EF4-FFF2-40B4-BE49-F238E27FC236}">
                <a16:creationId xmlns:a16="http://schemas.microsoft.com/office/drawing/2014/main" id="{9D615913-9BA6-23A6-10F3-12A0B3A7A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4047810"/>
            <a:ext cx="2639615" cy="1979711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6F38C1FD-3B84-9AC9-1ACB-2AD2CC77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24018BE-627D-5B7E-0E62-446318CA91C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Number of Languages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~250 Indigenous languages spoken pre-colonization.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~120 Indigenous languages still spoken today, but many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critically endangered.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Non-Indigenous Languages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Australia is home to speakers of over 300 languages due to migration.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Most common languages after English: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Mandarin, Arabic, Cantonese, Vietnamese, Italian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Australia’s linguistic diversity reflects both its Indigenous heritage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and multicultural society. 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Key Statistic (2024): ~21% of Australians speak a language other than English at home.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97FAD41-B8D8-3F81-F52A-ED53E1641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Australia’s Linguistic Landscape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BAD792-A267-7B98-3620-0F816081392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5" name="Picture 4" descr="A map of australia with different colored squares&#10;&#10;Description automatically generated">
            <a:extLst>
              <a:ext uri="{FF2B5EF4-FFF2-40B4-BE49-F238E27FC236}">
                <a16:creationId xmlns:a16="http://schemas.microsoft.com/office/drawing/2014/main" id="{57931D41-BF2C-F2B4-7EAA-A5924F564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8248" y="620688"/>
            <a:ext cx="3773807" cy="3185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3AA0F-E37B-EA37-998E-29BD910CC77D}"/>
              </a:ext>
            </a:extLst>
          </p:cNvPr>
          <p:cNvSpPr txBox="1"/>
          <p:nvPr/>
        </p:nvSpPr>
        <p:spPr>
          <a:xfrm>
            <a:off x="8278594" y="3722802"/>
            <a:ext cx="39134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Population who speaks only English at home in 2021</a:t>
            </a:r>
            <a:endParaRPr lang="de-DE" sz="11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292A2-4113-FC47-7AAD-4BE140AB1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AA2DD7F7-4111-92B7-4A70-2CE03745F9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EB11547-0939-80BE-2EA5-1DF242C387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326" y="1700212"/>
            <a:ext cx="10801350" cy="4969147"/>
          </a:xfrm>
        </p:spPr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Supporting Linguistic Diversity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Official Language: English (de facto official language).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Multicultural Society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Policies support cultural and linguistic diversity.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Languages Other Than English (LOTE) in schools.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Translation services for non-English speakers.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Challenges</a:t>
            </a:r>
          </a:p>
          <a:p>
            <a:pPr marL="285750" indent="-28575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Indigenous languages at risk of extinction.</a:t>
            </a:r>
          </a:p>
          <a:p>
            <a:pPr marL="285750" indent="-285750" rtl="0"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Balancing linguistic preservation with English dominance.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Australia is a linguistically superdiverse country, with efforts undertaken to preserve both Indigenous and migrant languages.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7CE7070-BD4A-9CA6-A406-A4623F0B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Language Policy and Multilingualism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50044-2EBE-EFEE-A9CD-E906BC0600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23198-0165-2AFB-1EA0-36B79BFDE1D7}"/>
              </a:ext>
            </a:extLst>
          </p:cNvPr>
          <p:cNvSpPr txBox="1"/>
          <p:nvPr/>
        </p:nvSpPr>
        <p:spPr>
          <a:xfrm>
            <a:off x="8000742" y="4688103"/>
            <a:ext cx="41338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tx2">
                    <a:lumMod val="50000"/>
                  </a:schemeClr>
                </a:solidFill>
              </a:rPr>
              <a:t>Overview of prevalence of indigenous Australian languages</a:t>
            </a:r>
            <a:endParaRPr lang="de-DE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A map of australia with different colored areas&#10;&#10;Description automatically generated">
            <a:extLst>
              <a:ext uri="{FF2B5EF4-FFF2-40B4-BE49-F238E27FC236}">
                <a16:creationId xmlns:a16="http://schemas.microsoft.com/office/drawing/2014/main" id="{4861557C-53DD-5F5F-2E1E-A2B2F9D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554387"/>
            <a:ext cx="50292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5F9AA-5140-CB8A-9201-565E8B09A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different colored lines&#10;&#10;Description automatically generated">
            <a:extLst>
              <a:ext uri="{FF2B5EF4-FFF2-40B4-BE49-F238E27FC236}">
                <a16:creationId xmlns:a16="http://schemas.microsoft.com/office/drawing/2014/main" id="{281A743F-04D0-6006-B1B2-E30F088D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287264"/>
            <a:ext cx="4450993" cy="4024590"/>
          </a:xfrm>
          <a:prstGeom prst="rect">
            <a:avLst/>
          </a:prstGeom>
        </p:spPr>
      </p:pic>
      <p:pic>
        <p:nvPicPr>
          <p:cNvPr id="6" name="Picture 5" descr="A group of people with body paint&#10;&#10;Description automatically generated">
            <a:extLst>
              <a:ext uri="{FF2B5EF4-FFF2-40B4-BE49-F238E27FC236}">
                <a16:creationId xmlns:a16="http://schemas.microsoft.com/office/drawing/2014/main" id="{BD0AB65D-9A28-95C1-04D2-FC254499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20688"/>
            <a:ext cx="9372339" cy="6248226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CC876E3-B88A-7AEA-4B80-6590703E2EE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Language Families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250+ Aboriginal languages divided into 25+ language families.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Europe has a similar number of languages, but most belong to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only 3 major families.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Unique Relation</a:t>
            </a:r>
            <a:r>
              <a:rPr lang="en-GB" dirty="0">
                <a:solidFill>
                  <a:srgbClr val="51247A"/>
                </a:solidFill>
              </a:rPr>
              <a:t>: Aboriginal languages are related to one another </a:t>
            </a:r>
            <a:br>
              <a:rPr lang="en-GB" dirty="0">
                <a:solidFill>
                  <a:srgbClr val="51247A"/>
                </a:solidFill>
              </a:rPr>
            </a:br>
            <a:r>
              <a:rPr lang="en-GB" dirty="0">
                <a:solidFill>
                  <a:srgbClr val="51247A"/>
                </a:solidFill>
              </a:rPr>
              <a:t>but not to any other world languages.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Pama-Nyungan Family </a:t>
            </a:r>
            <a:r>
              <a:rPr lang="en-GB" dirty="0">
                <a:solidFill>
                  <a:srgbClr val="51247A"/>
                </a:solidFill>
              </a:rPr>
              <a:t>(largest family)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Covers 90% of Australia’s landmass.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Includes 150+ languages (e.g., Tiwi, </a:t>
            </a:r>
            <a:r>
              <a:rPr lang="en-GB" dirty="0" err="1">
                <a:solidFill>
                  <a:srgbClr val="51247A"/>
                </a:solidFill>
              </a:rPr>
              <a:t>Walmatjari</a:t>
            </a:r>
            <a:r>
              <a:rPr lang="en-GB" dirty="0">
                <a:solidFill>
                  <a:srgbClr val="51247A"/>
                </a:solidFill>
              </a:rPr>
              <a:t>, Warlpiri, Aranda).</a:t>
            </a:r>
          </a:p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b="1" dirty="0">
                <a:solidFill>
                  <a:srgbClr val="51247A"/>
                </a:solidFill>
              </a:rPr>
              <a:t>Smaller Language Families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Non-</a:t>
            </a:r>
            <a:r>
              <a:rPr lang="en-GB" dirty="0" err="1">
                <a:solidFill>
                  <a:srgbClr val="51247A"/>
                </a:solidFill>
              </a:rPr>
              <a:t>Pama</a:t>
            </a:r>
            <a:r>
              <a:rPr lang="en-GB" dirty="0">
                <a:solidFill>
                  <a:srgbClr val="51247A"/>
                </a:solidFill>
              </a:rPr>
              <a:t>-</a:t>
            </a:r>
            <a:r>
              <a:rPr lang="en-GB" dirty="0" err="1">
                <a:solidFill>
                  <a:srgbClr val="51247A"/>
                </a:solidFill>
              </a:rPr>
              <a:t>Nyugan</a:t>
            </a:r>
            <a:r>
              <a:rPr lang="en-GB" dirty="0">
                <a:solidFill>
                  <a:srgbClr val="51247A"/>
                </a:solidFill>
              </a:rPr>
              <a:t> and isolates like Tasmanian (consist of just 1–2 languages)</a:t>
            </a:r>
          </a:p>
          <a:p>
            <a:pPr marL="285750" indent="-285750" rtl="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51247A"/>
                </a:solidFill>
              </a:rPr>
              <a:t>Nearly all have &lt;1,000 speakers and face extinction threats.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FBCEAEC-A74B-5195-FA1D-6E586BD5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spcBef>
                <a:spcPts val="1000"/>
              </a:spcBef>
              <a:spcAft>
                <a:spcPts val="1000"/>
              </a:spcAft>
            </a:pPr>
            <a:r>
              <a:rPr lang="en-GB" dirty="0">
                <a:solidFill>
                  <a:srgbClr val="51247A"/>
                </a:solidFill>
              </a:rPr>
              <a:t>Diversity and Distribution of Aboriginal Languages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5C0DED-0747-B36A-5B2D-5CED4594AB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14" name="Picture 13" descr="A red black and yellow flag&#10;&#10;Description automatically generated">
            <a:extLst>
              <a:ext uri="{FF2B5EF4-FFF2-40B4-BE49-F238E27FC236}">
                <a16:creationId xmlns:a16="http://schemas.microsoft.com/office/drawing/2014/main" id="{F292D4FE-8148-F45C-6EB7-9E32D63D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342" y="4951128"/>
            <a:ext cx="2919657" cy="1472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FCD5B-A7F1-0337-023E-359F54D9133B}"/>
              </a:ext>
            </a:extLst>
          </p:cNvPr>
          <p:cNvSpPr txBox="1"/>
          <p:nvPr/>
        </p:nvSpPr>
        <p:spPr>
          <a:xfrm>
            <a:off x="10668508" y="158536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Collins (2016).</a:t>
            </a:r>
          </a:p>
        </p:txBody>
      </p:sp>
    </p:spTree>
    <p:extLst>
      <p:ext uri="{BB962C8B-B14F-4D97-AF65-F5344CB8AC3E}">
        <p14:creationId xmlns:p14="http://schemas.microsoft.com/office/powerpoint/2010/main" val="35314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niversity of Queensland">
  <a:themeElements>
    <a:clrScheme name="UQ PPT">
      <a:dk1>
        <a:sysClr val="windowText" lastClr="000000"/>
      </a:dk1>
      <a:lt1>
        <a:sysClr val="window" lastClr="FFFFFF"/>
      </a:lt1>
      <a:dk2>
        <a:srgbClr val="999490"/>
      </a:dk2>
      <a:lt2>
        <a:srgbClr val="D7D1CC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00A2C7"/>
      </a:hlink>
      <a:folHlink>
        <a:srgbClr val="00A2C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Q PowerPoint Template v4.potx" id="{EB40B91F-2F7C-4628-893D-3539496D6C6A}" vid="{691CE4A2-4C6F-4895-A94C-37E246F52C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UQ PowerPoint Template v4</Template>
  <TotalTime>0</TotalTime>
  <Words>3516</Words>
  <Application>Microsoft Office PowerPoint</Application>
  <PresentationFormat>Widescreen</PresentationFormat>
  <Paragraphs>314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Courier New</vt:lpstr>
      <vt:lpstr>Wingdings</vt:lpstr>
      <vt:lpstr>University of Queensland</vt:lpstr>
      <vt:lpstr>Indigenous Australian Languages Linguistic Features, Revitalization Efforts, and Research Infrastructure for Archiving and Accessibility</vt:lpstr>
      <vt:lpstr>About</vt:lpstr>
      <vt:lpstr>Timeline</vt:lpstr>
      <vt:lpstr>Languages of Australia</vt:lpstr>
      <vt:lpstr>Factsheet Australia</vt:lpstr>
      <vt:lpstr>Australia’s Population</vt:lpstr>
      <vt:lpstr>Australia’s Linguistic Landscape</vt:lpstr>
      <vt:lpstr>Language Policy and Multilingualism</vt:lpstr>
      <vt:lpstr>Diversity and Distribution of Aboriginal Languages</vt:lpstr>
      <vt:lpstr>Historical Impact of Colonization</vt:lpstr>
      <vt:lpstr>Introduction to Indigenous Australian Languages</vt:lpstr>
      <vt:lpstr>Key Features of Indigenous Australian Languages</vt:lpstr>
      <vt:lpstr>Key Features of Indigenous Australian Languages</vt:lpstr>
      <vt:lpstr>Key Features of Indigenous Australian Languages</vt:lpstr>
      <vt:lpstr>Key Features of Indigenous Australian Languages</vt:lpstr>
      <vt:lpstr>Testing Absolute Reference Systems</vt:lpstr>
      <vt:lpstr>Testing Absolute Reference Systems</vt:lpstr>
      <vt:lpstr>Absolute Reference Systems: Neurological Insights</vt:lpstr>
      <vt:lpstr>Indigenous Language Documentation  and Revitalization</vt:lpstr>
      <vt:lpstr>Efforts in Language Documentation and Revitalization</vt:lpstr>
      <vt:lpstr>First Languages Australia</vt:lpstr>
      <vt:lpstr>Example project: Pictures and Pedagogies (Samantha Disbray)</vt:lpstr>
      <vt:lpstr>Challenges in Language Revitalization</vt:lpstr>
      <vt:lpstr>Vision for the Future: Empowering Communities through Innovation</vt:lpstr>
      <vt:lpstr>Language Infrastructure Projects</vt:lpstr>
      <vt:lpstr>What is Language Research Infrastructure</vt:lpstr>
      <vt:lpstr>The Language Data Commons of Australia</vt:lpstr>
      <vt:lpstr>The Language Data Commons of Australia</vt:lpstr>
      <vt:lpstr>The Language Data Commons of Australia</vt:lpstr>
      <vt:lpstr>PowerPoint Presentation</vt:lpstr>
      <vt:lpstr>Indigenous Australian Languages Linguistic Features, Revitalization Efforts, and Research Infrastructure for Archiving and Accessibility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</dc:creator>
  <cp:lastModifiedBy>Martin Schweinberger</cp:lastModifiedBy>
  <cp:revision>38</cp:revision>
  <cp:lastPrinted>2023-02-18T00:28:33Z</cp:lastPrinted>
  <dcterms:created xsi:type="dcterms:W3CDTF">2018-09-28T01:38:30Z</dcterms:created>
  <dcterms:modified xsi:type="dcterms:W3CDTF">2025-01-26T18:57:14Z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2023-07-18T10:59:29Z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2a6a2283-c6ce-4245-a2f7-c0f3e18c2add</vt:lpwstr>
  </property>
  <property fmtid="{D5CDD505-2E9C-101B-9397-08002B2CF9AE}" pid="8" name="MSIP_Label_0f488380-630a-4f55-a077-a19445e3f360_ContentBits">
    <vt:lpwstr>0</vt:lpwstr>
  </property>
</Properties>
</file>