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406" r:id="rId2"/>
    <p:sldId id="270" r:id="rId3"/>
    <p:sldId id="473" r:id="rId4"/>
    <p:sldId id="476" r:id="rId5"/>
    <p:sldId id="475" r:id="rId6"/>
    <p:sldId id="477" r:id="rId7"/>
    <p:sldId id="478" r:id="rId8"/>
    <p:sldId id="470" r:id="rId9"/>
    <p:sldId id="472" r:id="rId10"/>
  </p:sldIdLst>
  <p:sldSz cx="12192000" cy="6858000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1C800D76-3C72-4CB3-9FC9-AADDB526D820}">
          <p14:sldIdLst>
            <p14:sldId id="406"/>
            <p14:sldId id="270"/>
            <p14:sldId id="473"/>
            <p14:sldId id="476"/>
            <p14:sldId id="475"/>
            <p14:sldId id="477"/>
            <p14:sldId id="478"/>
            <p14:sldId id="470"/>
            <p14:sldId id="47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247A"/>
    <a:srgbClr val="2EA836"/>
    <a:srgbClr val="FBB800"/>
    <a:srgbClr val="4085C6"/>
    <a:srgbClr val="962A8B"/>
    <a:srgbClr val="E62645"/>
    <a:srgbClr val="D9AC6D"/>
    <a:srgbClr val="EB602B"/>
    <a:srgbClr val="00A2C7"/>
    <a:srgbClr val="9994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72987E-1751-4DF8-B4CB-599B69AC7F76}" v="101" dt="2026-09-01T09:22:58.5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45" autoAdjust="0"/>
    <p:restoredTop sz="94756" autoAdjust="0"/>
  </p:normalViewPr>
  <p:slideViewPr>
    <p:cSldViewPr showGuides="1">
      <p:cViewPr varScale="1">
        <p:scale>
          <a:sx n="80" d="100"/>
          <a:sy n="80" d="100"/>
        </p:scale>
        <p:origin x="48" y="-77"/>
      </p:cViewPr>
      <p:guideLst/>
    </p:cSldViewPr>
  </p:slideViewPr>
  <p:outlineViewPr>
    <p:cViewPr>
      <p:scale>
        <a:sx n="33" d="100"/>
        <a:sy n="33" d="100"/>
      </p:scale>
      <p:origin x="0" y="-16584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4" d="100"/>
          <a:sy n="84" d="100"/>
        </p:scale>
        <p:origin x="3024" y="90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 Schweinberger" userId="90c3b6fdff4c5443" providerId="LiveId" clId="{16B467C6-3D5B-4F2A-A3D4-D5D9DBF197BE}"/>
    <pc:docChg chg="undo custSel addSld delSld modSld sldOrd modSection">
      <pc:chgData name="Martin Schweinberger" userId="90c3b6fdff4c5443" providerId="LiveId" clId="{16B467C6-3D5B-4F2A-A3D4-D5D9DBF197BE}" dt="2026-09-01T09:30:20.637" v="3808" actId="207"/>
      <pc:docMkLst>
        <pc:docMk/>
      </pc:docMkLst>
      <pc:sldChg chg="addSp delSp modSp mod modClrScheme chgLayout">
        <pc:chgData name="Martin Schweinberger" userId="90c3b6fdff4c5443" providerId="LiveId" clId="{16B467C6-3D5B-4F2A-A3D4-D5D9DBF197BE}" dt="2026-09-01T09:29:35.008" v="3805" actId="14100"/>
        <pc:sldMkLst>
          <pc:docMk/>
          <pc:sldMk cId="1179571891" sldId="270"/>
        </pc:sldMkLst>
        <pc:spChg chg="mod ord">
          <ac:chgData name="Martin Schweinberger" userId="90c3b6fdff4c5443" providerId="LiveId" clId="{16B467C6-3D5B-4F2A-A3D4-D5D9DBF197BE}" dt="2026-09-01T04:51:44.101" v="1844" actId="700"/>
          <ac:spMkLst>
            <pc:docMk/>
            <pc:sldMk cId="1179571891" sldId="270"/>
            <ac:spMk id="2" creationId="{00000000-0000-0000-0000-000000000000}"/>
          </ac:spMkLst>
        </pc:spChg>
        <pc:spChg chg="mod ord">
          <ac:chgData name="Martin Schweinberger" userId="90c3b6fdff4c5443" providerId="LiveId" clId="{16B467C6-3D5B-4F2A-A3D4-D5D9DBF197BE}" dt="2026-09-01T08:09:45.657" v="2366" actId="207"/>
          <ac:spMkLst>
            <pc:docMk/>
            <pc:sldMk cId="1179571891" sldId="270"/>
            <ac:spMk id="3" creationId="{00000000-0000-0000-0000-000000000000}"/>
          </ac:spMkLst>
        </pc:spChg>
        <pc:spChg chg="mod ord">
          <ac:chgData name="Martin Schweinberger" userId="90c3b6fdff4c5443" providerId="LiveId" clId="{16B467C6-3D5B-4F2A-A3D4-D5D9DBF197BE}" dt="2026-09-01T08:12:00.812" v="2573" actId="20577"/>
          <ac:spMkLst>
            <pc:docMk/>
            <pc:sldMk cId="1179571891" sldId="270"/>
            <ac:spMk id="4" creationId="{00000000-0000-0000-0000-000000000000}"/>
          </ac:spMkLst>
        </pc:spChg>
        <pc:spChg chg="add mod ord">
          <ac:chgData name="Martin Schweinberger" userId="90c3b6fdff4c5443" providerId="LiveId" clId="{16B467C6-3D5B-4F2A-A3D4-D5D9DBF197BE}" dt="2026-09-01T08:14:23.004" v="2630" actId="27636"/>
          <ac:spMkLst>
            <pc:docMk/>
            <pc:sldMk cId="1179571891" sldId="270"/>
            <ac:spMk id="5" creationId="{9D60E759-D087-778F-AD25-C5980061223D}"/>
          </ac:spMkLst>
        </pc:spChg>
        <pc:spChg chg="add mod">
          <ac:chgData name="Martin Schweinberger" userId="90c3b6fdff4c5443" providerId="LiveId" clId="{16B467C6-3D5B-4F2A-A3D4-D5D9DBF197BE}" dt="2026-09-01T09:29:35.008" v="3805" actId="14100"/>
          <ac:spMkLst>
            <pc:docMk/>
            <pc:sldMk cId="1179571891" sldId="270"/>
            <ac:spMk id="6" creationId="{41ACBCA0-1182-27DD-6A0C-3D39F6F4FD22}"/>
          </ac:spMkLst>
        </pc:spChg>
        <pc:spChg chg="add del mod ord">
          <ac:chgData name="Martin Schweinberger" userId="90c3b6fdff4c5443" providerId="LiveId" clId="{16B467C6-3D5B-4F2A-A3D4-D5D9DBF197BE}" dt="2026-09-01T04:51:44.101" v="1844" actId="700"/>
          <ac:spMkLst>
            <pc:docMk/>
            <pc:sldMk cId="1179571891" sldId="270"/>
            <ac:spMk id="6" creationId="{6606782A-F411-C905-B518-758589CF393B}"/>
          </ac:spMkLst>
        </pc:spChg>
        <pc:spChg chg="add mod">
          <ac:chgData name="Martin Schweinberger" userId="90c3b6fdff4c5443" providerId="LiveId" clId="{16B467C6-3D5B-4F2A-A3D4-D5D9DBF197BE}" dt="2026-09-01T08:14:27.358" v="2632" actId="27636"/>
          <ac:spMkLst>
            <pc:docMk/>
            <pc:sldMk cId="1179571891" sldId="270"/>
            <ac:spMk id="7" creationId="{2F019A45-C0DC-DE0B-5E92-8F64556207C5}"/>
          </ac:spMkLst>
        </pc:spChg>
        <pc:spChg chg="add mod ord">
          <ac:chgData name="Martin Schweinberger" userId="90c3b6fdff4c5443" providerId="LiveId" clId="{16B467C6-3D5B-4F2A-A3D4-D5D9DBF197BE}" dt="2026-09-01T08:09:54.692" v="2368" actId="207"/>
          <ac:spMkLst>
            <pc:docMk/>
            <pc:sldMk cId="1179571891" sldId="270"/>
            <ac:spMk id="8" creationId="{A5D935DE-823C-BBBF-F15C-91477B604085}"/>
          </ac:spMkLst>
        </pc:spChg>
        <pc:spChg chg="add mod ord">
          <ac:chgData name="Martin Schweinberger" userId="90c3b6fdff4c5443" providerId="LiveId" clId="{16B467C6-3D5B-4F2A-A3D4-D5D9DBF197BE}" dt="2026-09-01T04:57:58.250" v="2051" actId="27636"/>
          <ac:spMkLst>
            <pc:docMk/>
            <pc:sldMk cId="1179571891" sldId="270"/>
            <ac:spMk id="9" creationId="{FAA15AC6-12CE-54D2-8F8C-044C374D2AE2}"/>
          </ac:spMkLst>
        </pc:spChg>
        <pc:spChg chg="add mod ord">
          <ac:chgData name="Martin Schweinberger" userId="90c3b6fdff4c5443" providerId="LiveId" clId="{16B467C6-3D5B-4F2A-A3D4-D5D9DBF197BE}" dt="2026-09-01T09:29:23.773" v="3804" actId="20577"/>
          <ac:spMkLst>
            <pc:docMk/>
            <pc:sldMk cId="1179571891" sldId="270"/>
            <ac:spMk id="10" creationId="{540268F6-7D40-A24A-CED0-9C5B9EF61494}"/>
          </ac:spMkLst>
        </pc:spChg>
        <pc:spChg chg="add mod ord">
          <ac:chgData name="Martin Schweinberger" userId="90c3b6fdff4c5443" providerId="LiveId" clId="{16B467C6-3D5B-4F2A-A3D4-D5D9DBF197BE}" dt="2026-09-01T08:13:02.479" v="2588" actId="27636"/>
          <ac:spMkLst>
            <pc:docMk/>
            <pc:sldMk cId="1179571891" sldId="270"/>
            <ac:spMk id="11" creationId="{325F1B0E-E933-73B7-A84B-A23845406207}"/>
          </ac:spMkLst>
        </pc:spChg>
        <pc:spChg chg="add mod">
          <ac:chgData name="Martin Schweinberger" userId="90c3b6fdff4c5443" providerId="LiveId" clId="{16B467C6-3D5B-4F2A-A3D4-D5D9DBF197BE}" dt="2026-09-01T08:13:09.389" v="2593" actId="1036"/>
          <ac:spMkLst>
            <pc:docMk/>
            <pc:sldMk cId="1179571891" sldId="270"/>
            <ac:spMk id="12" creationId="{243B0B1A-B8F1-CF90-3D3A-BA2C1CE47833}"/>
          </ac:spMkLst>
        </pc:spChg>
        <pc:picChg chg="del">
          <ac:chgData name="Martin Schweinberger" userId="90c3b6fdff4c5443" providerId="LiveId" clId="{16B467C6-3D5B-4F2A-A3D4-D5D9DBF197BE}" dt="2026-09-01T04:51:07.327" v="1839" actId="478"/>
          <ac:picMkLst>
            <pc:docMk/>
            <pc:sldMk cId="1179571891" sldId="270"/>
            <ac:picMk id="7" creationId="{1D7A5C8B-9624-87C1-0D2C-D142FF592499}"/>
          </ac:picMkLst>
        </pc:picChg>
      </pc:sldChg>
      <pc:sldChg chg="del">
        <pc:chgData name="Martin Schweinberger" userId="90c3b6fdff4c5443" providerId="LiveId" clId="{16B467C6-3D5B-4F2A-A3D4-D5D9DBF197BE}" dt="2026-09-01T09:17:48.752" v="3346" actId="47"/>
        <pc:sldMkLst>
          <pc:docMk/>
          <pc:sldMk cId="1676068272" sldId="383"/>
        </pc:sldMkLst>
      </pc:sldChg>
      <pc:sldChg chg="del">
        <pc:chgData name="Martin Schweinberger" userId="90c3b6fdff4c5443" providerId="LiveId" clId="{16B467C6-3D5B-4F2A-A3D4-D5D9DBF197BE}" dt="2026-09-01T09:17:40.240" v="3340" actId="47"/>
        <pc:sldMkLst>
          <pc:docMk/>
          <pc:sldMk cId="1728978014" sldId="388"/>
        </pc:sldMkLst>
      </pc:sldChg>
      <pc:sldChg chg="del">
        <pc:chgData name="Martin Schweinberger" userId="90c3b6fdff4c5443" providerId="LiveId" clId="{16B467C6-3D5B-4F2A-A3D4-D5D9DBF197BE}" dt="2026-09-01T09:17:44.267" v="3344" actId="47"/>
        <pc:sldMkLst>
          <pc:docMk/>
          <pc:sldMk cId="900960895" sldId="397"/>
        </pc:sldMkLst>
      </pc:sldChg>
      <pc:sldChg chg="del">
        <pc:chgData name="Martin Schweinberger" userId="90c3b6fdff4c5443" providerId="LiveId" clId="{16B467C6-3D5B-4F2A-A3D4-D5D9DBF197BE}" dt="2026-09-01T09:18:11.563" v="3362" actId="47"/>
        <pc:sldMkLst>
          <pc:docMk/>
          <pc:sldMk cId="3290715114" sldId="405"/>
        </pc:sldMkLst>
      </pc:sldChg>
      <pc:sldChg chg="addSp delSp modSp mod">
        <pc:chgData name="Martin Schweinberger" userId="90c3b6fdff4c5443" providerId="LiveId" clId="{16B467C6-3D5B-4F2A-A3D4-D5D9DBF197BE}" dt="2026-09-01T08:09:21.734" v="2364" actId="6549"/>
        <pc:sldMkLst>
          <pc:docMk/>
          <pc:sldMk cId="3516976592" sldId="406"/>
        </pc:sldMkLst>
        <pc:spChg chg="mod">
          <ac:chgData name="Martin Schweinberger" userId="90c3b6fdff4c5443" providerId="LiveId" clId="{16B467C6-3D5B-4F2A-A3D4-D5D9DBF197BE}" dt="2026-09-01T04:50:10.897" v="1825" actId="14100"/>
          <ac:spMkLst>
            <pc:docMk/>
            <pc:sldMk cId="3516976592" sldId="406"/>
            <ac:spMk id="2" creationId="{0EA92987-6E68-47E6-931F-15CD6EAC4FB8}"/>
          </ac:spMkLst>
        </pc:spChg>
        <pc:spChg chg="add mod">
          <ac:chgData name="Martin Schweinberger" userId="90c3b6fdff4c5443" providerId="LiveId" clId="{16B467C6-3D5B-4F2A-A3D4-D5D9DBF197BE}" dt="2026-09-01T04:49:55.649" v="1816" actId="6549"/>
          <ac:spMkLst>
            <pc:docMk/>
            <pc:sldMk cId="3516976592" sldId="406"/>
            <ac:spMk id="3" creationId="{D61057A3-6080-63BB-B584-1347FF40F74E}"/>
          </ac:spMkLst>
        </pc:spChg>
        <pc:spChg chg="mod">
          <ac:chgData name="Martin Schweinberger" userId="90c3b6fdff4c5443" providerId="LiveId" clId="{16B467C6-3D5B-4F2A-A3D4-D5D9DBF197BE}" dt="2026-09-01T08:09:21.734" v="2364" actId="6549"/>
          <ac:spMkLst>
            <pc:docMk/>
            <pc:sldMk cId="3516976592" sldId="406"/>
            <ac:spMk id="4" creationId="{3F91891B-CDDB-4FE8-9BA2-4CC0FB67BF9F}"/>
          </ac:spMkLst>
        </pc:spChg>
        <pc:picChg chg="del">
          <ac:chgData name="Martin Schweinberger" userId="90c3b6fdff4c5443" providerId="LiveId" clId="{16B467C6-3D5B-4F2A-A3D4-D5D9DBF197BE}" dt="2026-09-01T04:49:01.951" v="1810" actId="478"/>
          <ac:picMkLst>
            <pc:docMk/>
            <pc:sldMk cId="3516976592" sldId="406"/>
            <ac:picMk id="7" creationId="{EF1ECBA5-B263-4C40-9E09-C67315EA43A6}"/>
          </ac:picMkLst>
        </pc:picChg>
      </pc:sldChg>
      <pc:sldChg chg="del">
        <pc:chgData name="Martin Schweinberger" userId="90c3b6fdff4c5443" providerId="LiveId" clId="{16B467C6-3D5B-4F2A-A3D4-D5D9DBF197BE}" dt="2026-09-01T09:17:41.336" v="3341" actId="47"/>
        <pc:sldMkLst>
          <pc:docMk/>
          <pc:sldMk cId="1089439682" sldId="407"/>
        </pc:sldMkLst>
      </pc:sldChg>
      <pc:sldChg chg="del">
        <pc:chgData name="Martin Schweinberger" userId="90c3b6fdff4c5443" providerId="LiveId" clId="{16B467C6-3D5B-4F2A-A3D4-D5D9DBF197BE}" dt="2026-09-01T09:17:53.729" v="3349" actId="47"/>
        <pc:sldMkLst>
          <pc:docMk/>
          <pc:sldMk cId="2507090772" sldId="410"/>
        </pc:sldMkLst>
      </pc:sldChg>
      <pc:sldChg chg="del">
        <pc:chgData name="Martin Schweinberger" userId="90c3b6fdff4c5443" providerId="LiveId" clId="{16B467C6-3D5B-4F2A-A3D4-D5D9DBF197BE}" dt="2026-09-01T09:18:00.869" v="3354" actId="47"/>
        <pc:sldMkLst>
          <pc:docMk/>
          <pc:sldMk cId="4282590782" sldId="411"/>
        </pc:sldMkLst>
      </pc:sldChg>
      <pc:sldChg chg="del">
        <pc:chgData name="Martin Schweinberger" userId="90c3b6fdff4c5443" providerId="LiveId" clId="{16B467C6-3D5B-4F2A-A3D4-D5D9DBF197BE}" dt="2026-09-01T09:18:08.492" v="3361" actId="47"/>
        <pc:sldMkLst>
          <pc:docMk/>
          <pc:sldMk cId="333458852" sldId="426"/>
        </pc:sldMkLst>
      </pc:sldChg>
      <pc:sldChg chg="del">
        <pc:chgData name="Martin Schweinberger" userId="90c3b6fdff4c5443" providerId="LiveId" clId="{16B467C6-3D5B-4F2A-A3D4-D5D9DBF197BE}" dt="2026-09-01T09:18:02.146" v="3355" actId="47"/>
        <pc:sldMkLst>
          <pc:docMk/>
          <pc:sldMk cId="360310269" sldId="436"/>
        </pc:sldMkLst>
      </pc:sldChg>
      <pc:sldChg chg="del">
        <pc:chgData name="Martin Schweinberger" userId="90c3b6fdff4c5443" providerId="LiveId" clId="{16B467C6-3D5B-4F2A-A3D4-D5D9DBF197BE}" dt="2026-09-01T09:18:03.178" v="3356" actId="47"/>
        <pc:sldMkLst>
          <pc:docMk/>
          <pc:sldMk cId="1145211590" sldId="437"/>
        </pc:sldMkLst>
      </pc:sldChg>
      <pc:sldChg chg="del">
        <pc:chgData name="Martin Schweinberger" userId="90c3b6fdff4c5443" providerId="LiveId" clId="{16B467C6-3D5B-4F2A-A3D4-D5D9DBF197BE}" dt="2026-09-01T09:18:04.319" v="3357" actId="47"/>
        <pc:sldMkLst>
          <pc:docMk/>
          <pc:sldMk cId="1635416184" sldId="438"/>
        </pc:sldMkLst>
      </pc:sldChg>
      <pc:sldChg chg="del">
        <pc:chgData name="Martin Schweinberger" userId="90c3b6fdff4c5443" providerId="LiveId" clId="{16B467C6-3D5B-4F2A-A3D4-D5D9DBF197BE}" dt="2026-09-01T09:17:58.315" v="3352" actId="47"/>
        <pc:sldMkLst>
          <pc:docMk/>
          <pc:sldMk cId="2021776853" sldId="446"/>
        </pc:sldMkLst>
      </pc:sldChg>
      <pc:sldChg chg="del">
        <pc:chgData name="Martin Schweinberger" userId="90c3b6fdff4c5443" providerId="LiveId" clId="{16B467C6-3D5B-4F2A-A3D4-D5D9DBF197BE}" dt="2026-09-01T09:18:06.283" v="3359" actId="47"/>
        <pc:sldMkLst>
          <pc:docMk/>
          <pc:sldMk cId="4232738092" sldId="457"/>
        </pc:sldMkLst>
      </pc:sldChg>
      <pc:sldChg chg="del">
        <pc:chgData name="Martin Schweinberger" userId="90c3b6fdff4c5443" providerId="LiveId" clId="{16B467C6-3D5B-4F2A-A3D4-D5D9DBF197BE}" dt="2026-09-01T09:17:54.817" v="3350" actId="47"/>
        <pc:sldMkLst>
          <pc:docMk/>
          <pc:sldMk cId="2069517135" sldId="460"/>
        </pc:sldMkLst>
      </pc:sldChg>
      <pc:sldChg chg="del">
        <pc:chgData name="Martin Schweinberger" userId="90c3b6fdff4c5443" providerId="LiveId" clId="{16B467C6-3D5B-4F2A-A3D4-D5D9DBF197BE}" dt="2026-09-01T09:17:50.146" v="3347" actId="47"/>
        <pc:sldMkLst>
          <pc:docMk/>
          <pc:sldMk cId="1230976581" sldId="461"/>
        </pc:sldMkLst>
      </pc:sldChg>
      <pc:sldChg chg="del">
        <pc:chgData name="Martin Schweinberger" userId="90c3b6fdff4c5443" providerId="LiveId" clId="{16B467C6-3D5B-4F2A-A3D4-D5D9DBF197BE}" dt="2026-09-01T09:17:52.678" v="3348" actId="47"/>
        <pc:sldMkLst>
          <pc:docMk/>
          <pc:sldMk cId="1335086999" sldId="462"/>
        </pc:sldMkLst>
      </pc:sldChg>
      <pc:sldChg chg="del">
        <pc:chgData name="Martin Schweinberger" userId="90c3b6fdff4c5443" providerId="LiveId" clId="{16B467C6-3D5B-4F2A-A3D4-D5D9DBF197BE}" dt="2026-09-01T09:18:07.339" v="3360" actId="47"/>
        <pc:sldMkLst>
          <pc:docMk/>
          <pc:sldMk cId="642847661" sldId="463"/>
        </pc:sldMkLst>
      </pc:sldChg>
      <pc:sldChg chg="del">
        <pc:chgData name="Martin Schweinberger" userId="90c3b6fdff4c5443" providerId="LiveId" clId="{16B467C6-3D5B-4F2A-A3D4-D5D9DBF197BE}" dt="2026-09-01T09:17:56.933" v="3351" actId="47"/>
        <pc:sldMkLst>
          <pc:docMk/>
          <pc:sldMk cId="1354690977" sldId="464"/>
        </pc:sldMkLst>
      </pc:sldChg>
      <pc:sldChg chg="del">
        <pc:chgData name="Martin Schweinberger" userId="90c3b6fdff4c5443" providerId="LiveId" clId="{16B467C6-3D5B-4F2A-A3D4-D5D9DBF197BE}" dt="2026-09-01T09:17:59.577" v="3353" actId="47"/>
        <pc:sldMkLst>
          <pc:docMk/>
          <pc:sldMk cId="188740155" sldId="465"/>
        </pc:sldMkLst>
      </pc:sldChg>
      <pc:sldChg chg="del">
        <pc:chgData name="Martin Schweinberger" userId="90c3b6fdff4c5443" providerId="LiveId" clId="{16B467C6-3D5B-4F2A-A3D4-D5D9DBF197BE}" dt="2026-09-01T09:18:05.242" v="3358" actId="47"/>
        <pc:sldMkLst>
          <pc:docMk/>
          <pc:sldMk cId="1788588959" sldId="466"/>
        </pc:sldMkLst>
      </pc:sldChg>
      <pc:sldChg chg="del">
        <pc:chgData name="Martin Schweinberger" userId="90c3b6fdff4c5443" providerId="LiveId" clId="{16B467C6-3D5B-4F2A-A3D4-D5D9DBF197BE}" dt="2026-09-01T09:17:42.333" v="3342" actId="47"/>
        <pc:sldMkLst>
          <pc:docMk/>
          <pc:sldMk cId="2867275494" sldId="467"/>
        </pc:sldMkLst>
      </pc:sldChg>
      <pc:sldChg chg="del">
        <pc:chgData name="Martin Schweinberger" userId="90c3b6fdff4c5443" providerId="LiveId" clId="{16B467C6-3D5B-4F2A-A3D4-D5D9DBF197BE}" dt="2026-09-01T09:17:43.311" v="3343" actId="47"/>
        <pc:sldMkLst>
          <pc:docMk/>
          <pc:sldMk cId="4050902079" sldId="468"/>
        </pc:sldMkLst>
      </pc:sldChg>
      <pc:sldChg chg="del">
        <pc:chgData name="Martin Schweinberger" userId="90c3b6fdff4c5443" providerId="LiveId" clId="{16B467C6-3D5B-4F2A-A3D4-D5D9DBF197BE}" dt="2026-09-01T09:17:45.248" v="3345" actId="47"/>
        <pc:sldMkLst>
          <pc:docMk/>
          <pc:sldMk cId="1740238298" sldId="469"/>
        </pc:sldMkLst>
      </pc:sldChg>
      <pc:sldChg chg="addSp delSp modSp new mod modClrScheme chgLayout">
        <pc:chgData name="Martin Schweinberger" userId="90c3b6fdff4c5443" providerId="LiveId" clId="{16B467C6-3D5B-4F2A-A3D4-D5D9DBF197BE}" dt="2026-09-01T09:28:26.727" v="3793" actId="1076"/>
        <pc:sldMkLst>
          <pc:docMk/>
          <pc:sldMk cId="707078162" sldId="470"/>
        </pc:sldMkLst>
        <pc:spChg chg="del mod ord">
          <ac:chgData name="Martin Schweinberger" userId="90c3b6fdff4c5443" providerId="LiveId" clId="{16B467C6-3D5B-4F2A-A3D4-D5D9DBF197BE}" dt="2026-09-01T05:00:41.330" v="2053" actId="700"/>
          <ac:spMkLst>
            <pc:docMk/>
            <pc:sldMk cId="707078162" sldId="470"/>
            <ac:spMk id="2" creationId="{1A65FAD5-112F-6837-EB49-6738A95707E5}"/>
          </ac:spMkLst>
        </pc:spChg>
        <pc:spChg chg="del mod ord">
          <ac:chgData name="Martin Schweinberger" userId="90c3b6fdff4c5443" providerId="LiveId" clId="{16B467C6-3D5B-4F2A-A3D4-D5D9DBF197BE}" dt="2026-09-01T05:00:41.330" v="2053" actId="700"/>
          <ac:spMkLst>
            <pc:docMk/>
            <pc:sldMk cId="707078162" sldId="470"/>
            <ac:spMk id="3" creationId="{4C439649-FD7F-F76F-A39F-0CB6D77ECAB8}"/>
          </ac:spMkLst>
        </pc:spChg>
        <pc:spChg chg="add del mod">
          <ac:chgData name="Martin Schweinberger" userId="90c3b6fdff4c5443" providerId="LiveId" clId="{16B467C6-3D5B-4F2A-A3D4-D5D9DBF197BE}" dt="2026-09-01T09:00:28.150" v="3050" actId="478"/>
          <ac:spMkLst>
            <pc:docMk/>
            <pc:sldMk cId="707078162" sldId="470"/>
            <ac:spMk id="3" creationId="{ECF3D167-952D-ECCE-7276-02D6E0AD90E1}"/>
          </ac:spMkLst>
        </pc:spChg>
        <pc:spChg chg="add del mod">
          <ac:chgData name="Martin Schweinberger" userId="90c3b6fdff4c5443" providerId="LiveId" clId="{16B467C6-3D5B-4F2A-A3D4-D5D9DBF197BE}" dt="2026-09-01T09:00:31.681" v="3052" actId="478"/>
          <ac:spMkLst>
            <pc:docMk/>
            <pc:sldMk cId="707078162" sldId="470"/>
            <ac:spMk id="5" creationId="{DE87B529-64D6-899A-E149-20FA8F8E43F2}"/>
          </ac:spMkLst>
        </pc:spChg>
        <pc:spChg chg="del">
          <ac:chgData name="Martin Schweinberger" userId="90c3b6fdff4c5443" providerId="LiveId" clId="{16B467C6-3D5B-4F2A-A3D4-D5D9DBF197BE}" dt="2026-09-01T05:00:41.330" v="2053" actId="700"/>
          <ac:spMkLst>
            <pc:docMk/>
            <pc:sldMk cId="707078162" sldId="470"/>
            <ac:spMk id="5" creationId="{FBF1D8B6-905A-B029-A045-8ACE9B6DEF05}"/>
          </ac:spMkLst>
        </pc:spChg>
        <pc:spChg chg="del">
          <ac:chgData name="Martin Schweinberger" userId="90c3b6fdff4c5443" providerId="LiveId" clId="{16B467C6-3D5B-4F2A-A3D4-D5D9DBF197BE}" dt="2026-09-01T05:00:41.330" v="2053" actId="700"/>
          <ac:spMkLst>
            <pc:docMk/>
            <pc:sldMk cId="707078162" sldId="470"/>
            <ac:spMk id="6" creationId="{8684CA17-6FF8-BE33-F8F6-967D36402052}"/>
          </ac:spMkLst>
        </pc:spChg>
        <pc:spChg chg="add del mod">
          <ac:chgData name="Martin Schweinberger" userId="90c3b6fdff4c5443" providerId="LiveId" clId="{16B467C6-3D5B-4F2A-A3D4-D5D9DBF197BE}" dt="2026-09-01T09:00:40.725" v="3059" actId="478"/>
          <ac:spMkLst>
            <pc:docMk/>
            <pc:sldMk cId="707078162" sldId="470"/>
            <ac:spMk id="7" creationId="{A75FAF67-B832-6CBC-9E85-C0BDFBB967C0}"/>
          </ac:spMkLst>
        </pc:spChg>
        <pc:spChg chg="del mod ord">
          <ac:chgData name="Martin Schweinberger" userId="90c3b6fdff4c5443" providerId="LiveId" clId="{16B467C6-3D5B-4F2A-A3D4-D5D9DBF197BE}" dt="2026-09-01T05:00:41.330" v="2053" actId="700"/>
          <ac:spMkLst>
            <pc:docMk/>
            <pc:sldMk cId="707078162" sldId="470"/>
            <ac:spMk id="8" creationId="{E57092D1-1CB4-3093-8C38-791EE6E6B55E}"/>
          </ac:spMkLst>
        </pc:spChg>
        <pc:spChg chg="del mod ord">
          <ac:chgData name="Martin Schweinberger" userId="90c3b6fdff4c5443" providerId="LiveId" clId="{16B467C6-3D5B-4F2A-A3D4-D5D9DBF197BE}" dt="2026-09-01T05:01:56.092" v="2081" actId="478"/>
          <ac:spMkLst>
            <pc:docMk/>
            <pc:sldMk cId="707078162" sldId="470"/>
            <ac:spMk id="9" creationId="{E0C7184F-4E35-180C-A74F-D6D7C3255054}"/>
          </ac:spMkLst>
        </pc:spChg>
        <pc:spChg chg="mod ord">
          <ac:chgData name="Martin Schweinberger" userId="90c3b6fdff4c5443" providerId="LiveId" clId="{16B467C6-3D5B-4F2A-A3D4-D5D9DBF197BE}" dt="2026-09-01T05:00:53.345" v="2054" actId="700"/>
          <ac:spMkLst>
            <pc:docMk/>
            <pc:sldMk cId="707078162" sldId="470"/>
            <ac:spMk id="10" creationId="{94468BBD-9AFE-C146-4125-4CCC9F2B6A78}"/>
          </ac:spMkLst>
        </pc:spChg>
        <pc:spChg chg="add del mod ord">
          <ac:chgData name="Martin Schweinberger" userId="90c3b6fdff4c5443" providerId="LiveId" clId="{16B467C6-3D5B-4F2A-A3D4-D5D9DBF197BE}" dt="2026-09-01T05:00:53.345" v="2054" actId="700"/>
          <ac:spMkLst>
            <pc:docMk/>
            <pc:sldMk cId="707078162" sldId="470"/>
            <ac:spMk id="11" creationId="{76731DE0-9340-B672-2E39-2C367BC0C9E0}"/>
          </ac:spMkLst>
        </pc:spChg>
        <pc:spChg chg="add del mod ord">
          <ac:chgData name="Martin Schweinberger" userId="90c3b6fdff4c5443" providerId="LiveId" clId="{16B467C6-3D5B-4F2A-A3D4-D5D9DBF197BE}" dt="2026-09-01T05:00:53.345" v="2054" actId="700"/>
          <ac:spMkLst>
            <pc:docMk/>
            <pc:sldMk cId="707078162" sldId="470"/>
            <ac:spMk id="12" creationId="{4D04EF13-7DE0-0921-B822-7D84E139D92E}"/>
          </ac:spMkLst>
        </pc:spChg>
        <pc:spChg chg="add del mod ord">
          <ac:chgData name="Martin Schweinberger" userId="90c3b6fdff4c5443" providerId="LiveId" clId="{16B467C6-3D5B-4F2A-A3D4-D5D9DBF197BE}" dt="2026-09-01T05:00:53.345" v="2054" actId="700"/>
          <ac:spMkLst>
            <pc:docMk/>
            <pc:sldMk cId="707078162" sldId="470"/>
            <ac:spMk id="13" creationId="{31E05FE3-BDDF-E19B-0218-839F45B37B22}"/>
          </ac:spMkLst>
        </pc:spChg>
        <pc:spChg chg="add del mod ord">
          <ac:chgData name="Martin Schweinberger" userId="90c3b6fdff4c5443" providerId="LiveId" clId="{16B467C6-3D5B-4F2A-A3D4-D5D9DBF197BE}" dt="2026-09-01T09:00:39.352" v="3058" actId="478"/>
          <ac:spMkLst>
            <pc:docMk/>
            <pc:sldMk cId="707078162" sldId="470"/>
            <ac:spMk id="14" creationId="{3E363E6C-C4A0-F7CA-1E31-EE56CD939BC1}"/>
          </ac:spMkLst>
        </pc:spChg>
        <pc:spChg chg="add del mod ord">
          <ac:chgData name="Martin Schweinberger" userId="90c3b6fdff4c5443" providerId="LiveId" clId="{16B467C6-3D5B-4F2A-A3D4-D5D9DBF197BE}" dt="2026-09-01T09:00:29.956" v="3051" actId="478"/>
          <ac:spMkLst>
            <pc:docMk/>
            <pc:sldMk cId="707078162" sldId="470"/>
            <ac:spMk id="15" creationId="{B0B96E47-E347-8DEB-8EDF-0EDA5CCE9A77}"/>
          </ac:spMkLst>
        </pc:spChg>
        <pc:spChg chg="add del mod ord">
          <ac:chgData name="Martin Schweinberger" userId="90c3b6fdff4c5443" providerId="LiveId" clId="{16B467C6-3D5B-4F2A-A3D4-D5D9DBF197BE}" dt="2026-09-01T09:00:27.069" v="3049" actId="478"/>
          <ac:spMkLst>
            <pc:docMk/>
            <pc:sldMk cId="707078162" sldId="470"/>
            <ac:spMk id="16" creationId="{A1EC77E9-7286-6220-B2C0-7FB67C970618}"/>
          </ac:spMkLst>
        </pc:spChg>
        <pc:spChg chg="add del mod">
          <ac:chgData name="Martin Schweinberger" userId="90c3b6fdff4c5443" providerId="LiveId" clId="{16B467C6-3D5B-4F2A-A3D4-D5D9DBF197BE}" dt="2026-09-01T09:04:58.203" v="3072" actId="478"/>
          <ac:spMkLst>
            <pc:docMk/>
            <pc:sldMk cId="707078162" sldId="470"/>
            <ac:spMk id="17" creationId="{8C9CD2D5-A96E-AC2C-697C-42B05EB62363}"/>
          </ac:spMkLst>
        </pc:spChg>
        <pc:spChg chg="add del mod ord">
          <ac:chgData name="Martin Schweinberger" userId="90c3b6fdff4c5443" providerId="LiveId" clId="{16B467C6-3D5B-4F2A-A3D4-D5D9DBF197BE}" dt="2026-09-01T05:01:49.484" v="2078" actId="478"/>
          <ac:spMkLst>
            <pc:docMk/>
            <pc:sldMk cId="707078162" sldId="470"/>
            <ac:spMk id="17" creationId="{CD1779E4-49FA-06E4-9DD5-BE0C57C57DA6}"/>
          </ac:spMkLst>
        </pc:spChg>
        <pc:spChg chg="add mod">
          <ac:chgData name="Martin Schweinberger" userId="90c3b6fdff4c5443" providerId="LiveId" clId="{16B467C6-3D5B-4F2A-A3D4-D5D9DBF197BE}" dt="2026-09-01T09:28:26.727" v="3793" actId="1076"/>
          <ac:spMkLst>
            <pc:docMk/>
            <pc:sldMk cId="707078162" sldId="470"/>
            <ac:spMk id="18" creationId="{652ED220-C189-8FF8-CAD7-E6CD060869E8}"/>
          </ac:spMkLst>
        </pc:spChg>
        <pc:spChg chg="add del mod">
          <ac:chgData name="Martin Schweinberger" userId="90c3b6fdff4c5443" providerId="LiveId" clId="{16B467C6-3D5B-4F2A-A3D4-D5D9DBF197BE}" dt="2026-09-01T05:01:52.148" v="2079" actId="478"/>
          <ac:spMkLst>
            <pc:docMk/>
            <pc:sldMk cId="707078162" sldId="470"/>
            <ac:spMk id="19" creationId="{842C4C3D-593A-3063-7D2C-1F17066E6DDC}"/>
          </ac:spMkLst>
        </pc:spChg>
        <pc:spChg chg="add del mod">
          <ac:chgData name="Martin Schweinberger" userId="90c3b6fdff4c5443" providerId="LiveId" clId="{16B467C6-3D5B-4F2A-A3D4-D5D9DBF197BE}" dt="2026-09-01T09:04:54.678" v="3071" actId="478"/>
          <ac:spMkLst>
            <pc:docMk/>
            <pc:sldMk cId="707078162" sldId="470"/>
            <ac:spMk id="20" creationId="{53F43E5F-CE78-0CBD-329A-32A421930828}"/>
          </ac:spMkLst>
        </pc:spChg>
        <pc:spChg chg="add del mod">
          <ac:chgData name="Martin Schweinberger" userId="90c3b6fdff4c5443" providerId="LiveId" clId="{16B467C6-3D5B-4F2A-A3D4-D5D9DBF197BE}" dt="2026-09-01T09:00:33.242" v="3053" actId="478"/>
          <ac:spMkLst>
            <pc:docMk/>
            <pc:sldMk cId="707078162" sldId="470"/>
            <ac:spMk id="22" creationId="{C4692924-DF1C-0662-E088-67B7876AB947}"/>
          </ac:spMkLst>
        </pc:spChg>
        <pc:spChg chg="add del mod">
          <ac:chgData name="Martin Schweinberger" userId="90c3b6fdff4c5443" providerId="LiveId" clId="{16B467C6-3D5B-4F2A-A3D4-D5D9DBF197BE}" dt="2026-09-01T05:28:08.986" v="2222" actId="478"/>
          <ac:spMkLst>
            <pc:docMk/>
            <pc:sldMk cId="707078162" sldId="470"/>
            <ac:spMk id="24" creationId="{B32F714A-B9E6-7821-FD94-51273021518F}"/>
          </ac:spMkLst>
        </pc:spChg>
        <pc:spChg chg="add del mod">
          <ac:chgData name="Martin Schweinberger" userId="90c3b6fdff4c5443" providerId="LiveId" clId="{16B467C6-3D5B-4F2A-A3D4-D5D9DBF197BE}" dt="2026-09-01T05:28:10.158" v="2223" actId="478"/>
          <ac:spMkLst>
            <pc:docMk/>
            <pc:sldMk cId="707078162" sldId="470"/>
            <ac:spMk id="26" creationId="{7CDD5142-B09F-72C4-0232-BC53F715F19D}"/>
          </ac:spMkLst>
        </pc:spChg>
        <pc:spChg chg="add del mod">
          <ac:chgData name="Martin Schweinberger" userId="90c3b6fdff4c5443" providerId="LiveId" clId="{16B467C6-3D5B-4F2A-A3D4-D5D9DBF197BE}" dt="2026-09-01T05:28:11.095" v="2224" actId="478"/>
          <ac:spMkLst>
            <pc:docMk/>
            <pc:sldMk cId="707078162" sldId="470"/>
            <ac:spMk id="28" creationId="{96936D76-B1DF-2EE8-E708-FF131810C2DB}"/>
          </ac:spMkLst>
        </pc:spChg>
        <pc:spChg chg="add del mod">
          <ac:chgData name="Martin Schweinberger" userId="90c3b6fdff4c5443" providerId="LiveId" clId="{16B467C6-3D5B-4F2A-A3D4-D5D9DBF197BE}" dt="2026-09-01T09:00:37.434" v="3057" actId="478"/>
          <ac:spMkLst>
            <pc:docMk/>
            <pc:sldMk cId="707078162" sldId="470"/>
            <ac:spMk id="29" creationId="{9BA855DB-139C-7E38-1EE3-2839779C95B5}"/>
          </ac:spMkLst>
        </pc:spChg>
        <pc:spChg chg="add del mod">
          <ac:chgData name="Martin Schweinberger" userId="90c3b6fdff4c5443" providerId="LiveId" clId="{16B467C6-3D5B-4F2A-A3D4-D5D9DBF197BE}" dt="2026-09-01T09:00:34.382" v="3054" actId="478"/>
          <ac:spMkLst>
            <pc:docMk/>
            <pc:sldMk cId="707078162" sldId="470"/>
            <ac:spMk id="31" creationId="{B2B33EAE-98D9-C692-D6D3-61FC8CEC5018}"/>
          </ac:spMkLst>
        </pc:spChg>
        <pc:spChg chg="add del mod">
          <ac:chgData name="Martin Schweinberger" userId="90c3b6fdff4c5443" providerId="LiveId" clId="{16B467C6-3D5B-4F2A-A3D4-D5D9DBF197BE}" dt="2026-09-01T09:00:35.308" v="3055" actId="478"/>
          <ac:spMkLst>
            <pc:docMk/>
            <pc:sldMk cId="707078162" sldId="470"/>
            <ac:spMk id="33" creationId="{37C492FB-DFD5-C43D-39B8-24DAD718A015}"/>
          </ac:spMkLst>
        </pc:spChg>
        <pc:spChg chg="add del mod">
          <ac:chgData name="Martin Schweinberger" userId="90c3b6fdff4c5443" providerId="LiveId" clId="{16B467C6-3D5B-4F2A-A3D4-D5D9DBF197BE}" dt="2026-09-01T09:00:36.047" v="3056" actId="478"/>
          <ac:spMkLst>
            <pc:docMk/>
            <pc:sldMk cId="707078162" sldId="470"/>
            <ac:spMk id="35" creationId="{D1842CE2-8F31-A444-A9B2-9027A0743750}"/>
          </ac:spMkLst>
        </pc:spChg>
        <pc:picChg chg="add del mod">
          <ac:chgData name="Martin Schweinberger" userId="90c3b6fdff4c5443" providerId="LiveId" clId="{16B467C6-3D5B-4F2A-A3D4-D5D9DBF197BE}" dt="2026-09-01T09:01:49.194" v="3065" actId="21"/>
          <ac:picMkLst>
            <pc:docMk/>
            <pc:sldMk cId="707078162" sldId="470"/>
            <ac:picMk id="9" creationId="{9E485C37-AA23-031B-E43B-4276B53420DB}"/>
          </ac:picMkLst>
        </pc:picChg>
        <pc:picChg chg="add mod">
          <ac:chgData name="Martin Schweinberger" userId="90c3b6fdff4c5443" providerId="LiveId" clId="{16B467C6-3D5B-4F2A-A3D4-D5D9DBF197BE}" dt="2026-09-01T09:22:46.845" v="3392" actId="1037"/>
          <ac:picMkLst>
            <pc:docMk/>
            <pc:sldMk cId="707078162" sldId="470"/>
            <ac:picMk id="12" creationId="{4924B1B7-96A7-B054-F328-DB0FE0D89F7C}"/>
          </ac:picMkLst>
        </pc:picChg>
      </pc:sldChg>
      <pc:sldChg chg="addSp delSp modSp new del mod modClrScheme chgLayout">
        <pc:chgData name="Martin Schweinberger" userId="90c3b6fdff4c5443" providerId="LiveId" clId="{16B467C6-3D5B-4F2A-A3D4-D5D9DBF197BE}" dt="2026-09-01T09:17:38.697" v="3339" actId="47"/>
        <pc:sldMkLst>
          <pc:docMk/>
          <pc:sldMk cId="4232782481" sldId="471"/>
        </pc:sldMkLst>
        <pc:spChg chg="del mod ord">
          <ac:chgData name="Martin Schweinberger" userId="90c3b6fdff4c5443" providerId="LiveId" clId="{16B467C6-3D5B-4F2A-A3D4-D5D9DBF197BE}" dt="2026-09-01T05:30:05.510" v="2284" actId="700"/>
          <ac:spMkLst>
            <pc:docMk/>
            <pc:sldMk cId="4232782481" sldId="471"/>
            <ac:spMk id="2" creationId="{3E2E40CC-1417-9681-9D2A-A017D471A782}"/>
          </ac:spMkLst>
        </pc:spChg>
        <pc:spChg chg="del mod ord">
          <ac:chgData name="Martin Schweinberger" userId="90c3b6fdff4c5443" providerId="LiveId" clId="{16B467C6-3D5B-4F2A-A3D4-D5D9DBF197BE}" dt="2026-09-01T05:30:05.510" v="2284" actId="700"/>
          <ac:spMkLst>
            <pc:docMk/>
            <pc:sldMk cId="4232782481" sldId="471"/>
            <ac:spMk id="3" creationId="{D1346E7D-97F1-5AD7-849C-5367C03303FC}"/>
          </ac:spMkLst>
        </pc:spChg>
        <pc:spChg chg="del mod ord">
          <ac:chgData name="Martin Schweinberger" userId="90c3b6fdff4c5443" providerId="LiveId" clId="{16B467C6-3D5B-4F2A-A3D4-D5D9DBF197BE}" dt="2026-09-01T05:30:05.510" v="2284" actId="700"/>
          <ac:spMkLst>
            <pc:docMk/>
            <pc:sldMk cId="4232782481" sldId="471"/>
            <ac:spMk id="5" creationId="{1493BB96-FDDA-7698-B121-F4462E954D8C}"/>
          </ac:spMkLst>
        </pc:spChg>
        <pc:spChg chg="mod ord">
          <ac:chgData name="Martin Schweinberger" userId="90c3b6fdff4c5443" providerId="LiveId" clId="{16B467C6-3D5B-4F2A-A3D4-D5D9DBF197BE}" dt="2026-09-01T05:30:05.510" v="2284" actId="700"/>
          <ac:spMkLst>
            <pc:docMk/>
            <pc:sldMk cId="4232782481" sldId="471"/>
            <ac:spMk id="6" creationId="{AFEF3A7E-E33A-9221-84BC-0701CFCAE2CD}"/>
          </ac:spMkLst>
        </pc:spChg>
        <pc:spChg chg="mod ord">
          <ac:chgData name="Martin Schweinberger" userId="90c3b6fdff4c5443" providerId="LiveId" clId="{16B467C6-3D5B-4F2A-A3D4-D5D9DBF197BE}" dt="2026-09-01T05:30:05.510" v="2284" actId="700"/>
          <ac:spMkLst>
            <pc:docMk/>
            <pc:sldMk cId="4232782481" sldId="471"/>
            <ac:spMk id="7" creationId="{031AC0AF-5695-BFD6-323C-E7025F5A057C}"/>
          </ac:spMkLst>
        </pc:spChg>
        <pc:spChg chg="add mod ord">
          <ac:chgData name="Martin Schweinberger" userId="90c3b6fdff4c5443" providerId="LiveId" clId="{16B467C6-3D5B-4F2A-A3D4-D5D9DBF197BE}" dt="2026-09-01T05:30:31.669" v="2288" actId="207"/>
          <ac:spMkLst>
            <pc:docMk/>
            <pc:sldMk cId="4232782481" sldId="471"/>
            <ac:spMk id="8" creationId="{55173BF7-CFAD-02C7-6D5F-78F788E720BA}"/>
          </ac:spMkLst>
        </pc:spChg>
        <pc:spChg chg="add mod ord">
          <ac:chgData name="Martin Schweinberger" userId="90c3b6fdff4c5443" providerId="LiveId" clId="{16B467C6-3D5B-4F2A-A3D4-D5D9DBF197BE}" dt="2026-09-01T05:30:05.510" v="2284" actId="700"/>
          <ac:spMkLst>
            <pc:docMk/>
            <pc:sldMk cId="4232782481" sldId="471"/>
            <ac:spMk id="9" creationId="{18C36560-5CAD-46E1-34A7-564CE2380F83}"/>
          </ac:spMkLst>
        </pc:spChg>
        <pc:spChg chg="add mod ord">
          <ac:chgData name="Martin Schweinberger" userId="90c3b6fdff4c5443" providerId="LiveId" clId="{16B467C6-3D5B-4F2A-A3D4-D5D9DBF197BE}" dt="2026-09-01T05:30:05.510" v="2284" actId="700"/>
          <ac:spMkLst>
            <pc:docMk/>
            <pc:sldMk cId="4232782481" sldId="471"/>
            <ac:spMk id="10" creationId="{E78D6DD3-0C90-2E62-73E3-4DD0D116D005}"/>
          </ac:spMkLst>
        </pc:spChg>
        <pc:spChg chg="add mod ord">
          <ac:chgData name="Martin Schweinberger" userId="90c3b6fdff4c5443" providerId="LiveId" clId="{16B467C6-3D5B-4F2A-A3D4-D5D9DBF197BE}" dt="2026-09-01T05:30:05.510" v="2284" actId="700"/>
          <ac:spMkLst>
            <pc:docMk/>
            <pc:sldMk cId="4232782481" sldId="471"/>
            <ac:spMk id="11" creationId="{6412ABD8-2C0C-9899-FCA0-AB252971412D}"/>
          </ac:spMkLst>
        </pc:spChg>
        <pc:spChg chg="add mod ord">
          <ac:chgData name="Martin Schweinberger" userId="90c3b6fdff4c5443" providerId="LiveId" clId="{16B467C6-3D5B-4F2A-A3D4-D5D9DBF197BE}" dt="2026-09-01T05:30:05.510" v="2284" actId="700"/>
          <ac:spMkLst>
            <pc:docMk/>
            <pc:sldMk cId="4232782481" sldId="471"/>
            <ac:spMk id="12" creationId="{B27F6E75-5B64-ABF9-D51D-712D669AF8A6}"/>
          </ac:spMkLst>
        </pc:spChg>
      </pc:sldChg>
      <pc:sldChg chg="addSp delSp modSp add mod modClrScheme chgLayout">
        <pc:chgData name="Martin Schweinberger" userId="90c3b6fdff4c5443" providerId="LiveId" clId="{16B467C6-3D5B-4F2A-A3D4-D5D9DBF197BE}" dt="2026-09-01T09:30:20.637" v="3808" actId="207"/>
        <pc:sldMkLst>
          <pc:docMk/>
          <pc:sldMk cId="3443275709" sldId="472"/>
        </pc:sldMkLst>
        <pc:spChg chg="add del mod">
          <ac:chgData name="Martin Schweinberger" userId="90c3b6fdff4c5443" providerId="LiveId" clId="{16B467C6-3D5B-4F2A-A3D4-D5D9DBF197BE}" dt="2026-09-01T09:08:07.180" v="3139" actId="478"/>
          <ac:spMkLst>
            <pc:docMk/>
            <pc:sldMk cId="3443275709" sldId="472"/>
            <ac:spMk id="3" creationId="{1E9D6341-5576-F8A6-7772-8489E4C3B561}"/>
          </ac:spMkLst>
        </pc:spChg>
        <pc:spChg chg="add mod">
          <ac:chgData name="Martin Schweinberger" userId="90c3b6fdff4c5443" providerId="LiveId" clId="{16B467C6-3D5B-4F2A-A3D4-D5D9DBF197BE}" dt="2026-09-01T09:08:07.871" v="3140"/>
          <ac:spMkLst>
            <pc:docMk/>
            <pc:sldMk cId="3443275709" sldId="472"/>
            <ac:spMk id="4" creationId="{AEB95311-B49D-57C9-857B-CA19A9FA5E4F}"/>
          </ac:spMkLst>
        </pc:spChg>
        <pc:spChg chg="add mod">
          <ac:chgData name="Martin Schweinberger" userId="90c3b6fdff4c5443" providerId="LiveId" clId="{16B467C6-3D5B-4F2A-A3D4-D5D9DBF197BE}" dt="2026-09-01T09:12:45.737" v="3186" actId="1036"/>
          <ac:spMkLst>
            <pc:docMk/>
            <pc:sldMk cId="3443275709" sldId="472"/>
            <ac:spMk id="8" creationId="{F83A6FC2-0B41-39F3-E164-56421C4989F2}"/>
          </ac:spMkLst>
        </pc:spChg>
        <pc:spChg chg="mod ord">
          <ac:chgData name="Martin Schweinberger" userId="90c3b6fdff4c5443" providerId="LiveId" clId="{16B467C6-3D5B-4F2A-A3D4-D5D9DBF197BE}" dt="2026-09-01T09:07:41.254" v="3133" actId="700"/>
          <ac:spMkLst>
            <pc:docMk/>
            <pc:sldMk cId="3443275709" sldId="472"/>
            <ac:spMk id="10" creationId="{83006E68-430C-47DE-F9EB-089AE94A8E3F}"/>
          </ac:spMkLst>
        </pc:spChg>
        <pc:spChg chg="mod ord">
          <ac:chgData name="Martin Schweinberger" userId="90c3b6fdff4c5443" providerId="LiveId" clId="{16B467C6-3D5B-4F2A-A3D4-D5D9DBF197BE}" dt="2026-09-01T09:16:34.031" v="3337" actId="6549"/>
          <ac:spMkLst>
            <pc:docMk/>
            <pc:sldMk cId="3443275709" sldId="472"/>
            <ac:spMk id="14" creationId="{6E8B4299-9601-A02B-C405-7158B3CBF5C4}"/>
          </ac:spMkLst>
        </pc:spChg>
        <pc:spChg chg="mod ord">
          <ac:chgData name="Martin Schweinberger" userId="90c3b6fdff4c5443" providerId="LiveId" clId="{16B467C6-3D5B-4F2A-A3D4-D5D9DBF197BE}" dt="2026-09-01T09:13:45.852" v="3230" actId="6549"/>
          <ac:spMkLst>
            <pc:docMk/>
            <pc:sldMk cId="3443275709" sldId="472"/>
            <ac:spMk id="15" creationId="{52657866-9AF7-8761-510D-2F8F35ADEDC5}"/>
          </ac:spMkLst>
        </pc:spChg>
        <pc:spChg chg="del mod ord">
          <ac:chgData name="Martin Schweinberger" userId="90c3b6fdff4c5443" providerId="LiveId" clId="{16B467C6-3D5B-4F2A-A3D4-D5D9DBF197BE}" dt="2026-09-01T09:08:03.723" v="3138" actId="478"/>
          <ac:spMkLst>
            <pc:docMk/>
            <pc:sldMk cId="3443275709" sldId="472"/>
            <ac:spMk id="16" creationId="{969BC052-3FC0-AB60-20E5-EB4DA1E99E5D}"/>
          </ac:spMkLst>
        </pc:spChg>
        <pc:spChg chg="mod ord">
          <ac:chgData name="Martin Schweinberger" userId="90c3b6fdff4c5443" providerId="LiveId" clId="{16B467C6-3D5B-4F2A-A3D4-D5D9DBF197BE}" dt="2026-09-01T09:30:20.637" v="3808" actId="207"/>
          <ac:spMkLst>
            <pc:docMk/>
            <pc:sldMk cId="3443275709" sldId="472"/>
            <ac:spMk id="20" creationId="{B83FB754-36E2-8FFB-5430-6927F8AA2FA5}"/>
          </ac:spMkLst>
        </pc:spChg>
        <pc:spChg chg="mod">
          <ac:chgData name="Martin Schweinberger" userId="90c3b6fdff4c5443" providerId="LiveId" clId="{16B467C6-3D5B-4F2A-A3D4-D5D9DBF197BE}" dt="2026-09-01T09:13:05.868" v="3201" actId="14100"/>
          <ac:spMkLst>
            <pc:docMk/>
            <pc:sldMk cId="3443275709" sldId="472"/>
            <ac:spMk id="22" creationId="{F20C7D17-378E-9F5C-37B0-8CDED8A27051}"/>
          </ac:spMkLst>
        </pc:spChg>
        <pc:spChg chg="mod">
          <ac:chgData name="Martin Schweinberger" userId="90c3b6fdff4c5443" providerId="LiveId" clId="{16B467C6-3D5B-4F2A-A3D4-D5D9DBF197BE}" dt="2026-09-01T09:08:48.860" v="3160" actId="207"/>
          <ac:spMkLst>
            <pc:docMk/>
            <pc:sldMk cId="3443275709" sldId="472"/>
            <ac:spMk id="29" creationId="{D0215E41-F5F2-E8FA-09D4-672E3857FD3E}"/>
          </ac:spMkLst>
        </pc:spChg>
        <pc:spChg chg="del">
          <ac:chgData name="Martin Schweinberger" userId="90c3b6fdff4c5443" providerId="LiveId" clId="{16B467C6-3D5B-4F2A-A3D4-D5D9DBF197BE}" dt="2026-09-01T05:38:20.493" v="2347" actId="478"/>
          <ac:spMkLst>
            <pc:docMk/>
            <pc:sldMk cId="3443275709" sldId="472"/>
            <ac:spMk id="31" creationId="{67E4B599-7042-C37E-7533-8C24AEF23FAA}"/>
          </ac:spMkLst>
        </pc:spChg>
        <pc:spChg chg="del">
          <ac:chgData name="Martin Schweinberger" userId="90c3b6fdff4c5443" providerId="LiveId" clId="{16B467C6-3D5B-4F2A-A3D4-D5D9DBF197BE}" dt="2026-09-01T05:38:22.037" v="2348" actId="478"/>
          <ac:spMkLst>
            <pc:docMk/>
            <pc:sldMk cId="3443275709" sldId="472"/>
            <ac:spMk id="33" creationId="{7543AC2B-67A9-7483-E8DE-E7F9798E8F01}"/>
          </ac:spMkLst>
        </pc:spChg>
        <pc:spChg chg="del">
          <ac:chgData name="Martin Schweinberger" userId="90c3b6fdff4c5443" providerId="LiveId" clId="{16B467C6-3D5B-4F2A-A3D4-D5D9DBF197BE}" dt="2026-09-01T05:38:32.081" v="2352" actId="478"/>
          <ac:spMkLst>
            <pc:docMk/>
            <pc:sldMk cId="3443275709" sldId="472"/>
            <ac:spMk id="35" creationId="{01A3FD43-417A-2E2F-0DC1-F4A31C1DD920}"/>
          </ac:spMkLst>
        </pc:spChg>
        <pc:picChg chg="add mod ord">
          <ac:chgData name="Martin Schweinberger" userId="90c3b6fdff4c5443" providerId="LiveId" clId="{16B467C6-3D5B-4F2A-A3D4-D5D9DBF197BE}" dt="2026-09-01T09:30:09.047" v="3806" actId="167"/>
          <ac:picMkLst>
            <pc:docMk/>
            <pc:sldMk cId="3443275709" sldId="472"/>
            <ac:picMk id="6" creationId="{E62DA106-3167-DC8D-2C5A-0F4AA1EC462A}"/>
          </ac:picMkLst>
        </pc:picChg>
      </pc:sldChg>
      <pc:sldChg chg="addSp delSp modSp add mod modClrScheme chgLayout">
        <pc:chgData name="Martin Schweinberger" userId="90c3b6fdff4c5443" providerId="LiveId" clId="{16B467C6-3D5B-4F2A-A3D4-D5D9DBF197BE}" dt="2026-09-01T08:19:15.687" v="2696" actId="1036"/>
        <pc:sldMkLst>
          <pc:docMk/>
          <pc:sldMk cId="2612348296" sldId="473"/>
        </pc:sldMkLst>
        <pc:spChg chg="mod ord">
          <ac:chgData name="Martin Schweinberger" userId="90c3b6fdff4c5443" providerId="LiveId" clId="{16B467C6-3D5B-4F2A-A3D4-D5D9DBF197BE}" dt="2026-09-01T08:15:02.134" v="2638" actId="700"/>
          <ac:spMkLst>
            <pc:docMk/>
            <pc:sldMk cId="2612348296" sldId="473"/>
            <ac:spMk id="2" creationId="{7739BFC0-D4BF-DE6E-A74E-FCD00FDDA1DB}"/>
          </ac:spMkLst>
        </pc:spChg>
        <pc:spChg chg="mod ord">
          <ac:chgData name="Martin Schweinberger" userId="90c3b6fdff4c5443" providerId="LiveId" clId="{16B467C6-3D5B-4F2A-A3D4-D5D9DBF197BE}" dt="2026-09-01T08:15:27.592" v="2645" actId="14100"/>
          <ac:spMkLst>
            <pc:docMk/>
            <pc:sldMk cId="2612348296" sldId="473"/>
            <ac:spMk id="3" creationId="{4CD5E75E-EF15-D6DA-DA69-A050280719BE}"/>
          </ac:spMkLst>
        </pc:spChg>
        <pc:spChg chg="del mod ord">
          <ac:chgData name="Martin Schweinberger" userId="90c3b6fdff4c5443" providerId="LiveId" clId="{16B467C6-3D5B-4F2A-A3D4-D5D9DBF197BE}" dt="2026-09-01T08:16:34.509" v="2660" actId="478"/>
          <ac:spMkLst>
            <pc:docMk/>
            <pc:sldMk cId="2612348296" sldId="473"/>
            <ac:spMk id="4" creationId="{2A1A3172-E4B6-F6CD-DC79-2ED0F1F63214}"/>
          </ac:spMkLst>
        </pc:spChg>
        <pc:spChg chg="del mod ord">
          <ac:chgData name="Martin Schweinberger" userId="90c3b6fdff4c5443" providerId="LiveId" clId="{16B467C6-3D5B-4F2A-A3D4-D5D9DBF197BE}" dt="2026-09-01T08:18:46.355" v="2675"/>
          <ac:spMkLst>
            <pc:docMk/>
            <pc:sldMk cId="2612348296" sldId="473"/>
            <ac:spMk id="5" creationId="{C04E1DA2-A7C5-5FE7-E40A-6E3B868F484D}"/>
          </ac:spMkLst>
        </pc:spChg>
        <pc:spChg chg="del">
          <ac:chgData name="Martin Schweinberger" userId="90c3b6fdff4c5443" providerId="LiveId" clId="{16B467C6-3D5B-4F2A-A3D4-D5D9DBF197BE}" dt="2026-09-01T08:15:08.793" v="2643" actId="478"/>
          <ac:spMkLst>
            <pc:docMk/>
            <pc:sldMk cId="2612348296" sldId="473"/>
            <ac:spMk id="6" creationId="{4BD7FFA2-4F88-F124-FFB6-ACA6504781B0}"/>
          </ac:spMkLst>
        </pc:spChg>
        <pc:spChg chg="del">
          <ac:chgData name="Martin Schweinberger" userId="90c3b6fdff4c5443" providerId="LiveId" clId="{16B467C6-3D5B-4F2A-A3D4-D5D9DBF197BE}" dt="2026-09-01T08:15:06.528" v="2642" actId="478"/>
          <ac:spMkLst>
            <pc:docMk/>
            <pc:sldMk cId="2612348296" sldId="473"/>
            <ac:spMk id="7" creationId="{A31CA055-0DAD-1CAC-DFE1-5AE10E2A6C76}"/>
          </ac:spMkLst>
        </pc:spChg>
        <pc:spChg chg="del mod ord">
          <ac:chgData name="Martin Schweinberger" userId="90c3b6fdff4c5443" providerId="LiveId" clId="{16B467C6-3D5B-4F2A-A3D4-D5D9DBF197BE}" dt="2026-09-01T08:16:21.939" v="2656" actId="478"/>
          <ac:spMkLst>
            <pc:docMk/>
            <pc:sldMk cId="2612348296" sldId="473"/>
            <ac:spMk id="8" creationId="{FEBB0A1E-3FD8-20D7-4507-40BF7083B383}"/>
          </ac:spMkLst>
        </pc:spChg>
        <pc:spChg chg="del mod ord">
          <ac:chgData name="Martin Schweinberger" userId="90c3b6fdff4c5443" providerId="LiveId" clId="{16B467C6-3D5B-4F2A-A3D4-D5D9DBF197BE}" dt="2026-09-01T08:16:38.039" v="2662" actId="478"/>
          <ac:spMkLst>
            <pc:docMk/>
            <pc:sldMk cId="2612348296" sldId="473"/>
            <ac:spMk id="9" creationId="{0CB62B30-F641-8FB0-468B-3E66CB2ABC10}"/>
          </ac:spMkLst>
        </pc:spChg>
        <pc:spChg chg="mod ord">
          <ac:chgData name="Martin Schweinberger" userId="90c3b6fdff4c5443" providerId="LiveId" clId="{16B467C6-3D5B-4F2A-A3D4-D5D9DBF197BE}" dt="2026-09-01T08:15:49.043" v="2651" actId="113"/>
          <ac:spMkLst>
            <pc:docMk/>
            <pc:sldMk cId="2612348296" sldId="473"/>
            <ac:spMk id="10" creationId="{DCBC0619-103F-A572-473B-E75FB2F4A63C}"/>
          </ac:spMkLst>
        </pc:spChg>
        <pc:spChg chg="mod ord">
          <ac:chgData name="Martin Schweinberger" userId="90c3b6fdff4c5443" providerId="LiveId" clId="{16B467C6-3D5B-4F2A-A3D4-D5D9DBF197BE}" dt="2026-09-01T08:19:09.783" v="2690" actId="27636"/>
          <ac:spMkLst>
            <pc:docMk/>
            <pc:sldMk cId="2612348296" sldId="473"/>
            <ac:spMk id="11" creationId="{6BB863A3-D70A-A8FE-4E5B-3FCACABAEAB8}"/>
          </ac:spMkLst>
        </pc:spChg>
        <pc:spChg chg="del mod">
          <ac:chgData name="Martin Schweinberger" userId="90c3b6fdff4c5443" providerId="LiveId" clId="{16B467C6-3D5B-4F2A-A3D4-D5D9DBF197BE}" dt="2026-09-01T08:16:30.385" v="2659" actId="478"/>
          <ac:spMkLst>
            <pc:docMk/>
            <pc:sldMk cId="2612348296" sldId="473"/>
            <ac:spMk id="12" creationId="{FDC91B4C-CBB7-13AA-AA37-A89D27379240}"/>
          </ac:spMkLst>
        </pc:spChg>
        <pc:spChg chg="add del mod">
          <ac:chgData name="Martin Schweinberger" userId="90c3b6fdff4c5443" providerId="LiveId" clId="{16B467C6-3D5B-4F2A-A3D4-D5D9DBF197BE}" dt="2026-09-01T08:16:24.872" v="2657" actId="478"/>
          <ac:spMkLst>
            <pc:docMk/>
            <pc:sldMk cId="2612348296" sldId="473"/>
            <ac:spMk id="14" creationId="{A5F92AAA-3C4A-517E-CC17-5FF77D5083F7}"/>
          </ac:spMkLst>
        </pc:spChg>
        <pc:spChg chg="add mod">
          <ac:chgData name="Martin Schweinberger" userId="90c3b6fdff4c5443" providerId="LiveId" clId="{16B467C6-3D5B-4F2A-A3D4-D5D9DBF197BE}" dt="2026-09-01T08:16:25.551" v="2658"/>
          <ac:spMkLst>
            <pc:docMk/>
            <pc:sldMk cId="2612348296" sldId="473"/>
            <ac:spMk id="15" creationId="{DB2A84C9-B495-3E21-61B2-0056BDE4035C}"/>
          </ac:spMkLst>
        </pc:spChg>
        <pc:spChg chg="add del mod">
          <ac:chgData name="Martin Schweinberger" userId="90c3b6fdff4c5443" providerId="LiveId" clId="{16B467C6-3D5B-4F2A-A3D4-D5D9DBF197BE}" dt="2026-09-01T08:16:36.019" v="2661" actId="478"/>
          <ac:spMkLst>
            <pc:docMk/>
            <pc:sldMk cId="2612348296" sldId="473"/>
            <ac:spMk id="17" creationId="{D7182F92-E30B-4B76-9EDD-27E792DAC155}"/>
          </ac:spMkLst>
        </pc:spChg>
        <pc:spChg chg="add del mod">
          <ac:chgData name="Martin Schweinberger" userId="90c3b6fdff4c5443" providerId="LiveId" clId="{16B467C6-3D5B-4F2A-A3D4-D5D9DBF197BE}" dt="2026-09-01T08:16:41.324" v="2663" actId="478"/>
          <ac:spMkLst>
            <pc:docMk/>
            <pc:sldMk cId="2612348296" sldId="473"/>
            <ac:spMk id="19" creationId="{A08FAD2F-FE57-913C-D767-1CF2F7F22CE7}"/>
          </ac:spMkLst>
        </pc:spChg>
        <pc:picChg chg="add mod">
          <ac:chgData name="Martin Schweinberger" userId="90c3b6fdff4c5443" providerId="LiveId" clId="{16B467C6-3D5B-4F2A-A3D4-D5D9DBF197BE}" dt="2026-09-01T08:19:15.687" v="2696" actId="1036"/>
          <ac:picMkLst>
            <pc:docMk/>
            <pc:sldMk cId="2612348296" sldId="473"/>
            <ac:picMk id="20" creationId="{7BF9216C-7A5A-AB3E-75A1-8E3B466300FA}"/>
          </ac:picMkLst>
        </pc:picChg>
      </pc:sldChg>
      <pc:sldChg chg="addSp delSp modSp add del mod">
        <pc:chgData name="Martin Schweinberger" userId="90c3b6fdff4c5443" providerId="LiveId" clId="{16B467C6-3D5B-4F2A-A3D4-D5D9DBF197BE}" dt="2026-09-01T08:21:26.206" v="2731" actId="47"/>
        <pc:sldMkLst>
          <pc:docMk/>
          <pc:sldMk cId="1184482799" sldId="474"/>
        </pc:sldMkLst>
        <pc:spChg chg="add del mod">
          <ac:chgData name="Martin Schweinberger" userId="90c3b6fdff4c5443" providerId="LiveId" clId="{16B467C6-3D5B-4F2A-A3D4-D5D9DBF197BE}" dt="2026-09-01T08:19:25.742" v="2700"/>
          <ac:spMkLst>
            <pc:docMk/>
            <pc:sldMk cId="1184482799" sldId="474"/>
            <ac:spMk id="5" creationId="{9E0BE1D5-91EB-EC5F-4057-831A32177E2A}"/>
          </ac:spMkLst>
        </pc:spChg>
        <pc:picChg chg="add mod ord">
          <ac:chgData name="Martin Schweinberger" userId="90c3b6fdff4c5443" providerId="LiveId" clId="{16B467C6-3D5B-4F2A-A3D4-D5D9DBF197BE}" dt="2026-09-01T08:19:54.150" v="2718" actId="1036"/>
          <ac:picMkLst>
            <pc:docMk/>
            <pc:sldMk cId="1184482799" sldId="474"/>
            <ac:picMk id="7" creationId="{BEF6D51E-B603-5516-C707-44A510AB81FA}"/>
          </ac:picMkLst>
        </pc:picChg>
        <pc:picChg chg="del">
          <ac:chgData name="Martin Schweinberger" userId="90c3b6fdff4c5443" providerId="LiveId" clId="{16B467C6-3D5B-4F2A-A3D4-D5D9DBF197BE}" dt="2026-09-01T08:19:24.888" v="2698" actId="478"/>
          <ac:picMkLst>
            <pc:docMk/>
            <pc:sldMk cId="1184482799" sldId="474"/>
            <ac:picMk id="20" creationId="{773FA487-183F-7119-58E9-9F8F748EFFD0}"/>
          </ac:picMkLst>
        </pc:picChg>
      </pc:sldChg>
      <pc:sldChg chg="addSp delSp modSp add mod">
        <pc:chgData name="Martin Schweinberger" userId="90c3b6fdff4c5443" providerId="LiveId" clId="{16B467C6-3D5B-4F2A-A3D4-D5D9DBF197BE}" dt="2026-09-01T08:21:48.132" v="2740" actId="313"/>
        <pc:sldMkLst>
          <pc:docMk/>
          <pc:sldMk cId="3109774625" sldId="475"/>
        </pc:sldMkLst>
        <pc:spChg chg="mod">
          <ac:chgData name="Martin Schweinberger" userId="90c3b6fdff4c5443" providerId="LiveId" clId="{16B467C6-3D5B-4F2A-A3D4-D5D9DBF197BE}" dt="2026-09-01T08:21:48.132" v="2740" actId="313"/>
          <ac:spMkLst>
            <pc:docMk/>
            <pc:sldMk cId="3109774625" sldId="475"/>
            <ac:spMk id="3" creationId="{D67EBEFC-1E88-CDF7-30EB-AF0611D3C07A}"/>
          </ac:spMkLst>
        </pc:spChg>
        <pc:spChg chg="add del mod">
          <ac:chgData name="Martin Schweinberger" userId="90c3b6fdff4c5443" providerId="LiveId" clId="{16B467C6-3D5B-4F2A-A3D4-D5D9DBF197BE}" dt="2026-09-01T08:19:43.951" v="2709"/>
          <ac:spMkLst>
            <pc:docMk/>
            <pc:sldMk cId="3109774625" sldId="475"/>
            <ac:spMk id="5" creationId="{4862E9C0-BD5A-41F2-5EDF-AA86D91760D5}"/>
          </ac:spMkLst>
        </pc:spChg>
        <pc:spChg chg="mod">
          <ac:chgData name="Martin Schweinberger" userId="90c3b6fdff4c5443" providerId="LiveId" clId="{16B467C6-3D5B-4F2A-A3D4-D5D9DBF197BE}" dt="2026-09-01T08:21:43.989" v="2737" actId="313"/>
          <ac:spMkLst>
            <pc:docMk/>
            <pc:sldMk cId="3109774625" sldId="475"/>
            <ac:spMk id="10" creationId="{35A76E23-AFAE-01F2-61A6-C14D7E4248DC}"/>
          </ac:spMkLst>
        </pc:spChg>
        <pc:picChg chg="del">
          <ac:chgData name="Martin Schweinberger" userId="90c3b6fdff4c5443" providerId="LiveId" clId="{16B467C6-3D5B-4F2A-A3D4-D5D9DBF197BE}" dt="2026-09-01T08:19:37.663" v="2707" actId="478"/>
          <ac:picMkLst>
            <pc:docMk/>
            <pc:sldMk cId="3109774625" sldId="475"/>
            <ac:picMk id="7" creationId="{2C980307-5447-A471-0211-EB9114BD983B}"/>
          </ac:picMkLst>
        </pc:picChg>
        <pc:picChg chg="add mod ord">
          <ac:chgData name="Martin Schweinberger" userId="90c3b6fdff4c5443" providerId="LiveId" clId="{16B467C6-3D5B-4F2A-A3D4-D5D9DBF197BE}" dt="2026-09-01T08:19:46.779" v="2716" actId="1036"/>
          <ac:picMkLst>
            <pc:docMk/>
            <pc:sldMk cId="3109774625" sldId="475"/>
            <ac:picMk id="8" creationId="{014F50EA-718F-C82A-378E-68CF91AC4B1E}"/>
          </ac:picMkLst>
        </pc:picChg>
      </pc:sldChg>
      <pc:sldChg chg="addSp delSp modSp add mod ord">
        <pc:chgData name="Martin Schweinberger" userId="90c3b6fdff4c5443" providerId="LiveId" clId="{16B467C6-3D5B-4F2A-A3D4-D5D9DBF197BE}" dt="2026-09-01T08:21:12.015" v="2730" actId="1035"/>
        <pc:sldMkLst>
          <pc:docMk/>
          <pc:sldMk cId="368226888" sldId="476"/>
        </pc:sldMkLst>
        <pc:spChg chg="add del mod">
          <ac:chgData name="Martin Schweinberger" userId="90c3b6fdff4c5443" providerId="LiveId" clId="{16B467C6-3D5B-4F2A-A3D4-D5D9DBF197BE}" dt="2026-09-01T08:20:56.501" v="2723" actId="22"/>
          <ac:spMkLst>
            <pc:docMk/>
            <pc:sldMk cId="368226888" sldId="476"/>
            <ac:spMk id="5" creationId="{21BC3840-F1D0-0A21-D65B-3FE9343D10A2}"/>
          </ac:spMkLst>
        </pc:spChg>
        <pc:picChg chg="del">
          <ac:chgData name="Martin Schweinberger" userId="90c3b6fdff4c5443" providerId="LiveId" clId="{16B467C6-3D5B-4F2A-A3D4-D5D9DBF197BE}" dt="2026-09-01T08:20:45.922" v="2720" actId="478"/>
          <ac:picMkLst>
            <pc:docMk/>
            <pc:sldMk cId="368226888" sldId="476"/>
            <ac:picMk id="7" creationId="{6168F6E6-3D17-B0FC-19A1-35165B02171A}"/>
          </ac:picMkLst>
        </pc:picChg>
        <pc:picChg chg="add del">
          <ac:chgData name="Martin Schweinberger" userId="90c3b6fdff4c5443" providerId="LiveId" clId="{16B467C6-3D5B-4F2A-A3D4-D5D9DBF197BE}" dt="2026-09-01T08:20:52.430" v="2722" actId="478"/>
          <ac:picMkLst>
            <pc:docMk/>
            <pc:sldMk cId="368226888" sldId="476"/>
            <ac:picMk id="8" creationId="{226CC9BE-A790-70FD-AD9F-4E816CDE4DA9}"/>
          </ac:picMkLst>
        </pc:picChg>
        <pc:picChg chg="add mod ord">
          <ac:chgData name="Martin Schweinberger" userId="90c3b6fdff4c5443" providerId="LiveId" clId="{16B467C6-3D5B-4F2A-A3D4-D5D9DBF197BE}" dt="2026-09-01T08:21:12.015" v="2730" actId="1035"/>
          <ac:picMkLst>
            <pc:docMk/>
            <pc:sldMk cId="368226888" sldId="476"/>
            <ac:picMk id="12" creationId="{73CCB59E-5617-8EBE-EF3E-5CA1788B711B}"/>
          </ac:picMkLst>
        </pc:picChg>
      </pc:sldChg>
      <pc:sldChg chg="addSp delSp modSp add mod">
        <pc:chgData name="Martin Schweinberger" userId="90c3b6fdff4c5443" providerId="LiveId" clId="{16B467C6-3D5B-4F2A-A3D4-D5D9DBF197BE}" dt="2026-09-01T08:27:06.907" v="2800" actId="15"/>
        <pc:sldMkLst>
          <pc:docMk/>
          <pc:sldMk cId="2561226624" sldId="477"/>
        </pc:sldMkLst>
        <pc:spChg chg="mod">
          <ac:chgData name="Martin Schweinberger" userId="90c3b6fdff4c5443" providerId="LiveId" clId="{16B467C6-3D5B-4F2A-A3D4-D5D9DBF197BE}" dt="2026-09-01T08:22:14.253" v="2743" actId="207"/>
          <ac:spMkLst>
            <pc:docMk/>
            <pc:sldMk cId="2561226624" sldId="477"/>
            <ac:spMk id="3" creationId="{9A2B8418-8E57-798D-D585-069A37E64581}"/>
          </ac:spMkLst>
        </pc:spChg>
        <pc:spChg chg="add mod">
          <ac:chgData name="Martin Schweinberger" userId="90c3b6fdff4c5443" providerId="LiveId" clId="{16B467C6-3D5B-4F2A-A3D4-D5D9DBF197BE}" dt="2026-09-01T08:27:06.907" v="2800" actId="15"/>
          <ac:spMkLst>
            <pc:docMk/>
            <pc:sldMk cId="2561226624" sldId="477"/>
            <ac:spMk id="5" creationId="{F454DE90-91C7-E2C6-0FA3-727E2E4FE03E}"/>
          </ac:spMkLst>
        </pc:spChg>
        <pc:spChg chg="add mod">
          <ac:chgData name="Martin Schweinberger" userId="90c3b6fdff4c5443" providerId="LiveId" clId="{16B467C6-3D5B-4F2A-A3D4-D5D9DBF197BE}" dt="2026-09-01T08:26:58.729" v="2798" actId="15"/>
          <ac:spMkLst>
            <pc:docMk/>
            <pc:sldMk cId="2561226624" sldId="477"/>
            <ac:spMk id="6" creationId="{2D71AD2E-786C-F763-FA7C-738C09E0F345}"/>
          </ac:spMkLst>
        </pc:spChg>
        <pc:spChg chg="mod">
          <ac:chgData name="Martin Schweinberger" userId="90c3b6fdff4c5443" providerId="LiveId" clId="{16B467C6-3D5B-4F2A-A3D4-D5D9DBF197BE}" dt="2026-09-01T08:22:21.320" v="2745" actId="207"/>
          <ac:spMkLst>
            <pc:docMk/>
            <pc:sldMk cId="2561226624" sldId="477"/>
            <ac:spMk id="10" creationId="{67398000-89F7-2DBA-479D-9879730912C4}"/>
          </ac:spMkLst>
        </pc:spChg>
        <pc:spChg chg="mod">
          <ac:chgData name="Martin Schweinberger" userId="90c3b6fdff4c5443" providerId="LiveId" clId="{16B467C6-3D5B-4F2A-A3D4-D5D9DBF197BE}" dt="2026-09-01T08:26:00.184" v="2782" actId="1035"/>
          <ac:spMkLst>
            <pc:docMk/>
            <pc:sldMk cId="2561226624" sldId="477"/>
            <ac:spMk id="11" creationId="{44F96A1D-E257-9078-FC49-8119E874CD53}"/>
          </ac:spMkLst>
        </pc:spChg>
        <pc:picChg chg="del">
          <ac:chgData name="Martin Schweinberger" userId="90c3b6fdff4c5443" providerId="LiveId" clId="{16B467C6-3D5B-4F2A-A3D4-D5D9DBF197BE}" dt="2026-09-01T08:22:23.422" v="2746" actId="478"/>
          <ac:picMkLst>
            <pc:docMk/>
            <pc:sldMk cId="2561226624" sldId="477"/>
            <ac:picMk id="8" creationId="{016DA3C5-B4BB-1E61-13DA-615D52C28F42}"/>
          </ac:picMkLst>
        </pc:picChg>
      </pc:sldChg>
      <pc:sldChg chg="addSp delSp modSp add mod">
        <pc:chgData name="Martin Schweinberger" userId="90c3b6fdff4c5443" providerId="LiveId" clId="{16B467C6-3D5B-4F2A-A3D4-D5D9DBF197BE}" dt="2026-09-01T09:15:20.286" v="3238" actId="20577"/>
        <pc:sldMkLst>
          <pc:docMk/>
          <pc:sldMk cId="3607125916" sldId="478"/>
        </pc:sldMkLst>
        <pc:spChg chg="mod">
          <ac:chgData name="Martin Schweinberger" userId="90c3b6fdff4c5443" providerId="LiveId" clId="{16B467C6-3D5B-4F2A-A3D4-D5D9DBF197BE}" dt="2026-09-01T08:41:24.318" v="3017" actId="113"/>
          <ac:spMkLst>
            <pc:docMk/>
            <pc:sldMk cId="3607125916" sldId="478"/>
            <ac:spMk id="3" creationId="{285CB4BC-7E3C-5428-7E0B-F4327A6BDBC0}"/>
          </ac:spMkLst>
        </pc:spChg>
        <pc:spChg chg="mod">
          <ac:chgData name="Martin Schweinberger" userId="90c3b6fdff4c5443" providerId="LiveId" clId="{16B467C6-3D5B-4F2A-A3D4-D5D9DBF197BE}" dt="2026-09-01T09:15:20.286" v="3238" actId="20577"/>
          <ac:spMkLst>
            <pc:docMk/>
            <pc:sldMk cId="3607125916" sldId="478"/>
            <ac:spMk id="5" creationId="{FE6E92CA-1110-6E7A-61C3-00BA9D0E8C5E}"/>
          </ac:spMkLst>
        </pc:spChg>
        <pc:spChg chg="del mod">
          <ac:chgData name="Martin Schweinberger" userId="90c3b6fdff4c5443" providerId="LiveId" clId="{16B467C6-3D5B-4F2A-A3D4-D5D9DBF197BE}" dt="2026-09-01T08:41:41.366" v="3019" actId="478"/>
          <ac:spMkLst>
            <pc:docMk/>
            <pc:sldMk cId="3607125916" sldId="478"/>
            <ac:spMk id="6" creationId="{6F492E47-6BB7-C0AE-3BB4-56B53397BACC}"/>
          </ac:spMkLst>
        </pc:spChg>
        <pc:spChg chg="add mod">
          <ac:chgData name="Martin Schweinberger" userId="90c3b6fdff4c5443" providerId="LiveId" clId="{16B467C6-3D5B-4F2A-A3D4-D5D9DBF197BE}" dt="2026-09-01T08:43:18.774" v="3036" actId="207"/>
          <ac:spMkLst>
            <pc:docMk/>
            <pc:sldMk cId="3607125916" sldId="478"/>
            <ac:spMk id="7" creationId="{7443C71C-3CE0-2E38-2221-DEA704341CF2}"/>
          </ac:spMkLst>
        </pc:spChg>
        <pc:spChg chg="del mod">
          <ac:chgData name="Martin Schweinberger" userId="90c3b6fdff4c5443" providerId="LiveId" clId="{16B467C6-3D5B-4F2A-A3D4-D5D9DBF197BE}" dt="2026-09-01T08:41:33.345" v="3018" actId="478"/>
          <ac:spMkLst>
            <pc:docMk/>
            <pc:sldMk cId="3607125916" sldId="478"/>
            <ac:spMk id="10" creationId="{0926ADDC-A147-9D0B-660D-13CFECAA837E}"/>
          </ac:spMkLst>
        </pc:spChg>
        <pc:spChg chg="mod">
          <ac:chgData name="Martin Schweinberger" userId="90c3b6fdff4c5443" providerId="LiveId" clId="{16B467C6-3D5B-4F2A-A3D4-D5D9DBF197BE}" dt="2026-09-01T08:45:07.408" v="3048" actId="1582"/>
          <ac:spMkLst>
            <pc:docMk/>
            <pc:sldMk cId="3607125916" sldId="478"/>
            <ac:spMk id="11" creationId="{C5A33DB2-C66D-76C8-7921-92F4F2467ABE}"/>
          </ac:spMkLst>
        </pc:spChg>
      </pc:sldChg>
      <pc:sldChg chg="add del">
        <pc:chgData name="Martin Schweinberger" userId="90c3b6fdff4c5443" providerId="LiveId" clId="{16B467C6-3D5B-4F2A-A3D4-D5D9DBF197BE}" dt="2026-09-01T09:17:37.510" v="3338" actId="47"/>
        <pc:sldMkLst>
          <pc:docMk/>
          <pc:sldMk cId="412097338" sldId="479"/>
        </pc:sldMkLst>
      </pc:sldChg>
      <pc:sldMasterChg chg="delSldLayout">
        <pc:chgData name="Martin Schweinberger" userId="90c3b6fdff4c5443" providerId="LiveId" clId="{16B467C6-3D5B-4F2A-A3D4-D5D9DBF197BE}" dt="2026-09-01T09:17:45.248" v="3345" actId="47"/>
        <pc:sldMasterMkLst>
          <pc:docMk/>
          <pc:sldMasterMk cId="3786833112" sldId="2147483648"/>
        </pc:sldMasterMkLst>
        <pc:sldLayoutChg chg="del">
          <pc:chgData name="Martin Schweinberger" userId="90c3b6fdff4c5443" providerId="LiveId" clId="{16B467C6-3D5B-4F2A-A3D4-D5D9DBF197BE}" dt="2026-09-01T09:17:45.248" v="3345" actId="47"/>
          <pc:sldLayoutMkLst>
            <pc:docMk/>
            <pc:sldMasterMk cId="3786833112" sldId="2147483648"/>
            <pc:sldLayoutMk cId="3325025142" sldId="2147483799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412A36AD-C140-47B5-A0AA-2808AF1C1C9D}" type="datetimeFigureOut">
              <a:rPr lang="en-AU" smtClean="0"/>
              <a:t>1/09/2026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36A420D9-E2BA-4BD5-B845-F55DFC0118A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8497846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2763829E-EB69-4A98-9D54-8D6822520B27}" type="datetimeFigureOut">
              <a:rPr lang="en-AU" smtClean="0"/>
              <a:t>1/09/2026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0EF05BAA-92F6-4DEA-A832-E4B15A2F525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39978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01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601B2-1E54-00C2-131C-3D544AEC0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27C4B2-4E81-55A1-9B75-63828ADFF8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93A639-CFE1-9BCD-8E0E-357E609F97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442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D5A6F-4AB0-F111-8CF0-F097FEFBF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2B5834-A3A9-ACC0-CD5E-5418EE2418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CD7C85-12FB-BC53-0B88-FF8CA8C329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073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2D6F7-F062-0A8C-376F-067A9C5D0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902F69-1EF8-2DE5-EC0D-329DF81E60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F57679-518D-F673-7DCE-AB98300829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4581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4A91B-590D-0D26-09AE-B8CC4793E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A5D5CE-58FC-125D-ABE7-59DA45D9FC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8350D8-A7A8-C75B-52F4-CBE68426C3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6313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4CF587-8138-026F-EAE4-1852614DE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64C725-DEAE-AABD-3ACB-01E7D2E50A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DD7BB6-32FB-9167-2E58-181426BBB6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056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5BEF6F-6263-4F8D-8EB5-8791451073CD}"/>
              </a:ext>
            </a:extLst>
          </p:cNvPr>
          <p:cNvSpPr/>
          <p:nvPr userDrawn="1"/>
        </p:nvSpPr>
        <p:spPr bwMode="invGray">
          <a:xfrm>
            <a:off x="0" y="0"/>
            <a:ext cx="12192000" cy="9288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3E3223-6328-4488-8A5F-952E87A12E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4412" t="80198" b="-1"/>
          <a:stretch/>
        </p:blipFill>
        <p:spPr bwMode="ltGray">
          <a:xfrm>
            <a:off x="9852228" y="5499893"/>
            <a:ext cx="2339772" cy="1358107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1160745"/>
            <a:ext cx="10738247" cy="1296144"/>
          </a:xfrm>
        </p:spPr>
        <p:txBody>
          <a:bodyPr anchor="b">
            <a:noAutofit/>
          </a:bodyPr>
          <a:lstStyle>
            <a:lvl1pPr>
              <a:lnSpc>
                <a:spcPts val="5040"/>
              </a:lnSpc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[Title]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95298" y="2571294"/>
            <a:ext cx="10747200" cy="26752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240"/>
              </a:lnSpc>
              <a:buNone/>
              <a:defRPr sz="27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[Subtitle]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140420-5D32-4B9D-AAC5-EA821D5940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9270" r="70475" b="-1"/>
          <a:stretch/>
        </p:blipFill>
        <p:spPr bwMode="ltGray">
          <a:xfrm>
            <a:off x="1" y="4064704"/>
            <a:ext cx="2699772" cy="2793299"/>
          </a:xfrm>
          <a:prstGeom prst="rect">
            <a:avLst/>
          </a:prstGeom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A1484F3-3D7B-466C-B621-2369AAE0DB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5325" y="207631"/>
            <a:ext cx="3204000" cy="47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731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2 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22F89E8-AEA0-41B7-97D7-227B19E804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5326" y="2279553"/>
            <a:ext cx="5220000" cy="360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solidFill>
                  <a:schemeClr val="accent1"/>
                </a:solidFill>
              </a:defRPr>
            </a:lvl1pPr>
            <a:lvl2pPr>
              <a:defRPr sz="1200">
                <a:solidFill>
                  <a:schemeClr val="accent1"/>
                </a:solidFill>
              </a:defRPr>
            </a:lvl2pPr>
            <a:lvl3pPr>
              <a:defRPr sz="1200">
                <a:solidFill>
                  <a:schemeClr val="accent1"/>
                </a:solidFill>
              </a:defRPr>
            </a:lvl3pPr>
            <a:lvl4pPr>
              <a:defRPr sz="1200">
                <a:solidFill>
                  <a:schemeClr val="accent1"/>
                </a:solidFill>
              </a:defRPr>
            </a:lvl4pPr>
            <a:lvl5pPr>
              <a:defRPr lang="en-AU" dirty="0"/>
            </a:lvl5pPr>
            <a:lvl6pPr>
              <a:defRPr b="0"/>
            </a:lvl6pPr>
          </a:lstStyle>
          <a:p>
            <a:pPr lvl="5"/>
            <a:r>
              <a:rPr lang="en-US" dirty="0"/>
              <a:t>[Graph title]</a:t>
            </a:r>
            <a:endParaRPr lang="en-AU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93F161-17EB-4DA5-BE00-069D1277B92D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95326" y="2696388"/>
            <a:ext cx="5220000" cy="3612337"/>
          </a:xfr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4324DF9C-3E8A-469C-8FC9-4938DAA322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79511" y="2279553"/>
            <a:ext cx="5220000" cy="360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solidFill>
                  <a:schemeClr val="accent1"/>
                </a:solidFill>
              </a:defRPr>
            </a:lvl1pPr>
            <a:lvl2pPr>
              <a:defRPr sz="1200">
                <a:solidFill>
                  <a:schemeClr val="accent1"/>
                </a:solidFill>
              </a:defRPr>
            </a:lvl2pPr>
            <a:lvl3pPr>
              <a:defRPr sz="1200">
                <a:solidFill>
                  <a:schemeClr val="accent1"/>
                </a:solidFill>
              </a:defRPr>
            </a:lvl3pPr>
            <a:lvl4pPr>
              <a:defRPr sz="1200">
                <a:solidFill>
                  <a:schemeClr val="accent1"/>
                </a:solidFill>
              </a:defRPr>
            </a:lvl4pPr>
            <a:lvl5pPr>
              <a:defRPr lang="en-AU" dirty="0"/>
            </a:lvl5pPr>
            <a:lvl6pPr>
              <a:defRPr b="0"/>
            </a:lvl6pPr>
          </a:lstStyle>
          <a:p>
            <a:pPr lvl="5"/>
            <a:r>
              <a:rPr lang="en-US" dirty="0"/>
              <a:t>[Graph title]</a:t>
            </a:r>
            <a:endParaRPr lang="en-AU" dirty="0"/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A027F0FB-D735-4865-B5EA-A50B34F47CA8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79511" y="2696388"/>
            <a:ext cx="5220000" cy="3612337"/>
          </a:xfr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CAE7F11A-C7DA-440F-83D7-3571E1FAF1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7" y="1699200"/>
            <a:ext cx="10772776" cy="504825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accent1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97ABDCDB-C6CD-4C8C-A5E2-31920BCF53A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1F7154F-DE85-4B92-BE63-FC9C5B0FC149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C08FAE1-741A-4147-AD4A-766CC098B7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0701168E-769B-45DB-AFDD-B10DB12B4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0E684A2-92A1-4743-93DB-A2D5AFCE792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B228959-3C67-45BC-954A-A1398190127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2488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5" y="1700212"/>
            <a:ext cx="10801350" cy="2160000"/>
          </a:xfrm>
          <a:prstGeom prst="rect">
            <a:avLst/>
          </a:prstGeo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695325" y="4149320"/>
            <a:ext cx="10801350" cy="2160000"/>
          </a:xfrm>
          <a:prstGeom prst="rect">
            <a:avLst/>
          </a:prstGeo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B4204264-ED99-42CA-9AA0-998A63609F9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BF99E85-067E-4D25-84D4-D21BC7C23B71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8C68E48-49B8-418B-BA86-C6FED8002F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F21DDE5F-D7FC-442F-B28B-E2BE20514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23BF6C02-0CA6-49E2-A373-73DF26BA1D2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89DCE9D-2EC0-4E96-8676-B7755E0D22A7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7013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BFF82D3-6289-409B-A057-3D813BA14F7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5325" y="1700213"/>
            <a:ext cx="3384342" cy="4608512"/>
          </a:xfr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lang="en-AU" dirty="0"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3F6BB689-6536-431A-8821-1D05F11A490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406607" y="1700213"/>
            <a:ext cx="3384000" cy="4608512"/>
          </a:xfr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DE3EE136-4551-4345-9B3F-12045A92B81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112597" y="1700213"/>
            <a:ext cx="3384000" cy="4608512"/>
          </a:xfr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DA12390-A044-4D48-96A4-00A2D51D9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60070F8D-A181-4941-8E6E-89B3B6A120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A713AAF-B990-435A-8393-8A687098057E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6E32DE4-D188-4655-B345-81AD0F7B8A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6506DFC-3F02-4673-B3B1-41D5834D7551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2F26CCD0-EFB3-4E19-A77F-85F3E0F33667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7075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hird Two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7049" y="1700213"/>
            <a:ext cx="7089626" cy="46085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695325" y="1698659"/>
            <a:ext cx="3384000" cy="46085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19475F-5544-4974-AE9E-4B8F82C06A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B7ADCB3-94A1-487D-85FB-8FFC9CDD03AB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198469F-EA11-46C7-AAEC-1DCCFFCDF4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ECD0CC0B-EDBE-4119-B030-67B593429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78C5C398-3572-4EB0-8F84-1F6673C9A65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2D565BB-C9BB-4EEC-9693-6827A3D09DE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7848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hird One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6" y="1700213"/>
            <a:ext cx="7092000" cy="46085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8112676" y="1700213"/>
            <a:ext cx="3384000" cy="46085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99C00F56-0B94-47B9-B665-E10A225FC2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4415799-71FD-449D-8349-3495B06EE871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CDEB36B-7D7C-483E-8547-AC6A66877E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739D336-33BA-494B-81D0-9D8B47FD0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EE2261-AED3-448E-9AA6-9C9A5534417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7A92BB03-FEDF-43D9-957F-2410F5D597B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9038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Pu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624880"/>
            <a:ext cx="12191999" cy="6233119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AU" dirty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AU" dirty="0"/>
              <a:t>Click icon to add picture</a:t>
            </a:r>
            <a:br>
              <a:rPr lang="en-AU" dirty="0"/>
            </a:br>
            <a:br>
              <a:rPr lang="en-AU" dirty="0"/>
            </a:br>
            <a:br>
              <a:rPr lang="en-AU" dirty="0"/>
            </a:b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F90B2496-E1DB-4D4C-859D-CC14426C691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328" y="1052514"/>
            <a:ext cx="3384548" cy="5263410"/>
          </a:xfrm>
          <a:prstGeom prst="rect">
            <a:avLst/>
          </a:prstGeom>
          <a:solidFill>
            <a:schemeClr val="bg1"/>
          </a:solidFill>
        </p:spPr>
        <p:txBody>
          <a:bodyPr lIns="180000" tIns="1260000" rIns="180000" bIns="180000" anchor="t">
            <a:normAutofit/>
          </a:bodyPr>
          <a:lstStyle>
            <a:lvl1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  <a:defRPr lang="en-AU" dirty="0"/>
            </a:lvl1pPr>
          </a:lstStyle>
          <a:p>
            <a:pPr lvl="0"/>
            <a:r>
              <a:rPr lang="en-AU" dirty="0"/>
              <a:t>[Enter text – You can change the colour of this placeholder under the ‘Shape fill’ menu. Change shape width/height as preferred]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CB796C-2145-4E36-9CCD-4A6E104CD8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7448" y="1340768"/>
            <a:ext cx="2592288" cy="87647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[Title]</a:t>
            </a:r>
            <a:endParaRPr lang="en-AU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D683528B-5613-4179-BFD8-DFE24675A84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45D19A3-55E4-4A3E-B43F-B4D3EFBE1E1E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1B58DF6-309B-4BE3-BBE4-1BA28FFD90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09B167-7472-4F88-89E8-DAE2E0483964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7F249FB-FC55-456D-9BD4-C0130FDAB05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999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95327" y="1700213"/>
            <a:ext cx="10801349" cy="4249107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AU" dirty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AU" dirty="0"/>
              <a:t>Click icon to add picture</a:t>
            </a:r>
            <a:br>
              <a:rPr lang="en-AU" dirty="0"/>
            </a:br>
            <a:br>
              <a:rPr lang="en-AU" dirty="0"/>
            </a:br>
            <a:br>
              <a:rPr lang="en-AU" dirty="0"/>
            </a:br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95327" y="5949320"/>
            <a:ext cx="10801348" cy="360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D683528B-5613-4179-BFD8-DFE24675A84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FA6F18-A6B9-4002-9AF5-5A621B0ECEA9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667976-37E5-419D-871B-FF7F3279A8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7328C3BB-E5DD-47D4-B3C1-7A89BC1FE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6E1B5CB-C615-403B-B182-EBCD5DAC9E6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BA690D5-44C9-4D2D-925E-426FB8864D8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0272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Two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B39BD51-2E8D-4FDD-8EEB-A7A9070EDD6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407048" y="630979"/>
            <a:ext cx="7784951" cy="6234196"/>
          </a:xfrm>
          <a:custGeom>
            <a:avLst/>
            <a:gdLst>
              <a:gd name="connsiteX0" fmla="*/ 0 w 5187576"/>
              <a:gd name="connsiteY0" fmla="*/ 0 h 5919694"/>
              <a:gd name="connsiteX1" fmla="*/ 5187576 w 5187576"/>
              <a:gd name="connsiteY1" fmla="*/ 0 h 5919694"/>
              <a:gd name="connsiteX2" fmla="*/ 5187576 w 5187576"/>
              <a:gd name="connsiteY2" fmla="*/ 5919694 h 5919694"/>
              <a:gd name="connsiteX3" fmla="*/ 0 w 5187576"/>
              <a:gd name="connsiteY3" fmla="*/ 5919694 h 5919694"/>
              <a:gd name="connsiteX4" fmla="*/ 0 w 5187576"/>
              <a:gd name="connsiteY4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5977 w 5193553"/>
              <a:gd name="connsiteY3" fmla="*/ 5919694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687921 w 5193555"/>
              <a:gd name="connsiteY3" fmla="*/ 5101592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537903 w 5193555"/>
              <a:gd name="connsiteY3" fmla="*/ 5916707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12 w 5187688"/>
              <a:gd name="connsiteY0" fmla="*/ 0 h 5919694"/>
              <a:gd name="connsiteX1" fmla="*/ 5187688 w 5187688"/>
              <a:gd name="connsiteY1" fmla="*/ 0 h 5919694"/>
              <a:gd name="connsiteX2" fmla="*/ 5187688 w 5187688"/>
              <a:gd name="connsiteY2" fmla="*/ 5919694 h 5919694"/>
              <a:gd name="connsiteX3" fmla="*/ 2532036 w 5187688"/>
              <a:gd name="connsiteY3" fmla="*/ 5916707 h 5919694"/>
              <a:gd name="connsiteX4" fmla="*/ 21520 w 5187688"/>
              <a:gd name="connsiteY4" fmla="*/ 3298360 h 5919694"/>
              <a:gd name="connsiteX5" fmla="*/ 112 w 5187688"/>
              <a:gd name="connsiteY5" fmla="*/ 0 h 5919694"/>
              <a:gd name="connsiteX0" fmla="*/ 2405 w 5189981"/>
              <a:gd name="connsiteY0" fmla="*/ 0 h 5919694"/>
              <a:gd name="connsiteX1" fmla="*/ 5189981 w 5189981"/>
              <a:gd name="connsiteY1" fmla="*/ 0 h 5919694"/>
              <a:gd name="connsiteX2" fmla="*/ 5189981 w 5189981"/>
              <a:gd name="connsiteY2" fmla="*/ 5919694 h 5919694"/>
              <a:gd name="connsiteX3" fmla="*/ 2534329 w 5189981"/>
              <a:gd name="connsiteY3" fmla="*/ 5916707 h 5919694"/>
              <a:gd name="connsiteX4" fmla="*/ 0 w 5189981"/>
              <a:gd name="connsiteY4" fmla="*/ 3164891 h 5919694"/>
              <a:gd name="connsiteX5" fmla="*/ 2405 w 5189981"/>
              <a:gd name="connsiteY5" fmla="*/ 0 h 5919694"/>
              <a:gd name="connsiteX0" fmla="*/ 2532 w 5190108"/>
              <a:gd name="connsiteY0" fmla="*/ 0 h 5919694"/>
              <a:gd name="connsiteX1" fmla="*/ 5190108 w 5190108"/>
              <a:gd name="connsiteY1" fmla="*/ 0 h 5919694"/>
              <a:gd name="connsiteX2" fmla="*/ 5190108 w 5190108"/>
              <a:gd name="connsiteY2" fmla="*/ 5919694 h 5919694"/>
              <a:gd name="connsiteX3" fmla="*/ 2534456 w 5190108"/>
              <a:gd name="connsiteY3" fmla="*/ 5916707 h 5919694"/>
              <a:gd name="connsiteX4" fmla="*/ 127 w 5190108"/>
              <a:gd name="connsiteY4" fmla="*/ 3164891 h 5919694"/>
              <a:gd name="connsiteX5" fmla="*/ 2532 w 5190108"/>
              <a:gd name="connsiteY5" fmla="*/ 0 h 5919694"/>
              <a:gd name="connsiteX0" fmla="*/ 2464 w 5190040"/>
              <a:gd name="connsiteY0" fmla="*/ 0 h 5919694"/>
              <a:gd name="connsiteX1" fmla="*/ 5190040 w 5190040"/>
              <a:gd name="connsiteY1" fmla="*/ 0 h 5919694"/>
              <a:gd name="connsiteX2" fmla="*/ 5190040 w 5190040"/>
              <a:gd name="connsiteY2" fmla="*/ 5919694 h 5919694"/>
              <a:gd name="connsiteX3" fmla="*/ 2534388 w 5190040"/>
              <a:gd name="connsiteY3" fmla="*/ 5916707 h 5919694"/>
              <a:gd name="connsiteX4" fmla="*/ 59 w 5190040"/>
              <a:gd name="connsiteY4" fmla="*/ 3164891 h 5919694"/>
              <a:gd name="connsiteX5" fmla="*/ 2464 w 5190040"/>
              <a:gd name="connsiteY5" fmla="*/ 0 h 5919694"/>
              <a:gd name="connsiteX0" fmla="*/ 2512 w 5190088"/>
              <a:gd name="connsiteY0" fmla="*/ 0 h 5919694"/>
              <a:gd name="connsiteX1" fmla="*/ 5190088 w 5190088"/>
              <a:gd name="connsiteY1" fmla="*/ 0 h 5919694"/>
              <a:gd name="connsiteX2" fmla="*/ 5190088 w 5190088"/>
              <a:gd name="connsiteY2" fmla="*/ 5919694 h 5919694"/>
              <a:gd name="connsiteX3" fmla="*/ 2534436 w 5190088"/>
              <a:gd name="connsiteY3" fmla="*/ 5916707 h 5919694"/>
              <a:gd name="connsiteX4" fmla="*/ 107 w 5190088"/>
              <a:gd name="connsiteY4" fmla="*/ 3164891 h 5919694"/>
              <a:gd name="connsiteX5" fmla="*/ 2512 w 5190088"/>
              <a:gd name="connsiteY5" fmla="*/ 0 h 5919694"/>
              <a:gd name="connsiteX0" fmla="*/ 2406 w 5189982"/>
              <a:gd name="connsiteY0" fmla="*/ 0 h 5919694"/>
              <a:gd name="connsiteX1" fmla="*/ 5189982 w 5189982"/>
              <a:gd name="connsiteY1" fmla="*/ 0 h 5919694"/>
              <a:gd name="connsiteX2" fmla="*/ 5189982 w 5189982"/>
              <a:gd name="connsiteY2" fmla="*/ 5919694 h 5919694"/>
              <a:gd name="connsiteX3" fmla="*/ 2534330 w 5189982"/>
              <a:gd name="connsiteY3" fmla="*/ 5916707 h 5919694"/>
              <a:gd name="connsiteX4" fmla="*/ 1 w 5189982"/>
              <a:gd name="connsiteY4" fmla="*/ 3164891 h 5919694"/>
              <a:gd name="connsiteX5" fmla="*/ 2406 w 5189982"/>
              <a:gd name="connsiteY5" fmla="*/ 0 h 5919694"/>
              <a:gd name="connsiteX0" fmla="*/ 216 w 5198678"/>
              <a:gd name="connsiteY0" fmla="*/ 333321 h 5919694"/>
              <a:gd name="connsiteX1" fmla="*/ 5198678 w 5198678"/>
              <a:gd name="connsiteY1" fmla="*/ 0 h 5919694"/>
              <a:gd name="connsiteX2" fmla="*/ 5198678 w 5198678"/>
              <a:gd name="connsiteY2" fmla="*/ 5919694 h 5919694"/>
              <a:gd name="connsiteX3" fmla="*/ 2543026 w 5198678"/>
              <a:gd name="connsiteY3" fmla="*/ 5916707 h 5919694"/>
              <a:gd name="connsiteX4" fmla="*/ 8697 w 5198678"/>
              <a:gd name="connsiteY4" fmla="*/ 3164891 h 5919694"/>
              <a:gd name="connsiteX5" fmla="*/ 216 w 5198678"/>
              <a:gd name="connsiteY5" fmla="*/ 333321 h 5919694"/>
              <a:gd name="connsiteX0" fmla="*/ 216 w 5198678"/>
              <a:gd name="connsiteY0" fmla="*/ 0 h 5586373"/>
              <a:gd name="connsiteX1" fmla="*/ 5198678 w 5198678"/>
              <a:gd name="connsiteY1" fmla="*/ 28985 h 5586373"/>
              <a:gd name="connsiteX2" fmla="*/ 5198678 w 5198678"/>
              <a:gd name="connsiteY2" fmla="*/ 5586373 h 5586373"/>
              <a:gd name="connsiteX3" fmla="*/ 2543026 w 5198678"/>
              <a:gd name="connsiteY3" fmla="*/ 5583386 h 5586373"/>
              <a:gd name="connsiteX4" fmla="*/ 8697 w 5198678"/>
              <a:gd name="connsiteY4" fmla="*/ 2831570 h 5586373"/>
              <a:gd name="connsiteX5" fmla="*/ 216 w 5198678"/>
              <a:gd name="connsiteY5" fmla="*/ 0 h 5586373"/>
              <a:gd name="connsiteX0" fmla="*/ 216 w 5198678"/>
              <a:gd name="connsiteY0" fmla="*/ 0 h 5571881"/>
              <a:gd name="connsiteX1" fmla="*/ 5198678 w 5198678"/>
              <a:gd name="connsiteY1" fmla="*/ 14493 h 5571881"/>
              <a:gd name="connsiteX2" fmla="*/ 5198678 w 5198678"/>
              <a:gd name="connsiteY2" fmla="*/ 5571881 h 5571881"/>
              <a:gd name="connsiteX3" fmla="*/ 2543026 w 5198678"/>
              <a:gd name="connsiteY3" fmla="*/ 5568894 h 5571881"/>
              <a:gd name="connsiteX4" fmla="*/ 8697 w 5198678"/>
              <a:gd name="connsiteY4" fmla="*/ 2817078 h 5571881"/>
              <a:gd name="connsiteX5" fmla="*/ 216 w 5198678"/>
              <a:gd name="connsiteY5" fmla="*/ 0 h 5571881"/>
              <a:gd name="connsiteX0" fmla="*/ 216 w 5198678"/>
              <a:gd name="connsiteY0" fmla="*/ 15941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15941 h 5587822"/>
              <a:gd name="connsiteX0" fmla="*/ 216 w 5198678"/>
              <a:gd name="connsiteY0" fmla="*/ 629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629 h 5587822"/>
              <a:gd name="connsiteX0" fmla="*/ 454 w 5198916"/>
              <a:gd name="connsiteY0" fmla="*/ 629 h 5587822"/>
              <a:gd name="connsiteX1" fmla="*/ 5198916 w 5198916"/>
              <a:gd name="connsiteY1" fmla="*/ 0 h 5587822"/>
              <a:gd name="connsiteX2" fmla="*/ 5198916 w 5198916"/>
              <a:gd name="connsiteY2" fmla="*/ 5587822 h 5587822"/>
              <a:gd name="connsiteX3" fmla="*/ 2543264 w 5198916"/>
              <a:gd name="connsiteY3" fmla="*/ 5584835 h 5587822"/>
              <a:gd name="connsiteX4" fmla="*/ 1791 w 5198916"/>
              <a:gd name="connsiteY4" fmla="*/ 3144946 h 5587822"/>
              <a:gd name="connsiteX5" fmla="*/ 454 w 5198916"/>
              <a:gd name="connsiteY5" fmla="*/ 629 h 5587822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98916" h="5593381">
                <a:moveTo>
                  <a:pt x="454" y="629"/>
                </a:moveTo>
                <a:lnTo>
                  <a:pt x="5198916" y="0"/>
                </a:lnTo>
                <a:lnTo>
                  <a:pt x="5198916" y="5587822"/>
                </a:lnTo>
                <a:lnTo>
                  <a:pt x="1718207" y="5593381"/>
                </a:lnTo>
                <a:cubicBezTo>
                  <a:pt x="689093" y="5283249"/>
                  <a:pt x="-8821" y="3998617"/>
                  <a:pt x="1791" y="3144946"/>
                </a:cubicBezTo>
                <a:cubicBezTo>
                  <a:pt x="3783" y="1941683"/>
                  <a:pt x="-1538" y="1203892"/>
                  <a:pt x="454" y="629"/>
                </a:cubicBez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5B945E3-14E3-4804-9C19-FEC6CFB9A2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6" y="2204864"/>
            <a:ext cx="3384000" cy="4093424"/>
          </a:xfrm>
          <a:prstGeom prst="rect">
            <a:avLst/>
          </a:prstGeom>
        </p:spPr>
        <p:txBody>
          <a:bodyPr/>
          <a:lstStyle>
            <a:lvl1pPr>
              <a:buNone/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lang="en-AU" dirty="0"/>
            </a:lvl6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5F1548D-4CF2-410E-9EAF-5FFD92B8BD25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4FFD650-D01F-491D-B510-1C0C7A868A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DFCBBC-8906-4BED-9DB4-F37D43569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052736"/>
            <a:ext cx="3384549" cy="1008112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A6D18E-7831-44BE-9F27-A68CFE3B02C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BA412D2-A7E4-4007-BC7B-41EB3D0B601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059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8FB0C548-DD10-4ED1-BA05-293A119D2AE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099776" y="619522"/>
            <a:ext cx="6096132" cy="6238324"/>
          </a:xfrm>
          <a:custGeom>
            <a:avLst/>
            <a:gdLst>
              <a:gd name="connsiteX0" fmla="*/ 0 w 5187576"/>
              <a:gd name="connsiteY0" fmla="*/ 0 h 5919694"/>
              <a:gd name="connsiteX1" fmla="*/ 5187576 w 5187576"/>
              <a:gd name="connsiteY1" fmla="*/ 0 h 5919694"/>
              <a:gd name="connsiteX2" fmla="*/ 5187576 w 5187576"/>
              <a:gd name="connsiteY2" fmla="*/ 5919694 h 5919694"/>
              <a:gd name="connsiteX3" fmla="*/ 0 w 5187576"/>
              <a:gd name="connsiteY3" fmla="*/ 5919694 h 5919694"/>
              <a:gd name="connsiteX4" fmla="*/ 0 w 5187576"/>
              <a:gd name="connsiteY4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5977 w 5193553"/>
              <a:gd name="connsiteY3" fmla="*/ 5919694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687921 w 5193555"/>
              <a:gd name="connsiteY3" fmla="*/ 5101592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537903 w 5193555"/>
              <a:gd name="connsiteY3" fmla="*/ 5916707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12 w 5187688"/>
              <a:gd name="connsiteY0" fmla="*/ 0 h 5919694"/>
              <a:gd name="connsiteX1" fmla="*/ 5187688 w 5187688"/>
              <a:gd name="connsiteY1" fmla="*/ 0 h 5919694"/>
              <a:gd name="connsiteX2" fmla="*/ 5187688 w 5187688"/>
              <a:gd name="connsiteY2" fmla="*/ 5919694 h 5919694"/>
              <a:gd name="connsiteX3" fmla="*/ 2532036 w 5187688"/>
              <a:gd name="connsiteY3" fmla="*/ 5916707 h 5919694"/>
              <a:gd name="connsiteX4" fmla="*/ 21520 w 5187688"/>
              <a:gd name="connsiteY4" fmla="*/ 3298360 h 5919694"/>
              <a:gd name="connsiteX5" fmla="*/ 112 w 5187688"/>
              <a:gd name="connsiteY5" fmla="*/ 0 h 5919694"/>
              <a:gd name="connsiteX0" fmla="*/ 2405 w 5189981"/>
              <a:gd name="connsiteY0" fmla="*/ 0 h 5919694"/>
              <a:gd name="connsiteX1" fmla="*/ 5189981 w 5189981"/>
              <a:gd name="connsiteY1" fmla="*/ 0 h 5919694"/>
              <a:gd name="connsiteX2" fmla="*/ 5189981 w 5189981"/>
              <a:gd name="connsiteY2" fmla="*/ 5919694 h 5919694"/>
              <a:gd name="connsiteX3" fmla="*/ 2534329 w 5189981"/>
              <a:gd name="connsiteY3" fmla="*/ 5916707 h 5919694"/>
              <a:gd name="connsiteX4" fmla="*/ 0 w 5189981"/>
              <a:gd name="connsiteY4" fmla="*/ 3164891 h 5919694"/>
              <a:gd name="connsiteX5" fmla="*/ 2405 w 5189981"/>
              <a:gd name="connsiteY5" fmla="*/ 0 h 5919694"/>
              <a:gd name="connsiteX0" fmla="*/ 2532 w 5190108"/>
              <a:gd name="connsiteY0" fmla="*/ 0 h 5919694"/>
              <a:gd name="connsiteX1" fmla="*/ 5190108 w 5190108"/>
              <a:gd name="connsiteY1" fmla="*/ 0 h 5919694"/>
              <a:gd name="connsiteX2" fmla="*/ 5190108 w 5190108"/>
              <a:gd name="connsiteY2" fmla="*/ 5919694 h 5919694"/>
              <a:gd name="connsiteX3" fmla="*/ 2534456 w 5190108"/>
              <a:gd name="connsiteY3" fmla="*/ 5916707 h 5919694"/>
              <a:gd name="connsiteX4" fmla="*/ 127 w 5190108"/>
              <a:gd name="connsiteY4" fmla="*/ 3164891 h 5919694"/>
              <a:gd name="connsiteX5" fmla="*/ 2532 w 5190108"/>
              <a:gd name="connsiteY5" fmla="*/ 0 h 5919694"/>
              <a:gd name="connsiteX0" fmla="*/ 2464 w 5190040"/>
              <a:gd name="connsiteY0" fmla="*/ 0 h 5919694"/>
              <a:gd name="connsiteX1" fmla="*/ 5190040 w 5190040"/>
              <a:gd name="connsiteY1" fmla="*/ 0 h 5919694"/>
              <a:gd name="connsiteX2" fmla="*/ 5190040 w 5190040"/>
              <a:gd name="connsiteY2" fmla="*/ 5919694 h 5919694"/>
              <a:gd name="connsiteX3" fmla="*/ 2534388 w 5190040"/>
              <a:gd name="connsiteY3" fmla="*/ 5916707 h 5919694"/>
              <a:gd name="connsiteX4" fmla="*/ 59 w 5190040"/>
              <a:gd name="connsiteY4" fmla="*/ 3164891 h 5919694"/>
              <a:gd name="connsiteX5" fmla="*/ 2464 w 5190040"/>
              <a:gd name="connsiteY5" fmla="*/ 0 h 5919694"/>
              <a:gd name="connsiteX0" fmla="*/ 2512 w 5190088"/>
              <a:gd name="connsiteY0" fmla="*/ 0 h 5919694"/>
              <a:gd name="connsiteX1" fmla="*/ 5190088 w 5190088"/>
              <a:gd name="connsiteY1" fmla="*/ 0 h 5919694"/>
              <a:gd name="connsiteX2" fmla="*/ 5190088 w 5190088"/>
              <a:gd name="connsiteY2" fmla="*/ 5919694 h 5919694"/>
              <a:gd name="connsiteX3" fmla="*/ 2534436 w 5190088"/>
              <a:gd name="connsiteY3" fmla="*/ 5916707 h 5919694"/>
              <a:gd name="connsiteX4" fmla="*/ 107 w 5190088"/>
              <a:gd name="connsiteY4" fmla="*/ 3164891 h 5919694"/>
              <a:gd name="connsiteX5" fmla="*/ 2512 w 5190088"/>
              <a:gd name="connsiteY5" fmla="*/ 0 h 5919694"/>
              <a:gd name="connsiteX0" fmla="*/ 2406 w 5189982"/>
              <a:gd name="connsiteY0" fmla="*/ 0 h 5919694"/>
              <a:gd name="connsiteX1" fmla="*/ 5189982 w 5189982"/>
              <a:gd name="connsiteY1" fmla="*/ 0 h 5919694"/>
              <a:gd name="connsiteX2" fmla="*/ 5189982 w 5189982"/>
              <a:gd name="connsiteY2" fmla="*/ 5919694 h 5919694"/>
              <a:gd name="connsiteX3" fmla="*/ 2534330 w 5189982"/>
              <a:gd name="connsiteY3" fmla="*/ 5916707 h 5919694"/>
              <a:gd name="connsiteX4" fmla="*/ 1 w 5189982"/>
              <a:gd name="connsiteY4" fmla="*/ 3164891 h 5919694"/>
              <a:gd name="connsiteX5" fmla="*/ 2406 w 5189982"/>
              <a:gd name="connsiteY5" fmla="*/ 0 h 5919694"/>
              <a:gd name="connsiteX0" fmla="*/ 216 w 5198678"/>
              <a:gd name="connsiteY0" fmla="*/ 333321 h 5919694"/>
              <a:gd name="connsiteX1" fmla="*/ 5198678 w 5198678"/>
              <a:gd name="connsiteY1" fmla="*/ 0 h 5919694"/>
              <a:gd name="connsiteX2" fmla="*/ 5198678 w 5198678"/>
              <a:gd name="connsiteY2" fmla="*/ 5919694 h 5919694"/>
              <a:gd name="connsiteX3" fmla="*/ 2543026 w 5198678"/>
              <a:gd name="connsiteY3" fmla="*/ 5916707 h 5919694"/>
              <a:gd name="connsiteX4" fmla="*/ 8697 w 5198678"/>
              <a:gd name="connsiteY4" fmla="*/ 3164891 h 5919694"/>
              <a:gd name="connsiteX5" fmla="*/ 216 w 5198678"/>
              <a:gd name="connsiteY5" fmla="*/ 333321 h 5919694"/>
              <a:gd name="connsiteX0" fmla="*/ 216 w 5198678"/>
              <a:gd name="connsiteY0" fmla="*/ 0 h 5586373"/>
              <a:gd name="connsiteX1" fmla="*/ 5198678 w 5198678"/>
              <a:gd name="connsiteY1" fmla="*/ 28985 h 5586373"/>
              <a:gd name="connsiteX2" fmla="*/ 5198678 w 5198678"/>
              <a:gd name="connsiteY2" fmla="*/ 5586373 h 5586373"/>
              <a:gd name="connsiteX3" fmla="*/ 2543026 w 5198678"/>
              <a:gd name="connsiteY3" fmla="*/ 5583386 h 5586373"/>
              <a:gd name="connsiteX4" fmla="*/ 8697 w 5198678"/>
              <a:gd name="connsiteY4" fmla="*/ 2831570 h 5586373"/>
              <a:gd name="connsiteX5" fmla="*/ 216 w 5198678"/>
              <a:gd name="connsiteY5" fmla="*/ 0 h 5586373"/>
              <a:gd name="connsiteX0" fmla="*/ 216 w 5198678"/>
              <a:gd name="connsiteY0" fmla="*/ 0 h 5571881"/>
              <a:gd name="connsiteX1" fmla="*/ 5198678 w 5198678"/>
              <a:gd name="connsiteY1" fmla="*/ 14493 h 5571881"/>
              <a:gd name="connsiteX2" fmla="*/ 5198678 w 5198678"/>
              <a:gd name="connsiteY2" fmla="*/ 5571881 h 5571881"/>
              <a:gd name="connsiteX3" fmla="*/ 2543026 w 5198678"/>
              <a:gd name="connsiteY3" fmla="*/ 5568894 h 5571881"/>
              <a:gd name="connsiteX4" fmla="*/ 8697 w 5198678"/>
              <a:gd name="connsiteY4" fmla="*/ 2817078 h 5571881"/>
              <a:gd name="connsiteX5" fmla="*/ 216 w 5198678"/>
              <a:gd name="connsiteY5" fmla="*/ 0 h 5571881"/>
              <a:gd name="connsiteX0" fmla="*/ 216 w 5198678"/>
              <a:gd name="connsiteY0" fmla="*/ 15941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15941 h 5587822"/>
              <a:gd name="connsiteX0" fmla="*/ 216 w 5198678"/>
              <a:gd name="connsiteY0" fmla="*/ 629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629 h 5587822"/>
              <a:gd name="connsiteX0" fmla="*/ 454 w 5198916"/>
              <a:gd name="connsiteY0" fmla="*/ 629 h 5587822"/>
              <a:gd name="connsiteX1" fmla="*/ 5198916 w 5198916"/>
              <a:gd name="connsiteY1" fmla="*/ 0 h 5587822"/>
              <a:gd name="connsiteX2" fmla="*/ 5198916 w 5198916"/>
              <a:gd name="connsiteY2" fmla="*/ 5587822 h 5587822"/>
              <a:gd name="connsiteX3" fmla="*/ 2543264 w 5198916"/>
              <a:gd name="connsiteY3" fmla="*/ 5584835 h 5587822"/>
              <a:gd name="connsiteX4" fmla="*/ 1791 w 5198916"/>
              <a:gd name="connsiteY4" fmla="*/ 3144946 h 5587822"/>
              <a:gd name="connsiteX5" fmla="*/ 454 w 5198916"/>
              <a:gd name="connsiteY5" fmla="*/ 629 h 5587822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4083303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4089175"/>
              <a:gd name="connsiteY0" fmla="*/ 629 h 5595711"/>
              <a:gd name="connsiteX1" fmla="*/ 4083303 w 4089175"/>
              <a:gd name="connsiteY1" fmla="*/ 0 h 5595711"/>
              <a:gd name="connsiteX2" fmla="*/ 4089175 w 4089175"/>
              <a:gd name="connsiteY2" fmla="*/ 5595711 h 5595711"/>
              <a:gd name="connsiteX3" fmla="*/ 1718207 w 4089175"/>
              <a:gd name="connsiteY3" fmla="*/ 5593381 h 5595711"/>
              <a:gd name="connsiteX4" fmla="*/ 1791 w 4089175"/>
              <a:gd name="connsiteY4" fmla="*/ 3144946 h 5595711"/>
              <a:gd name="connsiteX5" fmla="*/ 454 w 4089175"/>
              <a:gd name="connsiteY5" fmla="*/ 629 h 5595711"/>
              <a:gd name="connsiteX0" fmla="*/ 454 w 4083340"/>
              <a:gd name="connsiteY0" fmla="*/ 629 h 5593381"/>
              <a:gd name="connsiteX1" fmla="*/ 4083303 w 4083340"/>
              <a:gd name="connsiteY1" fmla="*/ 0 h 5593381"/>
              <a:gd name="connsiteX2" fmla="*/ 4012844 w 4083340"/>
              <a:gd name="connsiteY2" fmla="*/ 5591438 h 5593381"/>
              <a:gd name="connsiteX3" fmla="*/ 1718207 w 4083340"/>
              <a:gd name="connsiteY3" fmla="*/ 5593381 h 5593381"/>
              <a:gd name="connsiteX4" fmla="*/ 1791 w 4083340"/>
              <a:gd name="connsiteY4" fmla="*/ 3144946 h 5593381"/>
              <a:gd name="connsiteX5" fmla="*/ 454 w 4083340"/>
              <a:gd name="connsiteY5" fmla="*/ 629 h 5593381"/>
              <a:gd name="connsiteX0" fmla="*/ 454 w 4083459"/>
              <a:gd name="connsiteY0" fmla="*/ 629 h 5593381"/>
              <a:gd name="connsiteX1" fmla="*/ 4083303 w 4083459"/>
              <a:gd name="connsiteY1" fmla="*/ 0 h 5593381"/>
              <a:gd name="connsiteX2" fmla="*/ 4070093 w 4083459"/>
              <a:gd name="connsiteY2" fmla="*/ 5591439 h 5593381"/>
              <a:gd name="connsiteX3" fmla="*/ 1718207 w 4083459"/>
              <a:gd name="connsiteY3" fmla="*/ 5593381 h 5593381"/>
              <a:gd name="connsiteX4" fmla="*/ 1791 w 4083459"/>
              <a:gd name="connsiteY4" fmla="*/ 3144946 h 5593381"/>
              <a:gd name="connsiteX5" fmla="*/ 454 w 4083459"/>
              <a:gd name="connsiteY5" fmla="*/ 629 h 5593381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10030 h 5602782"/>
              <a:gd name="connsiteX1" fmla="*/ 4070582 w 4071095"/>
              <a:gd name="connsiteY1" fmla="*/ 0 h 5602782"/>
              <a:gd name="connsiteX2" fmla="*/ 4070093 w 4071095"/>
              <a:gd name="connsiteY2" fmla="*/ 5600840 h 5602782"/>
              <a:gd name="connsiteX3" fmla="*/ 1718207 w 4071095"/>
              <a:gd name="connsiteY3" fmla="*/ 5602782 h 5602782"/>
              <a:gd name="connsiteX4" fmla="*/ 1791 w 4071095"/>
              <a:gd name="connsiteY4" fmla="*/ 3154347 h 5602782"/>
              <a:gd name="connsiteX5" fmla="*/ 454 w 4071095"/>
              <a:gd name="connsiteY5" fmla="*/ 10030 h 5602782"/>
              <a:gd name="connsiteX0" fmla="*/ 454 w 4070093"/>
              <a:gd name="connsiteY0" fmla="*/ 0 h 5592752"/>
              <a:gd name="connsiteX1" fmla="*/ 3943363 w 4070093"/>
              <a:gd name="connsiteY1" fmla="*/ 324970 h 5592752"/>
              <a:gd name="connsiteX2" fmla="*/ 4070093 w 4070093"/>
              <a:gd name="connsiteY2" fmla="*/ 5590810 h 5592752"/>
              <a:gd name="connsiteX3" fmla="*/ 1718207 w 4070093"/>
              <a:gd name="connsiteY3" fmla="*/ 5592752 h 5592752"/>
              <a:gd name="connsiteX4" fmla="*/ 1791 w 4070093"/>
              <a:gd name="connsiteY4" fmla="*/ 3144317 h 5592752"/>
              <a:gd name="connsiteX5" fmla="*/ 454 w 4070093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10480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51501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10030 h 5602782"/>
              <a:gd name="connsiteX1" fmla="*/ 4070582 w 4071095"/>
              <a:gd name="connsiteY1" fmla="*/ 0 h 5602782"/>
              <a:gd name="connsiteX2" fmla="*/ 4070093 w 4071095"/>
              <a:gd name="connsiteY2" fmla="*/ 5600840 h 5602782"/>
              <a:gd name="connsiteX3" fmla="*/ 1718207 w 4071095"/>
              <a:gd name="connsiteY3" fmla="*/ 5602782 h 5602782"/>
              <a:gd name="connsiteX4" fmla="*/ 1791 w 4071095"/>
              <a:gd name="connsiteY4" fmla="*/ 3154347 h 5602782"/>
              <a:gd name="connsiteX5" fmla="*/ 454 w 4071095"/>
              <a:gd name="connsiteY5" fmla="*/ 10030 h 5602782"/>
              <a:gd name="connsiteX0" fmla="*/ 14049 w 4069424"/>
              <a:gd name="connsiteY0" fmla="*/ 174112 h 5602782"/>
              <a:gd name="connsiteX1" fmla="*/ 4068911 w 4069424"/>
              <a:gd name="connsiteY1" fmla="*/ 0 h 5602782"/>
              <a:gd name="connsiteX2" fmla="*/ 4068422 w 4069424"/>
              <a:gd name="connsiteY2" fmla="*/ 5600840 h 5602782"/>
              <a:gd name="connsiteX3" fmla="*/ 1716536 w 4069424"/>
              <a:gd name="connsiteY3" fmla="*/ 5602782 h 5602782"/>
              <a:gd name="connsiteX4" fmla="*/ 120 w 4069424"/>
              <a:gd name="connsiteY4" fmla="*/ 3154347 h 5602782"/>
              <a:gd name="connsiteX5" fmla="*/ 14049 w 4069424"/>
              <a:gd name="connsiteY5" fmla="*/ 174112 h 5602782"/>
              <a:gd name="connsiteX0" fmla="*/ 454 w 4071095"/>
              <a:gd name="connsiteY0" fmla="*/ 10030 h 5602782"/>
              <a:gd name="connsiteX1" fmla="*/ 4070582 w 4071095"/>
              <a:gd name="connsiteY1" fmla="*/ 0 h 5602782"/>
              <a:gd name="connsiteX2" fmla="*/ 4070093 w 4071095"/>
              <a:gd name="connsiteY2" fmla="*/ 5600840 h 5602782"/>
              <a:gd name="connsiteX3" fmla="*/ 1718207 w 4071095"/>
              <a:gd name="connsiteY3" fmla="*/ 5602782 h 5602782"/>
              <a:gd name="connsiteX4" fmla="*/ 1791 w 4071095"/>
              <a:gd name="connsiteY4" fmla="*/ 3154347 h 5602782"/>
              <a:gd name="connsiteX5" fmla="*/ 454 w 4071095"/>
              <a:gd name="connsiteY5" fmla="*/ 10030 h 5602782"/>
              <a:gd name="connsiteX0" fmla="*/ 454 w 4070093"/>
              <a:gd name="connsiteY0" fmla="*/ 0 h 5592752"/>
              <a:gd name="connsiteX1" fmla="*/ 4065493 w 4070093"/>
              <a:gd name="connsiteY1" fmla="*/ 51501 h 5592752"/>
              <a:gd name="connsiteX2" fmla="*/ 4070093 w 4070093"/>
              <a:gd name="connsiteY2" fmla="*/ 5590810 h 5592752"/>
              <a:gd name="connsiteX3" fmla="*/ 1718207 w 4070093"/>
              <a:gd name="connsiteY3" fmla="*/ 5592752 h 5592752"/>
              <a:gd name="connsiteX4" fmla="*/ 1791 w 4070093"/>
              <a:gd name="connsiteY4" fmla="*/ 3144317 h 5592752"/>
              <a:gd name="connsiteX5" fmla="*/ 454 w 4070093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9341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4333 h 5597085"/>
              <a:gd name="connsiteX1" fmla="*/ 4070582 w 4071095"/>
              <a:gd name="connsiteY1" fmla="*/ 0 h 5597085"/>
              <a:gd name="connsiteX2" fmla="*/ 4070093 w 4071095"/>
              <a:gd name="connsiteY2" fmla="*/ 5595143 h 5597085"/>
              <a:gd name="connsiteX3" fmla="*/ 1718207 w 4071095"/>
              <a:gd name="connsiteY3" fmla="*/ 5597085 h 5597085"/>
              <a:gd name="connsiteX4" fmla="*/ 1791 w 4071095"/>
              <a:gd name="connsiteY4" fmla="*/ 3148650 h 5597085"/>
              <a:gd name="connsiteX5" fmla="*/ 454 w 4071095"/>
              <a:gd name="connsiteY5" fmla="*/ 4333 h 5597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71095" h="5597085">
                <a:moveTo>
                  <a:pt x="454" y="4333"/>
                </a:moveTo>
                <a:lnTo>
                  <a:pt x="4070582" y="0"/>
                </a:lnTo>
                <a:cubicBezTo>
                  <a:pt x="4072539" y="1865237"/>
                  <a:pt x="4068136" y="3729906"/>
                  <a:pt x="4070093" y="5595143"/>
                </a:cubicBezTo>
                <a:lnTo>
                  <a:pt x="1718207" y="5597085"/>
                </a:lnTo>
                <a:cubicBezTo>
                  <a:pt x="689093" y="5286953"/>
                  <a:pt x="-8821" y="4002321"/>
                  <a:pt x="1791" y="3148650"/>
                </a:cubicBezTo>
                <a:cubicBezTo>
                  <a:pt x="3783" y="1945387"/>
                  <a:pt x="-1538" y="1207596"/>
                  <a:pt x="454" y="4333"/>
                </a:cubicBez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939388E-DE68-4319-9112-7BA5E2C40E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5326" y="1700213"/>
            <a:ext cx="5208588" cy="460851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spcAft>
                <a:spcPts val="600"/>
              </a:spcAft>
              <a:defRPr lang="en-US" dirty="0"/>
            </a:lvl5pPr>
            <a:lvl6pPr>
              <a:defRPr lang="en-AU" dirty="0"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E5BD460-2E08-418B-9ED2-FED7577890A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ED1E0F1-AFFA-42EB-BA75-DA2D4500467E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BE6FC7D-C34E-46C7-8941-E28D2138AB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080EDC1B-18C6-4124-ACB9-D441CF15F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052736"/>
            <a:ext cx="5208587" cy="468000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34EC9E-80A6-4F00-A6C2-0211431E31A4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D63467-2027-4D99-8858-F83AC8390523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4967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8FB0C548-DD10-4ED1-BA05-293A119D2AE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27980" y="619866"/>
            <a:ext cx="4065161" cy="6239970"/>
          </a:xfrm>
          <a:custGeom>
            <a:avLst/>
            <a:gdLst>
              <a:gd name="connsiteX0" fmla="*/ 0 w 5187576"/>
              <a:gd name="connsiteY0" fmla="*/ 0 h 5919694"/>
              <a:gd name="connsiteX1" fmla="*/ 5187576 w 5187576"/>
              <a:gd name="connsiteY1" fmla="*/ 0 h 5919694"/>
              <a:gd name="connsiteX2" fmla="*/ 5187576 w 5187576"/>
              <a:gd name="connsiteY2" fmla="*/ 5919694 h 5919694"/>
              <a:gd name="connsiteX3" fmla="*/ 0 w 5187576"/>
              <a:gd name="connsiteY3" fmla="*/ 5919694 h 5919694"/>
              <a:gd name="connsiteX4" fmla="*/ 0 w 5187576"/>
              <a:gd name="connsiteY4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5977 w 5193553"/>
              <a:gd name="connsiteY3" fmla="*/ 5919694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687921 w 5193555"/>
              <a:gd name="connsiteY3" fmla="*/ 5101592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537903 w 5193555"/>
              <a:gd name="connsiteY3" fmla="*/ 5916707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12 w 5187688"/>
              <a:gd name="connsiteY0" fmla="*/ 0 h 5919694"/>
              <a:gd name="connsiteX1" fmla="*/ 5187688 w 5187688"/>
              <a:gd name="connsiteY1" fmla="*/ 0 h 5919694"/>
              <a:gd name="connsiteX2" fmla="*/ 5187688 w 5187688"/>
              <a:gd name="connsiteY2" fmla="*/ 5919694 h 5919694"/>
              <a:gd name="connsiteX3" fmla="*/ 2532036 w 5187688"/>
              <a:gd name="connsiteY3" fmla="*/ 5916707 h 5919694"/>
              <a:gd name="connsiteX4" fmla="*/ 21520 w 5187688"/>
              <a:gd name="connsiteY4" fmla="*/ 3298360 h 5919694"/>
              <a:gd name="connsiteX5" fmla="*/ 112 w 5187688"/>
              <a:gd name="connsiteY5" fmla="*/ 0 h 5919694"/>
              <a:gd name="connsiteX0" fmla="*/ 2405 w 5189981"/>
              <a:gd name="connsiteY0" fmla="*/ 0 h 5919694"/>
              <a:gd name="connsiteX1" fmla="*/ 5189981 w 5189981"/>
              <a:gd name="connsiteY1" fmla="*/ 0 h 5919694"/>
              <a:gd name="connsiteX2" fmla="*/ 5189981 w 5189981"/>
              <a:gd name="connsiteY2" fmla="*/ 5919694 h 5919694"/>
              <a:gd name="connsiteX3" fmla="*/ 2534329 w 5189981"/>
              <a:gd name="connsiteY3" fmla="*/ 5916707 h 5919694"/>
              <a:gd name="connsiteX4" fmla="*/ 0 w 5189981"/>
              <a:gd name="connsiteY4" fmla="*/ 3164891 h 5919694"/>
              <a:gd name="connsiteX5" fmla="*/ 2405 w 5189981"/>
              <a:gd name="connsiteY5" fmla="*/ 0 h 5919694"/>
              <a:gd name="connsiteX0" fmla="*/ 2532 w 5190108"/>
              <a:gd name="connsiteY0" fmla="*/ 0 h 5919694"/>
              <a:gd name="connsiteX1" fmla="*/ 5190108 w 5190108"/>
              <a:gd name="connsiteY1" fmla="*/ 0 h 5919694"/>
              <a:gd name="connsiteX2" fmla="*/ 5190108 w 5190108"/>
              <a:gd name="connsiteY2" fmla="*/ 5919694 h 5919694"/>
              <a:gd name="connsiteX3" fmla="*/ 2534456 w 5190108"/>
              <a:gd name="connsiteY3" fmla="*/ 5916707 h 5919694"/>
              <a:gd name="connsiteX4" fmla="*/ 127 w 5190108"/>
              <a:gd name="connsiteY4" fmla="*/ 3164891 h 5919694"/>
              <a:gd name="connsiteX5" fmla="*/ 2532 w 5190108"/>
              <a:gd name="connsiteY5" fmla="*/ 0 h 5919694"/>
              <a:gd name="connsiteX0" fmla="*/ 2464 w 5190040"/>
              <a:gd name="connsiteY0" fmla="*/ 0 h 5919694"/>
              <a:gd name="connsiteX1" fmla="*/ 5190040 w 5190040"/>
              <a:gd name="connsiteY1" fmla="*/ 0 h 5919694"/>
              <a:gd name="connsiteX2" fmla="*/ 5190040 w 5190040"/>
              <a:gd name="connsiteY2" fmla="*/ 5919694 h 5919694"/>
              <a:gd name="connsiteX3" fmla="*/ 2534388 w 5190040"/>
              <a:gd name="connsiteY3" fmla="*/ 5916707 h 5919694"/>
              <a:gd name="connsiteX4" fmla="*/ 59 w 5190040"/>
              <a:gd name="connsiteY4" fmla="*/ 3164891 h 5919694"/>
              <a:gd name="connsiteX5" fmla="*/ 2464 w 5190040"/>
              <a:gd name="connsiteY5" fmla="*/ 0 h 5919694"/>
              <a:gd name="connsiteX0" fmla="*/ 2512 w 5190088"/>
              <a:gd name="connsiteY0" fmla="*/ 0 h 5919694"/>
              <a:gd name="connsiteX1" fmla="*/ 5190088 w 5190088"/>
              <a:gd name="connsiteY1" fmla="*/ 0 h 5919694"/>
              <a:gd name="connsiteX2" fmla="*/ 5190088 w 5190088"/>
              <a:gd name="connsiteY2" fmla="*/ 5919694 h 5919694"/>
              <a:gd name="connsiteX3" fmla="*/ 2534436 w 5190088"/>
              <a:gd name="connsiteY3" fmla="*/ 5916707 h 5919694"/>
              <a:gd name="connsiteX4" fmla="*/ 107 w 5190088"/>
              <a:gd name="connsiteY4" fmla="*/ 3164891 h 5919694"/>
              <a:gd name="connsiteX5" fmla="*/ 2512 w 5190088"/>
              <a:gd name="connsiteY5" fmla="*/ 0 h 5919694"/>
              <a:gd name="connsiteX0" fmla="*/ 2406 w 5189982"/>
              <a:gd name="connsiteY0" fmla="*/ 0 h 5919694"/>
              <a:gd name="connsiteX1" fmla="*/ 5189982 w 5189982"/>
              <a:gd name="connsiteY1" fmla="*/ 0 h 5919694"/>
              <a:gd name="connsiteX2" fmla="*/ 5189982 w 5189982"/>
              <a:gd name="connsiteY2" fmla="*/ 5919694 h 5919694"/>
              <a:gd name="connsiteX3" fmla="*/ 2534330 w 5189982"/>
              <a:gd name="connsiteY3" fmla="*/ 5916707 h 5919694"/>
              <a:gd name="connsiteX4" fmla="*/ 1 w 5189982"/>
              <a:gd name="connsiteY4" fmla="*/ 3164891 h 5919694"/>
              <a:gd name="connsiteX5" fmla="*/ 2406 w 5189982"/>
              <a:gd name="connsiteY5" fmla="*/ 0 h 5919694"/>
              <a:gd name="connsiteX0" fmla="*/ 216 w 5198678"/>
              <a:gd name="connsiteY0" fmla="*/ 333321 h 5919694"/>
              <a:gd name="connsiteX1" fmla="*/ 5198678 w 5198678"/>
              <a:gd name="connsiteY1" fmla="*/ 0 h 5919694"/>
              <a:gd name="connsiteX2" fmla="*/ 5198678 w 5198678"/>
              <a:gd name="connsiteY2" fmla="*/ 5919694 h 5919694"/>
              <a:gd name="connsiteX3" fmla="*/ 2543026 w 5198678"/>
              <a:gd name="connsiteY3" fmla="*/ 5916707 h 5919694"/>
              <a:gd name="connsiteX4" fmla="*/ 8697 w 5198678"/>
              <a:gd name="connsiteY4" fmla="*/ 3164891 h 5919694"/>
              <a:gd name="connsiteX5" fmla="*/ 216 w 5198678"/>
              <a:gd name="connsiteY5" fmla="*/ 333321 h 5919694"/>
              <a:gd name="connsiteX0" fmla="*/ 216 w 5198678"/>
              <a:gd name="connsiteY0" fmla="*/ 0 h 5586373"/>
              <a:gd name="connsiteX1" fmla="*/ 5198678 w 5198678"/>
              <a:gd name="connsiteY1" fmla="*/ 28985 h 5586373"/>
              <a:gd name="connsiteX2" fmla="*/ 5198678 w 5198678"/>
              <a:gd name="connsiteY2" fmla="*/ 5586373 h 5586373"/>
              <a:gd name="connsiteX3" fmla="*/ 2543026 w 5198678"/>
              <a:gd name="connsiteY3" fmla="*/ 5583386 h 5586373"/>
              <a:gd name="connsiteX4" fmla="*/ 8697 w 5198678"/>
              <a:gd name="connsiteY4" fmla="*/ 2831570 h 5586373"/>
              <a:gd name="connsiteX5" fmla="*/ 216 w 5198678"/>
              <a:gd name="connsiteY5" fmla="*/ 0 h 5586373"/>
              <a:gd name="connsiteX0" fmla="*/ 216 w 5198678"/>
              <a:gd name="connsiteY0" fmla="*/ 0 h 5571881"/>
              <a:gd name="connsiteX1" fmla="*/ 5198678 w 5198678"/>
              <a:gd name="connsiteY1" fmla="*/ 14493 h 5571881"/>
              <a:gd name="connsiteX2" fmla="*/ 5198678 w 5198678"/>
              <a:gd name="connsiteY2" fmla="*/ 5571881 h 5571881"/>
              <a:gd name="connsiteX3" fmla="*/ 2543026 w 5198678"/>
              <a:gd name="connsiteY3" fmla="*/ 5568894 h 5571881"/>
              <a:gd name="connsiteX4" fmla="*/ 8697 w 5198678"/>
              <a:gd name="connsiteY4" fmla="*/ 2817078 h 5571881"/>
              <a:gd name="connsiteX5" fmla="*/ 216 w 5198678"/>
              <a:gd name="connsiteY5" fmla="*/ 0 h 5571881"/>
              <a:gd name="connsiteX0" fmla="*/ 216 w 5198678"/>
              <a:gd name="connsiteY0" fmla="*/ 15941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15941 h 5587822"/>
              <a:gd name="connsiteX0" fmla="*/ 216 w 5198678"/>
              <a:gd name="connsiteY0" fmla="*/ 629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629 h 5587822"/>
              <a:gd name="connsiteX0" fmla="*/ 454 w 5198916"/>
              <a:gd name="connsiteY0" fmla="*/ 629 h 5587822"/>
              <a:gd name="connsiteX1" fmla="*/ 5198916 w 5198916"/>
              <a:gd name="connsiteY1" fmla="*/ 0 h 5587822"/>
              <a:gd name="connsiteX2" fmla="*/ 5198916 w 5198916"/>
              <a:gd name="connsiteY2" fmla="*/ 5587822 h 5587822"/>
              <a:gd name="connsiteX3" fmla="*/ 2543264 w 5198916"/>
              <a:gd name="connsiteY3" fmla="*/ 5584835 h 5587822"/>
              <a:gd name="connsiteX4" fmla="*/ 1791 w 5198916"/>
              <a:gd name="connsiteY4" fmla="*/ 3144946 h 5587822"/>
              <a:gd name="connsiteX5" fmla="*/ 454 w 5198916"/>
              <a:gd name="connsiteY5" fmla="*/ 629 h 5587822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4083303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4089175"/>
              <a:gd name="connsiteY0" fmla="*/ 629 h 5595711"/>
              <a:gd name="connsiteX1" fmla="*/ 4083303 w 4089175"/>
              <a:gd name="connsiteY1" fmla="*/ 0 h 5595711"/>
              <a:gd name="connsiteX2" fmla="*/ 4089175 w 4089175"/>
              <a:gd name="connsiteY2" fmla="*/ 5595711 h 5595711"/>
              <a:gd name="connsiteX3" fmla="*/ 1718207 w 4089175"/>
              <a:gd name="connsiteY3" fmla="*/ 5593381 h 5595711"/>
              <a:gd name="connsiteX4" fmla="*/ 1791 w 4089175"/>
              <a:gd name="connsiteY4" fmla="*/ 3144946 h 5595711"/>
              <a:gd name="connsiteX5" fmla="*/ 454 w 4089175"/>
              <a:gd name="connsiteY5" fmla="*/ 629 h 5595711"/>
              <a:gd name="connsiteX0" fmla="*/ 454 w 4083340"/>
              <a:gd name="connsiteY0" fmla="*/ 629 h 5593381"/>
              <a:gd name="connsiteX1" fmla="*/ 4083303 w 4083340"/>
              <a:gd name="connsiteY1" fmla="*/ 0 h 5593381"/>
              <a:gd name="connsiteX2" fmla="*/ 4012844 w 4083340"/>
              <a:gd name="connsiteY2" fmla="*/ 5591438 h 5593381"/>
              <a:gd name="connsiteX3" fmla="*/ 1718207 w 4083340"/>
              <a:gd name="connsiteY3" fmla="*/ 5593381 h 5593381"/>
              <a:gd name="connsiteX4" fmla="*/ 1791 w 4083340"/>
              <a:gd name="connsiteY4" fmla="*/ 3144946 h 5593381"/>
              <a:gd name="connsiteX5" fmla="*/ 454 w 4083340"/>
              <a:gd name="connsiteY5" fmla="*/ 629 h 5593381"/>
              <a:gd name="connsiteX0" fmla="*/ 454 w 4083459"/>
              <a:gd name="connsiteY0" fmla="*/ 629 h 5593381"/>
              <a:gd name="connsiteX1" fmla="*/ 4083303 w 4083459"/>
              <a:gd name="connsiteY1" fmla="*/ 0 h 5593381"/>
              <a:gd name="connsiteX2" fmla="*/ 4070093 w 4083459"/>
              <a:gd name="connsiteY2" fmla="*/ 5591439 h 5593381"/>
              <a:gd name="connsiteX3" fmla="*/ 1718207 w 4083459"/>
              <a:gd name="connsiteY3" fmla="*/ 5593381 h 5593381"/>
              <a:gd name="connsiteX4" fmla="*/ 1791 w 4083459"/>
              <a:gd name="connsiteY4" fmla="*/ 3144946 h 5593381"/>
              <a:gd name="connsiteX5" fmla="*/ 454 w 4083459"/>
              <a:gd name="connsiteY5" fmla="*/ 629 h 5593381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0093"/>
              <a:gd name="connsiteY0" fmla="*/ 0 h 5592752"/>
              <a:gd name="connsiteX1" fmla="*/ 2714232 w 4070093"/>
              <a:gd name="connsiteY1" fmla="*/ 3644 h 5592752"/>
              <a:gd name="connsiteX2" fmla="*/ 4070093 w 4070093"/>
              <a:gd name="connsiteY2" fmla="*/ 5590810 h 5592752"/>
              <a:gd name="connsiteX3" fmla="*/ 1718207 w 4070093"/>
              <a:gd name="connsiteY3" fmla="*/ 5592752 h 5592752"/>
              <a:gd name="connsiteX4" fmla="*/ 1791 w 4070093"/>
              <a:gd name="connsiteY4" fmla="*/ 3144317 h 5592752"/>
              <a:gd name="connsiteX5" fmla="*/ 454 w 4070093"/>
              <a:gd name="connsiteY5" fmla="*/ 0 h 5592752"/>
              <a:gd name="connsiteX0" fmla="*/ 454 w 2714242"/>
              <a:gd name="connsiteY0" fmla="*/ 0 h 5592752"/>
              <a:gd name="connsiteX1" fmla="*/ 2714232 w 2714242"/>
              <a:gd name="connsiteY1" fmla="*/ 3644 h 5592752"/>
              <a:gd name="connsiteX2" fmla="*/ 2455391 w 2714242"/>
              <a:gd name="connsiteY2" fmla="*/ 5590810 h 5592752"/>
              <a:gd name="connsiteX3" fmla="*/ 1718207 w 2714242"/>
              <a:gd name="connsiteY3" fmla="*/ 5592752 h 5592752"/>
              <a:gd name="connsiteX4" fmla="*/ 1791 w 2714242"/>
              <a:gd name="connsiteY4" fmla="*/ 3144317 h 5592752"/>
              <a:gd name="connsiteX5" fmla="*/ 454 w 2714242"/>
              <a:gd name="connsiteY5" fmla="*/ 0 h 5592752"/>
              <a:gd name="connsiteX0" fmla="*/ 454 w 2714778"/>
              <a:gd name="connsiteY0" fmla="*/ 0 h 5596508"/>
              <a:gd name="connsiteX1" fmla="*/ 2714232 w 2714778"/>
              <a:gd name="connsiteY1" fmla="*/ 3644 h 5596508"/>
              <a:gd name="connsiteX2" fmla="*/ 2714070 w 2714778"/>
              <a:gd name="connsiteY2" fmla="*/ 5596508 h 5596508"/>
              <a:gd name="connsiteX3" fmla="*/ 1718207 w 2714778"/>
              <a:gd name="connsiteY3" fmla="*/ 5592752 h 5596508"/>
              <a:gd name="connsiteX4" fmla="*/ 1791 w 2714778"/>
              <a:gd name="connsiteY4" fmla="*/ 3144317 h 5596508"/>
              <a:gd name="connsiteX5" fmla="*/ 454 w 2714778"/>
              <a:gd name="connsiteY5" fmla="*/ 0 h 5596508"/>
              <a:gd name="connsiteX0" fmla="*/ 454 w 2714070"/>
              <a:gd name="connsiteY0" fmla="*/ 0 h 5596508"/>
              <a:gd name="connsiteX1" fmla="*/ 2709992 w 2714070"/>
              <a:gd name="connsiteY1" fmla="*/ 3644 h 5596508"/>
              <a:gd name="connsiteX2" fmla="*/ 2714070 w 2714070"/>
              <a:gd name="connsiteY2" fmla="*/ 5596508 h 5596508"/>
              <a:gd name="connsiteX3" fmla="*/ 1718207 w 2714070"/>
              <a:gd name="connsiteY3" fmla="*/ 5592752 h 5596508"/>
              <a:gd name="connsiteX4" fmla="*/ 1791 w 2714070"/>
              <a:gd name="connsiteY4" fmla="*/ 3144317 h 5596508"/>
              <a:gd name="connsiteX5" fmla="*/ 454 w 2714070"/>
              <a:gd name="connsiteY5" fmla="*/ 0 h 5596508"/>
              <a:gd name="connsiteX0" fmla="*/ 454 w 2714779"/>
              <a:gd name="connsiteY0" fmla="*/ 2054 h 5598562"/>
              <a:gd name="connsiteX1" fmla="*/ 2714233 w 2714779"/>
              <a:gd name="connsiteY1" fmla="*/ 0 h 5598562"/>
              <a:gd name="connsiteX2" fmla="*/ 2714070 w 2714779"/>
              <a:gd name="connsiteY2" fmla="*/ 5598562 h 5598562"/>
              <a:gd name="connsiteX3" fmla="*/ 1718207 w 2714779"/>
              <a:gd name="connsiteY3" fmla="*/ 5594806 h 5598562"/>
              <a:gd name="connsiteX4" fmla="*/ 1791 w 2714779"/>
              <a:gd name="connsiteY4" fmla="*/ 3146371 h 5598562"/>
              <a:gd name="connsiteX5" fmla="*/ 454 w 2714779"/>
              <a:gd name="connsiteY5" fmla="*/ 2054 h 5598562"/>
              <a:gd name="connsiteX0" fmla="*/ 454 w 2714779"/>
              <a:gd name="connsiteY0" fmla="*/ 7751 h 5598562"/>
              <a:gd name="connsiteX1" fmla="*/ 2714233 w 2714779"/>
              <a:gd name="connsiteY1" fmla="*/ 0 h 5598562"/>
              <a:gd name="connsiteX2" fmla="*/ 2714070 w 2714779"/>
              <a:gd name="connsiteY2" fmla="*/ 5598562 h 5598562"/>
              <a:gd name="connsiteX3" fmla="*/ 1718207 w 2714779"/>
              <a:gd name="connsiteY3" fmla="*/ 5594806 h 5598562"/>
              <a:gd name="connsiteX4" fmla="*/ 1791 w 2714779"/>
              <a:gd name="connsiteY4" fmla="*/ 3146371 h 5598562"/>
              <a:gd name="connsiteX5" fmla="*/ 454 w 2714779"/>
              <a:gd name="connsiteY5" fmla="*/ 7751 h 5598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4779" h="5598562">
                <a:moveTo>
                  <a:pt x="454" y="7751"/>
                </a:moveTo>
                <a:lnTo>
                  <a:pt x="2714233" y="0"/>
                </a:lnTo>
                <a:cubicBezTo>
                  <a:pt x="2716190" y="1865237"/>
                  <a:pt x="2712113" y="3733325"/>
                  <a:pt x="2714070" y="5598562"/>
                </a:cubicBezTo>
                <a:lnTo>
                  <a:pt x="1718207" y="5594806"/>
                </a:lnTo>
                <a:cubicBezTo>
                  <a:pt x="689093" y="5284674"/>
                  <a:pt x="-8821" y="4000042"/>
                  <a:pt x="1791" y="3146371"/>
                </a:cubicBezTo>
                <a:cubicBezTo>
                  <a:pt x="3783" y="1943108"/>
                  <a:pt x="-1538" y="1211014"/>
                  <a:pt x="454" y="7751"/>
                </a:cubicBez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939388E-DE68-4319-9112-7BA5E2C40E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5326" y="1700213"/>
            <a:ext cx="7089890" cy="460851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spcAft>
                <a:spcPts val="600"/>
              </a:spcAft>
              <a:defRPr lang="en-US" dirty="0" smtClean="0"/>
            </a:lvl5pPr>
            <a:lvl6pPr>
              <a:defRPr lang="en-AU" dirty="0"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E5BD460-2E08-418B-9ED2-FED7577890A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FE2A31D-86B6-46B8-BB44-FE4A0151AFEC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9DB1757-F26E-4E87-887C-D21CB8F0D4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3322A0C3-D06A-4B53-BF2D-7247BE3F1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052736"/>
            <a:ext cx="7089890" cy="4690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A16CAE-14B9-4A43-877B-E46EF044168C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95BFC0C-3AAF-4677-B586-CD5CBF731F79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3135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64299D2-DE60-4B62-A10B-375899206764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695325" y="1143405"/>
            <a:ext cx="10738247" cy="1296144"/>
          </a:xfrm>
        </p:spPr>
        <p:txBody>
          <a:bodyPr anchor="b">
            <a:noAutofit/>
          </a:bodyPr>
          <a:lstStyle>
            <a:lvl1pPr>
              <a:lnSpc>
                <a:spcPts val="504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[Title]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695298" y="2553954"/>
            <a:ext cx="10747200" cy="26752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240"/>
              </a:lnSpc>
              <a:buNone/>
              <a:defRPr sz="27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18" name="Right Triangle 3">
            <a:extLst>
              <a:ext uri="{FF2B5EF4-FFF2-40B4-BE49-F238E27FC236}">
                <a16:creationId xmlns:a16="http://schemas.microsoft.com/office/drawing/2014/main" id="{E49831C3-1265-4B26-84DA-16A7EC28AF57}"/>
              </a:ext>
            </a:extLst>
          </p:cNvPr>
          <p:cNvSpPr/>
          <p:nvPr userDrawn="1"/>
        </p:nvSpPr>
        <p:spPr bwMode="white">
          <a:xfrm>
            <a:off x="1" y="4076700"/>
            <a:ext cx="2555875" cy="2781300"/>
          </a:xfrm>
          <a:custGeom>
            <a:avLst/>
            <a:gdLst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5875" h="2781300">
                <a:moveTo>
                  <a:pt x="0" y="2781300"/>
                </a:moveTo>
                <a:lnTo>
                  <a:pt x="0" y="0"/>
                </a:lnTo>
                <a:cubicBezTo>
                  <a:pt x="158687" y="1674158"/>
                  <a:pt x="1584388" y="2511611"/>
                  <a:pt x="2555875" y="2781300"/>
                </a:cubicBezTo>
                <a:lnTo>
                  <a:pt x="0" y="27813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8" name="Graphic 1">
            <a:extLst>
              <a:ext uri="{FF2B5EF4-FFF2-40B4-BE49-F238E27FC236}">
                <a16:creationId xmlns:a16="http://schemas.microsoft.com/office/drawing/2014/main" id="{570549AC-72A0-49C7-B98A-4959B5690850}"/>
              </a:ext>
            </a:extLst>
          </p:cNvPr>
          <p:cNvSpPr/>
          <p:nvPr userDrawn="1"/>
        </p:nvSpPr>
        <p:spPr bwMode="white">
          <a:xfrm>
            <a:off x="9912424" y="5571759"/>
            <a:ext cx="2279576" cy="1286241"/>
          </a:xfrm>
          <a:custGeom>
            <a:avLst/>
            <a:gdLst>
              <a:gd name="connsiteX0" fmla="*/ 1704499 w 1704975"/>
              <a:gd name="connsiteY0" fmla="*/ 961382 h 962025"/>
              <a:gd name="connsiteX1" fmla="*/ 1172051 w 1704975"/>
              <a:gd name="connsiteY1" fmla="*/ 803267 h 962025"/>
              <a:gd name="connsiteX2" fmla="*/ 589121 w 1704975"/>
              <a:gd name="connsiteY2" fmla="*/ 611815 h 962025"/>
              <a:gd name="connsiteX3" fmla="*/ 7144 w 1704975"/>
              <a:gd name="connsiteY3" fmla="*/ 768977 h 962025"/>
              <a:gd name="connsiteX4" fmla="*/ 764381 w 1704975"/>
              <a:gd name="connsiteY4" fmla="*/ 128897 h 962025"/>
              <a:gd name="connsiteX5" fmla="*/ 1614011 w 1704975"/>
              <a:gd name="connsiteY5" fmla="*/ 72700 h 962025"/>
              <a:gd name="connsiteX6" fmla="*/ 1705451 w 1704975"/>
              <a:gd name="connsiteY6" fmla="*/ 104132 h 962025"/>
              <a:gd name="connsiteX7" fmla="*/ 1704499 w 1704975"/>
              <a:gd name="connsiteY7" fmla="*/ 961382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04975" h="962025">
                <a:moveTo>
                  <a:pt x="1704499" y="961382"/>
                </a:moveTo>
                <a:cubicBezTo>
                  <a:pt x="1523524" y="935665"/>
                  <a:pt x="1348264" y="859465"/>
                  <a:pt x="1172051" y="803267"/>
                </a:cubicBezTo>
                <a:cubicBezTo>
                  <a:pt x="976789" y="741355"/>
                  <a:pt x="788194" y="654677"/>
                  <a:pt x="589121" y="611815"/>
                </a:cubicBezTo>
                <a:cubicBezTo>
                  <a:pt x="301466" y="550855"/>
                  <a:pt x="224314" y="585145"/>
                  <a:pt x="7144" y="768977"/>
                </a:cubicBezTo>
                <a:cubicBezTo>
                  <a:pt x="50006" y="717542"/>
                  <a:pt x="525304" y="253675"/>
                  <a:pt x="764381" y="128897"/>
                </a:cubicBezTo>
                <a:cubicBezTo>
                  <a:pt x="1040606" y="-14930"/>
                  <a:pt x="1321594" y="-28265"/>
                  <a:pt x="1614011" y="72700"/>
                </a:cubicBezTo>
                <a:cubicBezTo>
                  <a:pt x="1644491" y="83177"/>
                  <a:pt x="1674971" y="93655"/>
                  <a:pt x="1705451" y="104132"/>
                </a:cubicBezTo>
                <a:lnTo>
                  <a:pt x="1704499" y="96138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EDF6610-A984-4E2A-B1B8-C6D0294849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5325" y="207631"/>
            <a:ext cx="3204000" cy="47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75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Two Thirds Al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B39BD51-2E8D-4FDD-8EEB-A7A9070EDD6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409550" y="-3115"/>
            <a:ext cx="7782449" cy="6868289"/>
          </a:xfrm>
          <a:custGeom>
            <a:avLst/>
            <a:gdLst>
              <a:gd name="connsiteX0" fmla="*/ 0 w 5187576"/>
              <a:gd name="connsiteY0" fmla="*/ 0 h 5919694"/>
              <a:gd name="connsiteX1" fmla="*/ 5187576 w 5187576"/>
              <a:gd name="connsiteY1" fmla="*/ 0 h 5919694"/>
              <a:gd name="connsiteX2" fmla="*/ 5187576 w 5187576"/>
              <a:gd name="connsiteY2" fmla="*/ 5919694 h 5919694"/>
              <a:gd name="connsiteX3" fmla="*/ 0 w 5187576"/>
              <a:gd name="connsiteY3" fmla="*/ 5919694 h 5919694"/>
              <a:gd name="connsiteX4" fmla="*/ 0 w 5187576"/>
              <a:gd name="connsiteY4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5977 w 5193553"/>
              <a:gd name="connsiteY3" fmla="*/ 5919694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687921 w 5193555"/>
              <a:gd name="connsiteY3" fmla="*/ 5101592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537903 w 5193555"/>
              <a:gd name="connsiteY3" fmla="*/ 5916707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12 w 5187688"/>
              <a:gd name="connsiteY0" fmla="*/ 0 h 5919694"/>
              <a:gd name="connsiteX1" fmla="*/ 5187688 w 5187688"/>
              <a:gd name="connsiteY1" fmla="*/ 0 h 5919694"/>
              <a:gd name="connsiteX2" fmla="*/ 5187688 w 5187688"/>
              <a:gd name="connsiteY2" fmla="*/ 5919694 h 5919694"/>
              <a:gd name="connsiteX3" fmla="*/ 2532036 w 5187688"/>
              <a:gd name="connsiteY3" fmla="*/ 5916707 h 5919694"/>
              <a:gd name="connsiteX4" fmla="*/ 21520 w 5187688"/>
              <a:gd name="connsiteY4" fmla="*/ 3298360 h 5919694"/>
              <a:gd name="connsiteX5" fmla="*/ 112 w 5187688"/>
              <a:gd name="connsiteY5" fmla="*/ 0 h 5919694"/>
              <a:gd name="connsiteX0" fmla="*/ 2405 w 5189981"/>
              <a:gd name="connsiteY0" fmla="*/ 0 h 5919694"/>
              <a:gd name="connsiteX1" fmla="*/ 5189981 w 5189981"/>
              <a:gd name="connsiteY1" fmla="*/ 0 h 5919694"/>
              <a:gd name="connsiteX2" fmla="*/ 5189981 w 5189981"/>
              <a:gd name="connsiteY2" fmla="*/ 5919694 h 5919694"/>
              <a:gd name="connsiteX3" fmla="*/ 2534329 w 5189981"/>
              <a:gd name="connsiteY3" fmla="*/ 5916707 h 5919694"/>
              <a:gd name="connsiteX4" fmla="*/ 0 w 5189981"/>
              <a:gd name="connsiteY4" fmla="*/ 3164891 h 5919694"/>
              <a:gd name="connsiteX5" fmla="*/ 2405 w 5189981"/>
              <a:gd name="connsiteY5" fmla="*/ 0 h 5919694"/>
              <a:gd name="connsiteX0" fmla="*/ 2532 w 5190108"/>
              <a:gd name="connsiteY0" fmla="*/ 0 h 5919694"/>
              <a:gd name="connsiteX1" fmla="*/ 5190108 w 5190108"/>
              <a:gd name="connsiteY1" fmla="*/ 0 h 5919694"/>
              <a:gd name="connsiteX2" fmla="*/ 5190108 w 5190108"/>
              <a:gd name="connsiteY2" fmla="*/ 5919694 h 5919694"/>
              <a:gd name="connsiteX3" fmla="*/ 2534456 w 5190108"/>
              <a:gd name="connsiteY3" fmla="*/ 5916707 h 5919694"/>
              <a:gd name="connsiteX4" fmla="*/ 127 w 5190108"/>
              <a:gd name="connsiteY4" fmla="*/ 3164891 h 5919694"/>
              <a:gd name="connsiteX5" fmla="*/ 2532 w 5190108"/>
              <a:gd name="connsiteY5" fmla="*/ 0 h 5919694"/>
              <a:gd name="connsiteX0" fmla="*/ 2464 w 5190040"/>
              <a:gd name="connsiteY0" fmla="*/ 0 h 5919694"/>
              <a:gd name="connsiteX1" fmla="*/ 5190040 w 5190040"/>
              <a:gd name="connsiteY1" fmla="*/ 0 h 5919694"/>
              <a:gd name="connsiteX2" fmla="*/ 5190040 w 5190040"/>
              <a:gd name="connsiteY2" fmla="*/ 5919694 h 5919694"/>
              <a:gd name="connsiteX3" fmla="*/ 2534388 w 5190040"/>
              <a:gd name="connsiteY3" fmla="*/ 5916707 h 5919694"/>
              <a:gd name="connsiteX4" fmla="*/ 59 w 5190040"/>
              <a:gd name="connsiteY4" fmla="*/ 3164891 h 5919694"/>
              <a:gd name="connsiteX5" fmla="*/ 2464 w 5190040"/>
              <a:gd name="connsiteY5" fmla="*/ 0 h 5919694"/>
              <a:gd name="connsiteX0" fmla="*/ 2512 w 5190088"/>
              <a:gd name="connsiteY0" fmla="*/ 0 h 5919694"/>
              <a:gd name="connsiteX1" fmla="*/ 5190088 w 5190088"/>
              <a:gd name="connsiteY1" fmla="*/ 0 h 5919694"/>
              <a:gd name="connsiteX2" fmla="*/ 5190088 w 5190088"/>
              <a:gd name="connsiteY2" fmla="*/ 5919694 h 5919694"/>
              <a:gd name="connsiteX3" fmla="*/ 2534436 w 5190088"/>
              <a:gd name="connsiteY3" fmla="*/ 5916707 h 5919694"/>
              <a:gd name="connsiteX4" fmla="*/ 107 w 5190088"/>
              <a:gd name="connsiteY4" fmla="*/ 3164891 h 5919694"/>
              <a:gd name="connsiteX5" fmla="*/ 2512 w 5190088"/>
              <a:gd name="connsiteY5" fmla="*/ 0 h 5919694"/>
              <a:gd name="connsiteX0" fmla="*/ 2406 w 5189982"/>
              <a:gd name="connsiteY0" fmla="*/ 0 h 5919694"/>
              <a:gd name="connsiteX1" fmla="*/ 5189982 w 5189982"/>
              <a:gd name="connsiteY1" fmla="*/ 0 h 5919694"/>
              <a:gd name="connsiteX2" fmla="*/ 5189982 w 5189982"/>
              <a:gd name="connsiteY2" fmla="*/ 5919694 h 5919694"/>
              <a:gd name="connsiteX3" fmla="*/ 2534330 w 5189982"/>
              <a:gd name="connsiteY3" fmla="*/ 5916707 h 5919694"/>
              <a:gd name="connsiteX4" fmla="*/ 1 w 5189982"/>
              <a:gd name="connsiteY4" fmla="*/ 3164891 h 5919694"/>
              <a:gd name="connsiteX5" fmla="*/ 2406 w 5189982"/>
              <a:gd name="connsiteY5" fmla="*/ 0 h 5919694"/>
              <a:gd name="connsiteX0" fmla="*/ 216 w 5198678"/>
              <a:gd name="connsiteY0" fmla="*/ 333321 h 5919694"/>
              <a:gd name="connsiteX1" fmla="*/ 5198678 w 5198678"/>
              <a:gd name="connsiteY1" fmla="*/ 0 h 5919694"/>
              <a:gd name="connsiteX2" fmla="*/ 5198678 w 5198678"/>
              <a:gd name="connsiteY2" fmla="*/ 5919694 h 5919694"/>
              <a:gd name="connsiteX3" fmla="*/ 2543026 w 5198678"/>
              <a:gd name="connsiteY3" fmla="*/ 5916707 h 5919694"/>
              <a:gd name="connsiteX4" fmla="*/ 8697 w 5198678"/>
              <a:gd name="connsiteY4" fmla="*/ 3164891 h 5919694"/>
              <a:gd name="connsiteX5" fmla="*/ 216 w 5198678"/>
              <a:gd name="connsiteY5" fmla="*/ 333321 h 5919694"/>
              <a:gd name="connsiteX0" fmla="*/ 216 w 5198678"/>
              <a:gd name="connsiteY0" fmla="*/ 0 h 5586373"/>
              <a:gd name="connsiteX1" fmla="*/ 5198678 w 5198678"/>
              <a:gd name="connsiteY1" fmla="*/ 28985 h 5586373"/>
              <a:gd name="connsiteX2" fmla="*/ 5198678 w 5198678"/>
              <a:gd name="connsiteY2" fmla="*/ 5586373 h 5586373"/>
              <a:gd name="connsiteX3" fmla="*/ 2543026 w 5198678"/>
              <a:gd name="connsiteY3" fmla="*/ 5583386 h 5586373"/>
              <a:gd name="connsiteX4" fmla="*/ 8697 w 5198678"/>
              <a:gd name="connsiteY4" fmla="*/ 2831570 h 5586373"/>
              <a:gd name="connsiteX5" fmla="*/ 216 w 5198678"/>
              <a:gd name="connsiteY5" fmla="*/ 0 h 5586373"/>
              <a:gd name="connsiteX0" fmla="*/ 216 w 5198678"/>
              <a:gd name="connsiteY0" fmla="*/ 0 h 5571881"/>
              <a:gd name="connsiteX1" fmla="*/ 5198678 w 5198678"/>
              <a:gd name="connsiteY1" fmla="*/ 14493 h 5571881"/>
              <a:gd name="connsiteX2" fmla="*/ 5198678 w 5198678"/>
              <a:gd name="connsiteY2" fmla="*/ 5571881 h 5571881"/>
              <a:gd name="connsiteX3" fmla="*/ 2543026 w 5198678"/>
              <a:gd name="connsiteY3" fmla="*/ 5568894 h 5571881"/>
              <a:gd name="connsiteX4" fmla="*/ 8697 w 5198678"/>
              <a:gd name="connsiteY4" fmla="*/ 2817078 h 5571881"/>
              <a:gd name="connsiteX5" fmla="*/ 216 w 5198678"/>
              <a:gd name="connsiteY5" fmla="*/ 0 h 5571881"/>
              <a:gd name="connsiteX0" fmla="*/ 216 w 5198678"/>
              <a:gd name="connsiteY0" fmla="*/ 15941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15941 h 5587822"/>
              <a:gd name="connsiteX0" fmla="*/ 216 w 5198678"/>
              <a:gd name="connsiteY0" fmla="*/ 629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629 h 5587822"/>
              <a:gd name="connsiteX0" fmla="*/ 454 w 5198916"/>
              <a:gd name="connsiteY0" fmla="*/ 629 h 5587822"/>
              <a:gd name="connsiteX1" fmla="*/ 5198916 w 5198916"/>
              <a:gd name="connsiteY1" fmla="*/ 0 h 5587822"/>
              <a:gd name="connsiteX2" fmla="*/ 5198916 w 5198916"/>
              <a:gd name="connsiteY2" fmla="*/ 5587822 h 5587822"/>
              <a:gd name="connsiteX3" fmla="*/ 2543264 w 5198916"/>
              <a:gd name="connsiteY3" fmla="*/ 5584835 h 5587822"/>
              <a:gd name="connsiteX4" fmla="*/ 1791 w 5198916"/>
              <a:gd name="connsiteY4" fmla="*/ 3144946 h 5587822"/>
              <a:gd name="connsiteX5" fmla="*/ 454 w 5198916"/>
              <a:gd name="connsiteY5" fmla="*/ 629 h 5587822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586635 h 6179387"/>
              <a:gd name="connsiteX1" fmla="*/ 5198916 w 5198916"/>
              <a:gd name="connsiteY1" fmla="*/ 0 h 6179387"/>
              <a:gd name="connsiteX2" fmla="*/ 5198916 w 5198916"/>
              <a:gd name="connsiteY2" fmla="*/ 6173828 h 6179387"/>
              <a:gd name="connsiteX3" fmla="*/ 1718207 w 5198916"/>
              <a:gd name="connsiteY3" fmla="*/ 6179387 h 6179387"/>
              <a:gd name="connsiteX4" fmla="*/ 1791 w 5198916"/>
              <a:gd name="connsiteY4" fmla="*/ 3730952 h 6179387"/>
              <a:gd name="connsiteX5" fmla="*/ 454 w 5198916"/>
              <a:gd name="connsiteY5" fmla="*/ 586635 h 6179387"/>
              <a:gd name="connsiteX0" fmla="*/ 8476 w 5197245"/>
              <a:gd name="connsiteY0" fmla="*/ 39696 h 6179387"/>
              <a:gd name="connsiteX1" fmla="*/ 5197245 w 5197245"/>
              <a:gd name="connsiteY1" fmla="*/ 0 h 6179387"/>
              <a:gd name="connsiteX2" fmla="*/ 5197245 w 5197245"/>
              <a:gd name="connsiteY2" fmla="*/ 6173828 h 6179387"/>
              <a:gd name="connsiteX3" fmla="*/ 1716536 w 5197245"/>
              <a:gd name="connsiteY3" fmla="*/ 6179387 h 6179387"/>
              <a:gd name="connsiteX4" fmla="*/ 120 w 5197245"/>
              <a:gd name="connsiteY4" fmla="*/ 3730952 h 6179387"/>
              <a:gd name="connsiteX5" fmla="*/ 8476 w 5197245"/>
              <a:gd name="connsiteY5" fmla="*/ 39696 h 6179387"/>
              <a:gd name="connsiteX0" fmla="*/ 8476 w 5197245"/>
              <a:gd name="connsiteY0" fmla="*/ 0 h 6139691"/>
              <a:gd name="connsiteX1" fmla="*/ 5146357 w 5197245"/>
              <a:gd name="connsiteY1" fmla="*/ 191044 h 6139691"/>
              <a:gd name="connsiteX2" fmla="*/ 5197245 w 5197245"/>
              <a:gd name="connsiteY2" fmla="*/ 6134132 h 6139691"/>
              <a:gd name="connsiteX3" fmla="*/ 1716536 w 5197245"/>
              <a:gd name="connsiteY3" fmla="*/ 6139691 h 6139691"/>
              <a:gd name="connsiteX4" fmla="*/ 120 w 5197245"/>
              <a:gd name="connsiteY4" fmla="*/ 3691256 h 6139691"/>
              <a:gd name="connsiteX5" fmla="*/ 8476 w 5197245"/>
              <a:gd name="connsiteY5" fmla="*/ 0 h 6139691"/>
              <a:gd name="connsiteX0" fmla="*/ 8476 w 5197245"/>
              <a:gd name="connsiteY0" fmla="*/ 22604 h 6162295"/>
              <a:gd name="connsiteX1" fmla="*/ 5197245 w 5197245"/>
              <a:gd name="connsiteY1" fmla="*/ 0 h 6162295"/>
              <a:gd name="connsiteX2" fmla="*/ 5197245 w 5197245"/>
              <a:gd name="connsiteY2" fmla="*/ 6156736 h 6162295"/>
              <a:gd name="connsiteX3" fmla="*/ 1716536 w 5197245"/>
              <a:gd name="connsiteY3" fmla="*/ 6162295 h 6162295"/>
              <a:gd name="connsiteX4" fmla="*/ 120 w 5197245"/>
              <a:gd name="connsiteY4" fmla="*/ 3713860 h 6162295"/>
              <a:gd name="connsiteX5" fmla="*/ 8476 w 5197245"/>
              <a:gd name="connsiteY5" fmla="*/ 22604 h 6162295"/>
              <a:gd name="connsiteX0" fmla="*/ 2115 w 5197245"/>
              <a:gd name="connsiteY0" fmla="*/ 5512 h 6162295"/>
              <a:gd name="connsiteX1" fmla="*/ 5197245 w 5197245"/>
              <a:gd name="connsiteY1" fmla="*/ 0 h 6162295"/>
              <a:gd name="connsiteX2" fmla="*/ 5197245 w 5197245"/>
              <a:gd name="connsiteY2" fmla="*/ 6156736 h 6162295"/>
              <a:gd name="connsiteX3" fmla="*/ 1716536 w 5197245"/>
              <a:gd name="connsiteY3" fmla="*/ 6162295 h 6162295"/>
              <a:gd name="connsiteX4" fmla="*/ 120 w 5197245"/>
              <a:gd name="connsiteY4" fmla="*/ 3713860 h 6162295"/>
              <a:gd name="connsiteX5" fmla="*/ 2115 w 5197245"/>
              <a:gd name="connsiteY5" fmla="*/ 5512 h 6162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97245" h="6162295">
                <a:moveTo>
                  <a:pt x="2115" y="5512"/>
                </a:moveTo>
                <a:lnTo>
                  <a:pt x="5197245" y="0"/>
                </a:lnTo>
                <a:lnTo>
                  <a:pt x="5197245" y="6156736"/>
                </a:lnTo>
                <a:lnTo>
                  <a:pt x="1716536" y="6162295"/>
                </a:lnTo>
                <a:cubicBezTo>
                  <a:pt x="687422" y="5852163"/>
                  <a:pt x="-10492" y="4567531"/>
                  <a:pt x="120" y="3713860"/>
                </a:cubicBezTo>
                <a:cubicBezTo>
                  <a:pt x="2112" y="2510597"/>
                  <a:pt x="123" y="1208775"/>
                  <a:pt x="2115" y="5512"/>
                </a:cubicBez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05E8E5-FC3F-4B02-8560-314161E659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783E44-C534-44A2-8F6E-F9372FE5C6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5B945E3-14E3-4804-9C19-FEC6CFB9A2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6" y="2204864"/>
            <a:ext cx="3384000" cy="4093424"/>
          </a:xfrm>
          <a:prstGeom prst="rect">
            <a:avLst/>
          </a:prstGeom>
        </p:spPr>
        <p:txBody>
          <a:bodyPr/>
          <a:lstStyle>
            <a:lvl1pPr>
              <a:buNone/>
              <a:defRPr lang="en-US" dirty="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lang="en-US" dirty="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  <a:lvl6pPr>
              <a:defRPr lang="en-AU" dirty="0">
                <a:solidFill>
                  <a:schemeClr val="bg1"/>
                </a:solidFill>
              </a:defRPr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322D7A-8171-44C9-AFA6-24E34B78763E}"/>
              </a:ext>
            </a:extLst>
          </p:cNvPr>
          <p:cNvSpPr txBox="1"/>
          <p:nvPr userDrawn="1"/>
        </p:nvSpPr>
        <p:spPr>
          <a:xfrm>
            <a:off x="1" y="-1053499"/>
            <a:ext cx="7632171" cy="95410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AU" sz="1400" dirty="0">
                <a:solidFill>
                  <a:schemeClr val="bg1"/>
                </a:solidFill>
              </a:rPr>
              <a:t>For this slide design, you can change the background colour</a:t>
            </a:r>
          </a:p>
          <a:p>
            <a:r>
              <a:rPr lang="en-AU" sz="1400" dirty="0">
                <a:solidFill>
                  <a:schemeClr val="bg1"/>
                </a:solidFill>
              </a:rPr>
              <a:t>by right-clicking somewhere on the slide, not in a content placeholder.</a:t>
            </a:r>
          </a:p>
          <a:p>
            <a:r>
              <a:rPr lang="en-US" sz="1400" dirty="0">
                <a:solidFill>
                  <a:schemeClr val="bg1"/>
                </a:solidFill>
              </a:rPr>
              <a:t>‘Format Background</a:t>
            </a:r>
          </a:p>
          <a:p>
            <a:r>
              <a:rPr lang="en-US" sz="1400" dirty="0">
                <a:solidFill>
                  <a:schemeClr val="bg1"/>
                </a:solidFill>
              </a:rPr>
              <a:t>Under the ‘Fill’ menu, ‘change ‘Solid fill’ to a </a:t>
            </a:r>
            <a:r>
              <a:rPr lang="en-US" sz="1400" dirty="0" err="1">
                <a:solidFill>
                  <a:schemeClr val="bg1"/>
                </a:solidFill>
              </a:rPr>
              <a:t>colour</a:t>
            </a:r>
            <a:r>
              <a:rPr lang="en-US" sz="1400" dirty="0">
                <a:solidFill>
                  <a:schemeClr val="bg1"/>
                </a:solidFill>
              </a:rPr>
              <a:t> from the palette</a:t>
            </a:r>
            <a:endParaRPr lang="en-AU" sz="1400" dirty="0">
              <a:solidFill>
                <a:schemeClr val="bg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F45073E-2992-405B-AB05-A3E6ADD28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052736"/>
            <a:ext cx="3384549" cy="1008112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604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Half Al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8FB0C548-DD10-4ED1-BA05-293A119D2AE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102278" y="-2778"/>
            <a:ext cx="6093632" cy="6860624"/>
          </a:xfrm>
          <a:custGeom>
            <a:avLst/>
            <a:gdLst>
              <a:gd name="connsiteX0" fmla="*/ 0 w 5187576"/>
              <a:gd name="connsiteY0" fmla="*/ 0 h 5919694"/>
              <a:gd name="connsiteX1" fmla="*/ 5187576 w 5187576"/>
              <a:gd name="connsiteY1" fmla="*/ 0 h 5919694"/>
              <a:gd name="connsiteX2" fmla="*/ 5187576 w 5187576"/>
              <a:gd name="connsiteY2" fmla="*/ 5919694 h 5919694"/>
              <a:gd name="connsiteX3" fmla="*/ 0 w 5187576"/>
              <a:gd name="connsiteY3" fmla="*/ 5919694 h 5919694"/>
              <a:gd name="connsiteX4" fmla="*/ 0 w 5187576"/>
              <a:gd name="connsiteY4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5977 w 5193553"/>
              <a:gd name="connsiteY3" fmla="*/ 5919694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687921 w 5193555"/>
              <a:gd name="connsiteY3" fmla="*/ 5101592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537903 w 5193555"/>
              <a:gd name="connsiteY3" fmla="*/ 5916707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12 w 5187688"/>
              <a:gd name="connsiteY0" fmla="*/ 0 h 5919694"/>
              <a:gd name="connsiteX1" fmla="*/ 5187688 w 5187688"/>
              <a:gd name="connsiteY1" fmla="*/ 0 h 5919694"/>
              <a:gd name="connsiteX2" fmla="*/ 5187688 w 5187688"/>
              <a:gd name="connsiteY2" fmla="*/ 5919694 h 5919694"/>
              <a:gd name="connsiteX3" fmla="*/ 2532036 w 5187688"/>
              <a:gd name="connsiteY3" fmla="*/ 5916707 h 5919694"/>
              <a:gd name="connsiteX4" fmla="*/ 21520 w 5187688"/>
              <a:gd name="connsiteY4" fmla="*/ 3298360 h 5919694"/>
              <a:gd name="connsiteX5" fmla="*/ 112 w 5187688"/>
              <a:gd name="connsiteY5" fmla="*/ 0 h 5919694"/>
              <a:gd name="connsiteX0" fmla="*/ 2405 w 5189981"/>
              <a:gd name="connsiteY0" fmla="*/ 0 h 5919694"/>
              <a:gd name="connsiteX1" fmla="*/ 5189981 w 5189981"/>
              <a:gd name="connsiteY1" fmla="*/ 0 h 5919694"/>
              <a:gd name="connsiteX2" fmla="*/ 5189981 w 5189981"/>
              <a:gd name="connsiteY2" fmla="*/ 5919694 h 5919694"/>
              <a:gd name="connsiteX3" fmla="*/ 2534329 w 5189981"/>
              <a:gd name="connsiteY3" fmla="*/ 5916707 h 5919694"/>
              <a:gd name="connsiteX4" fmla="*/ 0 w 5189981"/>
              <a:gd name="connsiteY4" fmla="*/ 3164891 h 5919694"/>
              <a:gd name="connsiteX5" fmla="*/ 2405 w 5189981"/>
              <a:gd name="connsiteY5" fmla="*/ 0 h 5919694"/>
              <a:gd name="connsiteX0" fmla="*/ 2532 w 5190108"/>
              <a:gd name="connsiteY0" fmla="*/ 0 h 5919694"/>
              <a:gd name="connsiteX1" fmla="*/ 5190108 w 5190108"/>
              <a:gd name="connsiteY1" fmla="*/ 0 h 5919694"/>
              <a:gd name="connsiteX2" fmla="*/ 5190108 w 5190108"/>
              <a:gd name="connsiteY2" fmla="*/ 5919694 h 5919694"/>
              <a:gd name="connsiteX3" fmla="*/ 2534456 w 5190108"/>
              <a:gd name="connsiteY3" fmla="*/ 5916707 h 5919694"/>
              <a:gd name="connsiteX4" fmla="*/ 127 w 5190108"/>
              <a:gd name="connsiteY4" fmla="*/ 3164891 h 5919694"/>
              <a:gd name="connsiteX5" fmla="*/ 2532 w 5190108"/>
              <a:gd name="connsiteY5" fmla="*/ 0 h 5919694"/>
              <a:gd name="connsiteX0" fmla="*/ 2464 w 5190040"/>
              <a:gd name="connsiteY0" fmla="*/ 0 h 5919694"/>
              <a:gd name="connsiteX1" fmla="*/ 5190040 w 5190040"/>
              <a:gd name="connsiteY1" fmla="*/ 0 h 5919694"/>
              <a:gd name="connsiteX2" fmla="*/ 5190040 w 5190040"/>
              <a:gd name="connsiteY2" fmla="*/ 5919694 h 5919694"/>
              <a:gd name="connsiteX3" fmla="*/ 2534388 w 5190040"/>
              <a:gd name="connsiteY3" fmla="*/ 5916707 h 5919694"/>
              <a:gd name="connsiteX4" fmla="*/ 59 w 5190040"/>
              <a:gd name="connsiteY4" fmla="*/ 3164891 h 5919694"/>
              <a:gd name="connsiteX5" fmla="*/ 2464 w 5190040"/>
              <a:gd name="connsiteY5" fmla="*/ 0 h 5919694"/>
              <a:gd name="connsiteX0" fmla="*/ 2512 w 5190088"/>
              <a:gd name="connsiteY0" fmla="*/ 0 h 5919694"/>
              <a:gd name="connsiteX1" fmla="*/ 5190088 w 5190088"/>
              <a:gd name="connsiteY1" fmla="*/ 0 h 5919694"/>
              <a:gd name="connsiteX2" fmla="*/ 5190088 w 5190088"/>
              <a:gd name="connsiteY2" fmla="*/ 5919694 h 5919694"/>
              <a:gd name="connsiteX3" fmla="*/ 2534436 w 5190088"/>
              <a:gd name="connsiteY3" fmla="*/ 5916707 h 5919694"/>
              <a:gd name="connsiteX4" fmla="*/ 107 w 5190088"/>
              <a:gd name="connsiteY4" fmla="*/ 3164891 h 5919694"/>
              <a:gd name="connsiteX5" fmla="*/ 2512 w 5190088"/>
              <a:gd name="connsiteY5" fmla="*/ 0 h 5919694"/>
              <a:gd name="connsiteX0" fmla="*/ 2406 w 5189982"/>
              <a:gd name="connsiteY0" fmla="*/ 0 h 5919694"/>
              <a:gd name="connsiteX1" fmla="*/ 5189982 w 5189982"/>
              <a:gd name="connsiteY1" fmla="*/ 0 h 5919694"/>
              <a:gd name="connsiteX2" fmla="*/ 5189982 w 5189982"/>
              <a:gd name="connsiteY2" fmla="*/ 5919694 h 5919694"/>
              <a:gd name="connsiteX3" fmla="*/ 2534330 w 5189982"/>
              <a:gd name="connsiteY3" fmla="*/ 5916707 h 5919694"/>
              <a:gd name="connsiteX4" fmla="*/ 1 w 5189982"/>
              <a:gd name="connsiteY4" fmla="*/ 3164891 h 5919694"/>
              <a:gd name="connsiteX5" fmla="*/ 2406 w 5189982"/>
              <a:gd name="connsiteY5" fmla="*/ 0 h 5919694"/>
              <a:gd name="connsiteX0" fmla="*/ 216 w 5198678"/>
              <a:gd name="connsiteY0" fmla="*/ 333321 h 5919694"/>
              <a:gd name="connsiteX1" fmla="*/ 5198678 w 5198678"/>
              <a:gd name="connsiteY1" fmla="*/ 0 h 5919694"/>
              <a:gd name="connsiteX2" fmla="*/ 5198678 w 5198678"/>
              <a:gd name="connsiteY2" fmla="*/ 5919694 h 5919694"/>
              <a:gd name="connsiteX3" fmla="*/ 2543026 w 5198678"/>
              <a:gd name="connsiteY3" fmla="*/ 5916707 h 5919694"/>
              <a:gd name="connsiteX4" fmla="*/ 8697 w 5198678"/>
              <a:gd name="connsiteY4" fmla="*/ 3164891 h 5919694"/>
              <a:gd name="connsiteX5" fmla="*/ 216 w 5198678"/>
              <a:gd name="connsiteY5" fmla="*/ 333321 h 5919694"/>
              <a:gd name="connsiteX0" fmla="*/ 216 w 5198678"/>
              <a:gd name="connsiteY0" fmla="*/ 0 h 5586373"/>
              <a:gd name="connsiteX1" fmla="*/ 5198678 w 5198678"/>
              <a:gd name="connsiteY1" fmla="*/ 28985 h 5586373"/>
              <a:gd name="connsiteX2" fmla="*/ 5198678 w 5198678"/>
              <a:gd name="connsiteY2" fmla="*/ 5586373 h 5586373"/>
              <a:gd name="connsiteX3" fmla="*/ 2543026 w 5198678"/>
              <a:gd name="connsiteY3" fmla="*/ 5583386 h 5586373"/>
              <a:gd name="connsiteX4" fmla="*/ 8697 w 5198678"/>
              <a:gd name="connsiteY4" fmla="*/ 2831570 h 5586373"/>
              <a:gd name="connsiteX5" fmla="*/ 216 w 5198678"/>
              <a:gd name="connsiteY5" fmla="*/ 0 h 5586373"/>
              <a:gd name="connsiteX0" fmla="*/ 216 w 5198678"/>
              <a:gd name="connsiteY0" fmla="*/ 0 h 5571881"/>
              <a:gd name="connsiteX1" fmla="*/ 5198678 w 5198678"/>
              <a:gd name="connsiteY1" fmla="*/ 14493 h 5571881"/>
              <a:gd name="connsiteX2" fmla="*/ 5198678 w 5198678"/>
              <a:gd name="connsiteY2" fmla="*/ 5571881 h 5571881"/>
              <a:gd name="connsiteX3" fmla="*/ 2543026 w 5198678"/>
              <a:gd name="connsiteY3" fmla="*/ 5568894 h 5571881"/>
              <a:gd name="connsiteX4" fmla="*/ 8697 w 5198678"/>
              <a:gd name="connsiteY4" fmla="*/ 2817078 h 5571881"/>
              <a:gd name="connsiteX5" fmla="*/ 216 w 5198678"/>
              <a:gd name="connsiteY5" fmla="*/ 0 h 5571881"/>
              <a:gd name="connsiteX0" fmla="*/ 216 w 5198678"/>
              <a:gd name="connsiteY0" fmla="*/ 15941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15941 h 5587822"/>
              <a:gd name="connsiteX0" fmla="*/ 216 w 5198678"/>
              <a:gd name="connsiteY0" fmla="*/ 629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629 h 5587822"/>
              <a:gd name="connsiteX0" fmla="*/ 454 w 5198916"/>
              <a:gd name="connsiteY0" fmla="*/ 629 h 5587822"/>
              <a:gd name="connsiteX1" fmla="*/ 5198916 w 5198916"/>
              <a:gd name="connsiteY1" fmla="*/ 0 h 5587822"/>
              <a:gd name="connsiteX2" fmla="*/ 5198916 w 5198916"/>
              <a:gd name="connsiteY2" fmla="*/ 5587822 h 5587822"/>
              <a:gd name="connsiteX3" fmla="*/ 2543264 w 5198916"/>
              <a:gd name="connsiteY3" fmla="*/ 5584835 h 5587822"/>
              <a:gd name="connsiteX4" fmla="*/ 1791 w 5198916"/>
              <a:gd name="connsiteY4" fmla="*/ 3144946 h 5587822"/>
              <a:gd name="connsiteX5" fmla="*/ 454 w 5198916"/>
              <a:gd name="connsiteY5" fmla="*/ 629 h 5587822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4083303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4089175"/>
              <a:gd name="connsiteY0" fmla="*/ 629 h 5595711"/>
              <a:gd name="connsiteX1" fmla="*/ 4083303 w 4089175"/>
              <a:gd name="connsiteY1" fmla="*/ 0 h 5595711"/>
              <a:gd name="connsiteX2" fmla="*/ 4089175 w 4089175"/>
              <a:gd name="connsiteY2" fmla="*/ 5595711 h 5595711"/>
              <a:gd name="connsiteX3" fmla="*/ 1718207 w 4089175"/>
              <a:gd name="connsiteY3" fmla="*/ 5593381 h 5595711"/>
              <a:gd name="connsiteX4" fmla="*/ 1791 w 4089175"/>
              <a:gd name="connsiteY4" fmla="*/ 3144946 h 5595711"/>
              <a:gd name="connsiteX5" fmla="*/ 454 w 4089175"/>
              <a:gd name="connsiteY5" fmla="*/ 629 h 5595711"/>
              <a:gd name="connsiteX0" fmla="*/ 454 w 4083340"/>
              <a:gd name="connsiteY0" fmla="*/ 629 h 5593381"/>
              <a:gd name="connsiteX1" fmla="*/ 4083303 w 4083340"/>
              <a:gd name="connsiteY1" fmla="*/ 0 h 5593381"/>
              <a:gd name="connsiteX2" fmla="*/ 4012844 w 4083340"/>
              <a:gd name="connsiteY2" fmla="*/ 5591438 h 5593381"/>
              <a:gd name="connsiteX3" fmla="*/ 1718207 w 4083340"/>
              <a:gd name="connsiteY3" fmla="*/ 5593381 h 5593381"/>
              <a:gd name="connsiteX4" fmla="*/ 1791 w 4083340"/>
              <a:gd name="connsiteY4" fmla="*/ 3144946 h 5593381"/>
              <a:gd name="connsiteX5" fmla="*/ 454 w 4083340"/>
              <a:gd name="connsiteY5" fmla="*/ 629 h 5593381"/>
              <a:gd name="connsiteX0" fmla="*/ 454 w 4083459"/>
              <a:gd name="connsiteY0" fmla="*/ 629 h 5593381"/>
              <a:gd name="connsiteX1" fmla="*/ 4083303 w 4083459"/>
              <a:gd name="connsiteY1" fmla="*/ 0 h 5593381"/>
              <a:gd name="connsiteX2" fmla="*/ 4070093 w 4083459"/>
              <a:gd name="connsiteY2" fmla="*/ 5591439 h 5593381"/>
              <a:gd name="connsiteX3" fmla="*/ 1718207 w 4083459"/>
              <a:gd name="connsiteY3" fmla="*/ 5593381 h 5593381"/>
              <a:gd name="connsiteX4" fmla="*/ 1791 w 4083459"/>
              <a:gd name="connsiteY4" fmla="*/ 3144946 h 5593381"/>
              <a:gd name="connsiteX5" fmla="*/ 454 w 4083459"/>
              <a:gd name="connsiteY5" fmla="*/ 629 h 5593381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10030 h 5602782"/>
              <a:gd name="connsiteX1" fmla="*/ 4070582 w 4071095"/>
              <a:gd name="connsiteY1" fmla="*/ 0 h 5602782"/>
              <a:gd name="connsiteX2" fmla="*/ 4070093 w 4071095"/>
              <a:gd name="connsiteY2" fmla="*/ 5600840 h 5602782"/>
              <a:gd name="connsiteX3" fmla="*/ 1718207 w 4071095"/>
              <a:gd name="connsiteY3" fmla="*/ 5602782 h 5602782"/>
              <a:gd name="connsiteX4" fmla="*/ 1791 w 4071095"/>
              <a:gd name="connsiteY4" fmla="*/ 3154347 h 5602782"/>
              <a:gd name="connsiteX5" fmla="*/ 454 w 4071095"/>
              <a:gd name="connsiteY5" fmla="*/ 10030 h 5602782"/>
              <a:gd name="connsiteX0" fmla="*/ 454 w 4070093"/>
              <a:gd name="connsiteY0" fmla="*/ 0 h 5592752"/>
              <a:gd name="connsiteX1" fmla="*/ 3943363 w 4070093"/>
              <a:gd name="connsiteY1" fmla="*/ 324970 h 5592752"/>
              <a:gd name="connsiteX2" fmla="*/ 4070093 w 4070093"/>
              <a:gd name="connsiteY2" fmla="*/ 5590810 h 5592752"/>
              <a:gd name="connsiteX3" fmla="*/ 1718207 w 4070093"/>
              <a:gd name="connsiteY3" fmla="*/ 5592752 h 5592752"/>
              <a:gd name="connsiteX4" fmla="*/ 1791 w 4070093"/>
              <a:gd name="connsiteY4" fmla="*/ 3144317 h 5592752"/>
              <a:gd name="connsiteX5" fmla="*/ 454 w 4070093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10480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51501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10030 h 5602782"/>
              <a:gd name="connsiteX1" fmla="*/ 4070582 w 4071095"/>
              <a:gd name="connsiteY1" fmla="*/ 0 h 5602782"/>
              <a:gd name="connsiteX2" fmla="*/ 4070093 w 4071095"/>
              <a:gd name="connsiteY2" fmla="*/ 5600840 h 5602782"/>
              <a:gd name="connsiteX3" fmla="*/ 1718207 w 4071095"/>
              <a:gd name="connsiteY3" fmla="*/ 5602782 h 5602782"/>
              <a:gd name="connsiteX4" fmla="*/ 1791 w 4071095"/>
              <a:gd name="connsiteY4" fmla="*/ 3154347 h 5602782"/>
              <a:gd name="connsiteX5" fmla="*/ 454 w 4071095"/>
              <a:gd name="connsiteY5" fmla="*/ 10030 h 5602782"/>
              <a:gd name="connsiteX0" fmla="*/ 14049 w 4069424"/>
              <a:gd name="connsiteY0" fmla="*/ 174112 h 5602782"/>
              <a:gd name="connsiteX1" fmla="*/ 4068911 w 4069424"/>
              <a:gd name="connsiteY1" fmla="*/ 0 h 5602782"/>
              <a:gd name="connsiteX2" fmla="*/ 4068422 w 4069424"/>
              <a:gd name="connsiteY2" fmla="*/ 5600840 h 5602782"/>
              <a:gd name="connsiteX3" fmla="*/ 1716536 w 4069424"/>
              <a:gd name="connsiteY3" fmla="*/ 5602782 h 5602782"/>
              <a:gd name="connsiteX4" fmla="*/ 120 w 4069424"/>
              <a:gd name="connsiteY4" fmla="*/ 3154347 h 5602782"/>
              <a:gd name="connsiteX5" fmla="*/ 14049 w 4069424"/>
              <a:gd name="connsiteY5" fmla="*/ 174112 h 5602782"/>
              <a:gd name="connsiteX0" fmla="*/ 454 w 4071095"/>
              <a:gd name="connsiteY0" fmla="*/ 10030 h 5602782"/>
              <a:gd name="connsiteX1" fmla="*/ 4070582 w 4071095"/>
              <a:gd name="connsiteY1" fmla="*/ 0 h 5602782"/>
              <a:gd name="connsiteX2" fmla="*/ 4070093 w 4071095"/>
              <a:gd name="connsiteY2" fmla="*/ 5600840 h 5602782"/>
              <a:gd name="connsiteX3" fmla="*/ 1718207 w 4071095"/>
              <a:gd name="connsiteY3" fmla="*/ 5602782 h 5602782"/>
              <a:gd name="connsiteX4" fmla="*/ 1791 w 4071095"/>
              <a:gd name="connsiteY4" fmla="*/ 3154347 h 5602782"/>
              <a:gd name="connsiteX5" fmla="*/ 454 w 4071095"/>
              <a:gd name="connsiteY5" fmla="*/ 10030 h 5602782"/>
              <a:gd name="connsiteX0" fmla="*/ 454 w 4070093"/>
              <a:gd name="connsiteY0" fmla="*/ 0 h 5592752"/>
              <a:gd name="connsiteX1" fmla="*/ 4065493 w 4070093"/>
              <a:gd name="connsiteY1" fmla="*/ 51501 h 5592752"/>
              <a:gd name="connsiteX2" fmla="*/ 4070093 w 4070093"/>
              <a:gd name="connsiteY2" fmla="*/ 5590810 h 5592752"/>
              <a:gd name="connsiteX3" fmla="*/ 1718207 w 4070093"/>
              <a:gd name="connsiteY3" fmla="*/ 5592752 h 5592752"/>
              <a:gd name="connsiteX4" fmla="*/ 1791 w 4070093"/>
              <a:gd name="connsiteY4" fmla="*/ 3144317 h 5592752"/>
              <a:gd name="connsiteX5" fmla="*/ 454 w 4070093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9341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4333 h 5597085"/>
              <a:gd name="connsiteX1" fmla="*/ 4070582 w 4071095"/>
              <a:gd name="connsiteY1" fmla="*/ 0 h 5597085"/>
              <a:gd name="connsiteX2" fmla="*/ 4070093 w 4071095"/>
              <a:gd name="connsiteY2" fmla="*/ 5595143 h 5597085"/>
              <a:gd name="connsiteX3" fmla="*/ 1718207 w 4071095"/>
              <a:gd name="connsiteY3" fmla="*/ 5597085 h 5597085"/>
              <a:gd name="connsiteX4" fmla="*/ 1791 w 4071095"/>
              <a:gd name="connsiteY4" fmla="*/ 3148650 h 5597085"/>
              <a:gd name="connsiteX5" fmla="*/ 454 w 4071095"/>
              <a:gd name="connsiteY5" fmla="*/ 4333 h 5597085"/>
              <a:gd name="connsiteX0" fmla="*/ 454 w 4070093"/>
              <a:gd name="connsiteY0" fmla="*/ 562667 h 6155419"/>
              <a:gd name="connsiteX1" fmla="*/ 4062101 w 4070093"/>
              <a:gd name="connsiteY1" fmla="*/ 0 h 6155419"/>
              <a:gd name="connsiteX2" fmla="*/ 4070093 w 4070093"/>
              <a:gd name="connsiteY2" fmla="*/ 6153477 h 6155419"/>
              <a:gd name="connsiteX3" fmla="*/ 1718207 w 4070093"/>
              <a:gd name="connsiteY3" fmla="*/ 6155419 h 6155419"/>
              <a:gd name="connsiteX4" fmla="*/ 1791 w 4070093"/>
              <a:gd name="connsiteY4" fmla="*/ 3706984 h 6155419"/>
              <a:gd name="connsiteX5" fmla="*/ 454 w 4070093"/>
              <a:gd name="connsiteY5" fmla="*/ 562667 h 6155419"/>
              <a:gd name="connsiteX0" fmla="*/ 7264 w 4068422"/>
              <a:gd name="connsiteY0" fmla="*/ 15728 h 6155419"/>
              <a:gd name="connsiteX1" fmla="*/ 4060430 w 4068422"/>
              <a:gd name="connsiteY1" fmla="*/ 0 h 6155419"/>
              <a:gd name="connsiteX2" fmla="*/ 4068422 w 4068422"/>
              <a:gd name="connsiteY2" fmla="*/ 6153477 h 6155419"/>
              <a:gd name="connsiteX3" fmla="*/ 1716536 w 4068422"/>
              <a:gd name="connsiteY3" fmla="*/ 6155419 h 6155419"/>
              <a:gd name="connsiteX4" fmla="*/ 120 w 4068422"/>
              <a:gd name="connsiteY4" fmla="*/ 3706984 h 6155419"/>
              <a:gd name="connsiteX5" fmla="*/ 7264 w 4068422"/>
              <a:gd name="connsiteY5" fmla="*/ 15728 h 6155419"/>
              <a:gd name="connsiteX0" fmla="*/ 7264 w 4069425"/>
              <a:gd name="connsiteY0" fmla="*/ 15728 h 6155419"/>
              <a:gd name="connsiteX1" fmla="*/ 4068912 w 4069425"/>
              <a:gd name="connsiteY1" fmla="*/ 0 h 6155419"/>
              <a:gd name="connsiteX2" fmla="*/ 4068422 w 4069425"/>
              <a:gd name="connsiteY2" fmla="*/ 6153477 h 6155419"/>
              <a:gd name="connsiteX3" fmla="*/ 1716536 w 4069425"/>
              <a:gd name="connsiteY3" fmla="*/ 6155419 h 6155419"/>
              <a:gd name="connsiteX4" fmla="*/ 120 w 4069425"/>
              <a:gd name="connsiteY4" fmla="*/ 3706984 h 6155419"/>
              <a:gd name="connsiteX5" fmla="*/ 7264 w 4069425"/>
              <a:gd name="connsiteY5" fmla="*/ 15728 h 6155419"/>
              <a:gd name="connsiteX0" fmla="*/ 3023 w 4069425"/>
              <a:gd name="connsiteY0" fmla="*/ 4334 h 6155419"/>
              <a:gd name="connsiteX1" fmla="*/ 4068912 w 4069425"/>
              <a:gd name="connsiteY1" fmla="*/ 0 h 6155419"/>
              <a:gd name="connsiteX2" fmla="*/ 4068422 w 4069425"/>
              <a:gd name="connsiteY2" fmla="*/ 6153477 h 6155419"/>
              <a:gd name="connsiteX3" fmla="*/ 1716536 w 4069425"/>
              <a:gd name="connsiteY3" fmla="*/ 6155419 h 6155419"/>
              <a:gd name="connsiteX4" fmla="*/ 120 w 4069425"/>
              <a:gd name="connsiteY4" fmla="*/ 3706984 h 6155419"/>
              <a:gd name="connsiteX5" fmla="*/ 3023 w 4069425"/>
              <a:gd name="connsiteY5" fmla="*/ 4334 h 6155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69425" h="6155419">
                <a:moveTo>
                  <a:pt x="3023" y="4334"/>
                </a:moveTo>
                <a:lnTo>
                  <a:pt x="4068912" y="0"/>
                </a:lnTo>
                <a:cubicBezTo>
                  <a:pt x="4070869" y="1865237"/>
                  <a:pt x="4066465" y="4288240"/>
                  <a:pt x="4068422" y="6153477"/>
                </a:cubicBezTo>
                <a:lnTo>
                  <a:pt x="1716536" y="6155419"/>
                </a:lnTo>
                <a:cubicBezTo>
                  <a:pt x="687422" y="5845287"/>
                  <a:pt x="-10492" y="4560655"/>
                  <a:pt x="120" y="3706984"/>
                </a:cubicBezTo>
                <a:cubicBezTo>
                  <a:pt x="2112" y="2503721"/>
                  <a:pt x="1031" y="1207597"/>
                  <a:pt x="3023" y="4334"/>
                </a:cubicBez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05E8E5-FC3F-4B02-8560-314161E659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783E44-C534-44A2-8F6E-F9372FE5C6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E5BD460-2E08-418B-9ED2-FED7577890A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D06BD81E-48A0-488B-B875-7D993A64CC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1700213"/>
            <a:ext cx="5208587" cy="4598075"/>
          </a:xfrm>
          <a:prstGeom prst="rect">
            <a:avLst/>
          </a:prstGeom>
        </p:spPr>
        <p:txBody>
          <a:bodyPr/>
          <a:lstStyle>
            <a:lvl1pPr>
              <a:buNone/>
              <a:defRPr lang="en-US" dirty="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lang="en-US" dirty="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  <a:lvl6pPr>
              <a:defRPr lang="en-AU" dirty="0">
                <a:solidFill>
                  <a:schemeClr val="bg1"/>
                </a:solidFill>
              </a:defRPr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B152F0-B857-4837-AD26-E55058B68A12}"/>
              </a:ext>
            </a:extLst>
          </p:cNvPr>
          <p:cNvSpPr txBox="1"/>
          <p:nvPr userDrawn="1"/>
        </p:nvSpPr>
        <p:spPr>
          <a:xfrm>
            <a:off x="1" y="-1053499"/>
            <a:ext cx="7632171" cy="95410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AU" sz="1400" dirty="0">
                <a:solidFill>
                  <a:schemeClr val="bg1"/>
                </a:solidFill>
              </a:rPr>
              <a:t>For this slide design, you can change the background colour</a:t>
            </a:r>
          </a:p>
          <a:p>
            <a:r>
              <a:rPr lang="en-AU" sz="1400" dirty="0">
                <a:solidFill>
                  <a:schemeClr val="bg1"/>
                </a:solidFill>
              </a:rPr>
              <a:t>by right-clicking somewhere on the slide, not in a content placeholder.</a:t>
            </a:r>
          </a:p>
          <a:p>
            <a:r>
              <a:rPr lang="en-US" sz="1400" dirty="0">
                <a:solidFill>
                  <a:schemeClr val="bg1"/>
                </a:solidFill>
              </a:rPr>
              <a:t>‘Format Background</a:t>
            </a:r>
          </a:p>
          <a:p>
            <a:r>
              <a:rPr lang="en-US" sz="1400" dirty="0">
                <a:solidFill>
                  <a:schemeClr val="bg1"/>
                </a:solidFill>
              </a:rPr>
              <a:t>Under the ‘Fill’ menu, ‘change ‘Solid fill’ to a </a:t>
            </a:r>
            <a:r>
              <a:rPr lang="en-US" sz="1400" dirty="0" err="1">
                <a:solidFill>
                  <a:schemeClr val="bg1"/>
                </a:solidFill>
              </a:rPr>
              <a:t>colour</a:t>
            </a:r>
            <a:r>
              <a:rPr lang="en-US" sz="1400" dirty="0">
                <a:solidFill>
                  <a:schemeClr val="bg1"/>
                </a:solidFill>
              </a:rPr>
              <a:t> from the palette</a:t>
            </a:r>
            <a:endParaRPr lang="en-AU" sz="1400" dirty="0">
              <a:solidFill>
                <a:schemeClr val="bg1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07296C6-F9EC-4B3A-9119-76D6C6709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052736"/>
            <a:ext cx="5208586" cy="468000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333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One Third Al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B4FA68DC-FEFE-4790-B4A5-75AF5CDBE1D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invGray">
          <a:xfrm>
            <a:off x="0" y="0"/>
            <a:ext cx="10704513" cy="6869113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AU" dirty="0"/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BEE3ED-5C13-4151-AFC4-04F14BD9ECA3}"/>
              </a:ext>
            </a:extLst>
          </p:cNvPr>
          <p:cNvSpPr txBox="1"/>
          <p:nvPr userDrawn="1"/>
        </p:nvSpPr>
        <p:spPr>
          <a:xfrm>
            <a:off x="1" y="-622612"/>
            <a:ext cx="7632171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AU" sz="1400" dirty="0">
                <a:solidFill>
                  <a:schemeClr val="bg1"/>
                </a:solidFill>
              </a:rPr>
              <a:t>For this slide design, you can change the background colour</a:t>
            </a:r>
          </a:p>
          <a:p>
            <a:r>
              <a:rPr lang="en-AU" sz="1400" dirty="0">
                <a:solidFill>
                  <a:schemeClr val="bg1"/>
                </a:solidFill>
              </a:rPr>
              <a:t>Clicking along the edge of purple container and change the shape fill colour.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8FB0C548-DD10-4ED1-BA05-293A119D2AE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08851" y="-8784"/>
            <a:ext cx="4083149" cy="6868620"/>
          </a:xfrm>
          <a:custGeom>
            <a:avLst/>
            <a:gdLst>
              <a:gd name="connsiteX0" fmla="*/ 0 w 5187576"/>
              <a:gd name="connsiteY0" fmla="*/ 0 h 5919694"/>
              <a:gd name="connsiteX1" fmla="*/ 5187576 w 5187576"/>
              <a:gd name="connsiteY1" fmla="*/ 0 h 5919694"/>
              <a:gd name="connsiteX2" fmla="*/ 5187576 w 5187576"/>
              <a:gd name="connsiteY2" fmla="*/ 5919694 h 5919694"/>
              <a:gd name="connsiteX3" fmla="*/ 0 w 5187576"/>
              <a:gd name="connsiteY3" fmla="*/ 5919694 h 5919694"/>
              <a:gd name="connsiteX4" fmla="*/ 0 w 5187576"/>
              <a:gd name="connsiteY4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5977 w 5193553"/>
              <a:gd name="connsiteY3" fmla="*/ 5919694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687921 w 5193555"/>
              <a:gd name="connsiteY3" fmla="*/ 5101592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537903 w 5193555"/>
              <a:gd name="connsiteY3" fmla="*/ 5916707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12 w 5187688"/>
              <a:gd name="connsiteY0" fmla="*/ 0 h 5919694"/>
              <a:gd name="connsiteX1" fmla="*/ 5187688 w 5187688"/>
              <a:gd name="connsiteY1" fmla="*/ 0 h 5919694"/>
              <a:gd name="connsiteX2" fmla="*/ 5187688 w 5187688"/>
              <a:gd name="connsiteY2" fmla="*/ 5919694 h 5919694"/>
              <a:gd name="connsiteX3" fmla="*/ 2532036 w 5187688"/>
              <a:gd name="connsiteY3" fmla="*/ 5916707 h 5919694"/>
              <a:gd name="connsiteX4" fmla="*/ 21520 w 5187688"/>
              <a:gd name="connsiteY4" fmla="*/ 3298360 h 5919694"/>
              <a:gd name="connsiteX5" fmla="*/ 112 w 5187688"/>
              <a:gd name="connsiteY5" fmla="*/ 0 h 5919694"/>
              <a:gd name="connsiteX0" fmla="*/ 2405 w 5189981"/>
              <a:gd name="connsiteY0" fmla="*/ 0 h 5919694"/>
              <a:gd name="connsiteX1" fmla="*/ 5189981 w 5189981"/>
              <a:gd name="connsiteY1" fmla="*/ 0 h 5919694"/>
              <a:gd name="connsiteX2" fmla="*/ 5189981 w 5189981"/>
              <a:gd name="connsiteY2" fmla="*/ 5919694 h 5919694"/>
              <a:gd name="connsiteX3" fmla="*/ 2534329 w 5189981"/>
              <a:gd name="connsiteY3" fmla="*/ 5916707 h 5919694"/>
              <a:gd name="connsiteX4" fmla="*/ 0 w 5189981"/>
              <a:gd name="connsiteY4" fmla="*/ 3164891 h 5919694"/>
              <a:gd name="connsiteX5" fmla="*/ 2405 w 5189981"/>
              <a:gd name="connsiteY5" fmla="*/ 0 h 5919694"/>
              <a:gd name="connsiteX0" fmla="*/ 2532 w 5190108"/>
              <a:gd name="connsiteY0" fmla="*/ 0 h 5919694"/>
              <a:gd name="connsiteX1" fmla="*/ 5190108 w 5190108"/>
              <a:gd name="connsiteY1" fmla="*/ 0 h 5919694"/>
              <a:gd name="connsiteX2" fmla="*/ 5190108 w 5190108"/>
              <a:gd name="connsiteY2" fmla="*/ 5919694 h 5919694"/>
              <a:gd name="connsiteX3" fmla="*/ 2534456 w 5190108"/>
              <a:gd name="connsiteY3" fmla="*/ 5916707 h 5919694"/>
              <a:gd name="connsiteX4" fmla="*/ 127 w 5190108"/>
              <a:gd name="connsiteY4" fmla="*/ 3164891 h 5919694"/>
              <a:gd name="connsiteX5" fmla="*/ 2532 w 5190108"/>
              <a:gd name="connsiteY5" fmla="*/ 0 h 5919694"/>
              <a:gd name="connsiteX0" fmla="*/ 2464 w 5190040"/>
              <a:gd name="connsiteY0" fmla="*/ 0 h 5919694"/>
              <a:gd name="connsiteX1" fmla="*/ 5190040 w 5190040"/>
              <a:gd name="connsiteY1" fmla="*/ 0 h 5919694"/>
              <a:gd name="connsiteX2" fmla="*/ 5190040 w 5190040"/>
              <a:gd name="connsiteY2" fmla="*/ 5919694 h 5919694"/>
              <a:gd name="connsiteX3" fmla="*/ 2534388 w 5190040"/>
              <a:gd name="connsiteY3" fmla="*/ 5916707 h 5919694"/>
              <a:gd name="connsiteX4" fmla="*/ 59 w 5190040"/>
              <a:gd name="connsiteY4" fmla="*/ 3164891 h 5919694"/>
              <a:gd name="connsiteX5" fmla="*/ 2464 w 5190040"/>
              <a:gd name="connsiteY5" fmla="*/ 0 h 5919694"/>
              <a:gd name="connsiteX0" fmla="*/ 2512 w 5190088"/>
              <a:gd name="connsiteY0" fmla="*/ 0 h 5919694"/>
              <a:gd name="connsiteX1" fmla="*/ 5190088 w 5190088"/>
              <a:gd name="connsiteY1" fmla="*/ 0 h 5919694"/>
              <a:gd name="connsiteX2" fmla="*/ 5190088 w 5190088"/>
              <a:gd name="connsiteY2" fmla="*/ 5919694 h 5919694"/>
              <a:gd name="connsiteX3" fmla="*/ 2534436 w 5190088"/>
              <a:gd name="connsiteY3" fmla="*/ 5916707 h 5919694"/>
              <a:gd name="connsiteX4" fmla="*/ 107 w 5190088"/>
              <a:gd name="connsiteY4" fmla="*/ 3164891 h 5919694"/>
              <a:gd name="connsiteX5" fmla="*/ 2512 w 5190088"/>
              <a:gd name="connsiteY5" fmla="*/ 0 h 5919694"/>
              <a:gd name="connsiteX0" fmla="*/ 2406 w 5189982"/>
              <a:gd name="connsiteY0" fmla="*/ 0 h 5919694"/>
              <a:gd name="connsiteX1" fmla="*/ 5189982 w 5189982"/>
              <a:gd name="connsiteY1" fmla="*/ 0 h 5919694"/>
              <a:gd name="connsiteX2" fmla="*/ 5189982 w 5189982"/>
              <a:gd name="connsiteY2" fmla="*/ 5919694 h 5919694"/>
              <a:gd name="connsiteX3" fmla="*/ 2534330 w 5189982"/>
              <a:gd name="connsiteY3" fmla="*/ 5916707 h 5919694"/>
              <a:gd name="connsiteX4" fmla="*/ 1 w 5189982"/>
              <a:gd name="connsiteY4" fmla="*/ 3164891 h 5919694"/>
              <a:gd name="connsiteX5" fmla="*/ 2406 w 5189982"/>
              <a:gd name="connsiteY5" fmla="*/ 0 h 5919694"/>
              <a:gd name="connsiteX0" fmla="*/ 216 w 5198678"/>
              <a:gd name="connsiteY0" fmla="*/ 333321 h 5919694"/>
              <a:gd name="connsiteX1" fmla="*/ 5198678 w 5198678"/>
              <a:gd name="connsiteY1" fmla="*/ 0 h 5919694"/>
              <a:gd name="connsiteX2" fmla="*/ 5198678 w 5198678"/>
              <a:gd name="connsiteY2" fmla="*/ 5919694 h 5919694"/>
              <a:gd name="connsiteX3" fmla="*/ 2543026 w 5198678"/>
              <a:gd name="connsiteY3" fmla="*/ 5916707 h 5919694"/>
              <a:gd name="connsiteX4" fmla="*/ 8697 w 5198678"/>
              <a:gd name="connsiteY4" fmla="*/ 3164891 h 5919694"/>
              <a:gd name="connsiteX5" fmla="*/ 216 w 5198678"/>
              <a:gd name="connsiteY5" fmla="*/ 333321 h 5919694"/>
              <a:gd name="connsiteX0" fmla="*/ 216 w 5198678"/>
              <a:gd name="connsiteY0" fmla="*/ 0 h 5586373"/>
              <a:gd name="connsiteX1" fmla="*/ 5198678 w 5198678"/>
              <a:gd name="connsiteY1" fmla="*/ 28985 h 5586373"/>
              <a:gd name="connsiteX2" fmla="*/ 5198678 w 5198678"/>
              <a:gd name="connsiteY2" fmla="*/ 5586373 h 5586373"/>
              <a:gd name="connsiteX3" fmla="*/ 2543026 w 5198678"/>
              <a:gd name="connsiteY3" fmla="*/ 5583386 h 5586373"/>
              <a:gd name="connsiteX4" fmla="*/ 8697 w 5198678"/>
              <a:gd name="connsiteY4" fmla="*/ 2831570 h 5586373"/>
              <a:gd name="connsiteX5" fmla="*/ 216 w 5198678"/>
              <a:gd name="connsiteY5" fmla="*/ 0 h 5586373"/>
              <a:gd name="connsiteX0" fmla="*/ 216 w 5198678"/>
              <a:gd name="connsiteY0" fmla="*/ 0 h 5571881"/>
              <a:gd name="connsiteX1" fmla="*/ 5198678 w 5198678"/>
              <a:gd name="connsiteY1" fmla="*/ 14493 h 5571881"/>
              <a:gd name="connsiteX2" fmla="*/ 5198678 w 5198678"/>
              <a:gd name="connsiteY2" fmla="*/ 5571881 h 5571881"/>
              <a:gd name="connsiteX3" fmla="*/ 2543026 w 5198678"/>
              <a:gd name="connsiteY3" fmla="*/ 5568894 h 5571881"/>
              <a:gd name="connsiteX4" fmla="*/ 8697 w 5198678"/>
              <a:gd name="connsiteY4" fmla="*/ 2817078 h 5571881"/>
              <a:gd name="connsiteX5" fmla="*/ 216 w 5198678"/>
              <a:gd name="connsiteY5" fmla="*/ 0 h 5571881"/>
              <a:gd name="connsiteX0" fmla="*/ 216 w 5198678"/>
              <a:gd name="connsiteY0" fmla="*/ 15941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15941 h 5587822"/>
              <a:gd name="connsiteX0" fmla="*/ 216 w 5198678"/>
              <a:gd name="connsiteY0" fmla="*/ 629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629 h 5587822"/>
              <a:gd name="connsiteX0" fmla="*/ 454 w 5198916"/>
              <a:gd name="connsiteY0" fmla="*/ 629 h 5587822"/>
              <a:gd name="connsiteX1" fmla="*/ 5198916 w 5198916"/>
              <a:gd name="connsiteY1" fmla="*/ 0 h 5587822"/>
              <a:gd name="connsiteX2" fmla="*/ 5198916 w 5198916"/>
              <a:gd name="connsiteY2" fmla="*/ 5587822 h 5587822"/>
              <a:gd name="connsiteX3" fmla="*/ 2543264 w 5198916"/>
              <a:gd name="connsiteY3" fmla="*/ 5584835 h 5587822"/>
              <a:gd name="connsiteX4" fmla="*/ 1791 w 5198916"/>
              <a:gd name="connsiteY4" fmla="*/ 3144946 h 5587822"/>
              <a:gd name="connsiteX5" fmla="*/ 454 w 5198916"/>
              <a:gd name="connsiteY5" fmla="*/ 629 h 5587822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4083303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4089175"/>
              <a:gd name="connsiteY0" fmla="*/ 629 h 5595711"/>
              <a:gd name="connsiteX1" fmla="*/ 4083303 w 4089175"/>
              <a:gd name="connsiteY1" fmla="*/ 0 h 5595711"/>
              <a:gd name="connsiteX2" fmla="*/ 4089175 w 4089175"/>
              <a:gd name="connsiteY2" fmla="*/ 5595711 h 5595711"/>
              <a:gd name="connsiteX3" fmla="*/ 1718207 w 4089175"/>
              <a:gd name="connsiteY3" fmla="*/ 5593381 h 5595711"/>
              <a:gd name="connsiteX4" fmla="*/ 1791 w 4089175"/>
              <a:gd name="connsiteY4" fmla="*/ 3144946 h 5595711"/>
              <a:gd name="connsiteX5" fmla="*/ 454 w 4089175"/>
              <a:gd name="connsiteY5" fmla="*/ 629 h 5595711"/>
              <a:gd name="connsiteX0" fmla="*/ 454 w 4083340"/>
              <a:gd name="connsiteY0" fmla="*/ 629 h 5593381"/>
              <a:gd name="connsiteX1" fmla="*/ 4083303 w 4083340"/>
              <a:gd name="connsiteY1" fmla="*/ 0 h 5593381"/>
              <a:gd name="connsiteX2" fmla="*/ 4012844 w 4083340"/>
              <a:gd name="connsiteY2" fmla="*/ 5591438 h 5593381"/>
              <a:gd name="connsiteX3" fmla="*/ 1718207 w 4083340"/>
              <a:gd name="connsiteY3" fmla="*/ 5593381 h 5593381"/>
              <a:gd name="connsiteX4" fmla="*/ 1791 w 4083340"/>
              <a:gd name="connsiteY4" fmla="*/ 3144946 h 5593381"/>
              <a:gd name="connsiteX5" fmla="*/ 454 w 4083340"/>
              <a:gd name="connsiteY5" fmla="*/ 629 h 5593381"/>
              <a:gd name="connsiteX0" fmla="*/ 454 w 4083459"/>
              <a:gd name="connsiteY0" fmla="*/ 629 h 5593381"/>
              <a:gd name="connsiteX1" fmla="*/ 4083303 w 4083459"/>
              <a:gd name="connsiteY1" fmla="*/ 0 h 5593381"/>
              <a:gd name="connsiteX2" fmla="*/ 4070093 w 4083459"/>
              <a:gd name="connsiteY2" fmla="*/ 5591439 h 5593381"/>
              <a:gd name="connsiteX3" fmla="*/ 1718207 w 4083459"/>
              <a:gd name="connsiteY3" fmla="*/ 5593381 h 5593381"/>
              <a:gd name="connsiteX4" fmla="*/ 1791 w 4083459"/>
              <a:gd name="connsiteY4" fmla="*/ 3144946 h 5593381"/>
              <a:gd name="connsiteX5" fmla="*/ 454 w 4083459"/>
              <a:gd name="connsiteY5" fmla="*/ 629 h 5593381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0093"/>
              <a:gd name="connsiteY0" fmla="*/ 0 h 5592752"/>
              <a:gd name="connsiteX1" fmla="*/ 2714232 w 4070093"/>
              <a:gd name="connsiteY1" fmla="*/ 3644 h 5592752"/>
              <a:gd name="connsiteX2" fmla="*/ 4070093 w 4070093"/>
              <a:gd name="connsiteY2" fmla="*/ 5590810 h 5592752"/>
              <a:gd name="connsiteX3" fmla="*/ 1718207 w 4070093"/>
              <a:gd name="connsiteY3" fmla="*/ 5592752 h 5592752"/>
              <a:gd name="connsiteX4" fmla="*/ 1791 w 4070093"/>
              <a:gd name="connsiteY4" fmla="*/ 3144317 h 5592752"/>
              <a:gd name="connsiteX5" fmla="*/ 454 w 4070093"/>
              <a:gd name="connsiteY5" fmla="*/ 0 h 5592752"/>
              <a:gd name="connsiteX0" fmla="*/ 454 w 2714242"/>
              <a:gd name="connsiteY0" fmla="*/ 0 h 5592752"/>
              <a:gd name="connsiteX1" fmla="*/ 2714232 w 2714242"/>
              <a:gd name="connsiteY1" fmla="*/ 3644 h 5592752"/>
              <a:gd name="connsiteX2" fmla="*/ 2455391 w 2714242"/>
              <a:gd name="connsiteY2" fmla="*/ 5590810 h 5592752"/>
              <a:gd name="connsiteX3" fmla="*/ 1718207 w 2714242"/>
              <a:gd name="connsiteY3" fmla="*/ 5592752 h 5592752"/>
              <a:gd name="connsiteX4" fmla="*/ 1791 w 2714242"/>
              <a:gd name="connsiteY4" fmla="*/ 3144317 h 5592752"/>
              <a:gd name="connsiteX5" fmla="*/ 454 w 2714242"/>
              <a:gd name="connsiteY5" fmla="*/ 0 h 5592752"/>
              <a:gd name="connsiteX0" fmla="*/ 454 w 2714778"/>
              <a:gd name="connsiteY0" fmla="*/ 0 h 5596508"/>
              <a:gd name="connsiteX1" fmla="*/ 2714232 w 2714778"/>
              <a:gd name="connsiteY1" fmla="*/ 3644 h 5596508"/>
              <a:gd name="connsiteX2" fmla="*/ 2714070 w 2714778"/>
              <a:gd name="connsiteY2" fmla="*/ 5596508 h 5596508"/>
              <a:gd name="connsiteX3" fmla="*/ 1718207 w 2714778"/>
              <a:gd name="connsiteY3" fmla="*/ 5592752 h 5596508"/>
              <a:gd name="connsiteX4" fmla="*/ 1791 w 2714778"/>
              <a:gd name="connsiteY4" fmla="*/ 3144317 h 5596508"/>
              <a:gd name="connsiteX5" fmla="*/ 454 w 2714778"/>
              <a:gd name="connsiteY5" fmla="*/ 0 h 5596508"/>
              <a:gd name="connsiteX0" fmla="*/ 454 w 2714070"/>
              <a:gd name="connsiteY0" fmla="*/ 0 h 5596508"/>
              <a:gd name="connsiteX1" fmla="*/ 2709992 w 2714070"/>
              <a:gd name="connsiteY1" fmla="*/ 3644 h 5596508"/>
              <a:gd name="connsiteX2" fmla="*/ 2714070 w 2714070"/>
              <a:gd name="connsiteY2" fmla="*/ 5596508 h 5596508"/>
              <a:gd name="connsiteX3" fmla="*/ 1718207 w 2714070"/>
              <a:gd name="connsiteY3" fmla="*/ 5592752 h 5596508"/>
              <a:gd name="connsiteX4" fmla="*/ 1791 w 2714070"/>
              <a:gd name="connsiteY4" fmla="*/ 3144317 h 5596508"/>
              <a:gd name="connsiteX5" fmla="*/ 454 w 2714070"/>
              <a:gd name="connsiteY5" fmla="*/ 0 h 5596508"/>
              <a:gd name="connsiteX0" fmla="*/ 454 w 2714779"/>
              <a:gd name="connsiteY0" fmla="*/ 2054 h 5598562"/>
              <a:gd name="connsiteX1" fmla="*/ 2714233 w 2714779"/>
              <a:gd name="connsiteY1" fmla="*/ 0 h 5598562"/>
              <a:gd name="connsiteX2" fmla="*/ 2714070 w 2714779"/>
              <a:gd name="connsiteY2" fmla="*/ 5598562 h 5598562"/>
              <a:gd name="connsiteX3" fmla="*/ 1718207 w 2714779"/>
              <a:gd name="connsiteY3" fmla="*/ 5594806 h 5598562"/>
              <a:gd name="connsiteX4" fmla="*/ 1791 w 2714779"/>
              <a:gd name="connsiteY4" fmla="*/ 3146371 h 5598562"/>
              <a:gd name="connsiteX5" fmla="*/ 454 w 2714779"/>
              <a:gd name="connsiteY5" fmla="*/ 2054 h 5598562"/>
              <a:gd name="connsiteX0" fmla="*/ 454 w 2714779"/>
              <a:gd name="connsiteY0" fmla="*/ 7751 h 5598562"/>
              <a:gd name="connsiteX1" fmla="*/ 2714233 w 2714779"/>
              <a:gd name="connsiteY1" fmla="*/ 0 h 5598562"/>
              <a:gd name="connsiteX2" fmla="*/ 2714070 w 2714779"/>
              <a:gd name="connsiteY2" fmla="*/ 5598562 h 5598562"/>
              <a:gd name="connsiteX3" fmla="*/ 1718207 w 2714779"/>
              <a:gd name="connsiteY3" fmla="*/ 5594806 h 5598562"/>
              <a:gd name="connsiteX4" fmla="*/ 1791 w 2714779"/>
              <a:gd name="connsiteY4" fmla="*/ 3146371 h 5598562"/>
              <a:gd name="connsiteX5" fmla="*/ 454 w 2714779"/>
              <a:gd name="connsiteY5" fmla="*/ 7751 h 5598562"/>
              <a:gd name="connsiteX0" fmla="*/ 454 w 2714070"/>
              <a:gd name="connsiteY0" fmla="*/ 571782 h 6162593"/>
              <a:gd name="connsiteX1" fmla="*/ 2707872 w 2714070"/>
              <a:gd name="connsiteY1" fmla="*/ 0 h 6162593"/>
              <a:gd name="connsiteX2" fmla="*/ 2714070 w 2714070"/>
              <a:gd name="connsiteY2" fmla="*/ 6162593 h 6162593"/>
              <a:gd name="connsiteX3" fmla="*/ 1718207 w 2714070"/>
              <a:gd name="connsiteY3" fmla="*/ 6158837 h 6162593"/>
              <a:gd name="connsiteX4" fmla="*/ 1791 w 2714070"/>
              <a:gd name="connsiteY4" fmla="*/ 3710402 h 6162593"/>
              <a:gd name="connsiteX5" fmla="*/ 454 w 2714070"/>
              <a:gd name="connsiteY5" fmla="*/ 571782 h 6162593"/>
              <a:gd name="connsiteX0" fmla="*/ 454 w 2714070"/>
              <a:gd name="connsiteY0" fmla="*/ 7751 h 6162593"/>
              <a:gd name="connsiteX1" fmla="*/ 2707872 w 2714070"/>
              <a:gd name="connsiteY1" fmla="*/ 0 h 6162593"/>
              <a:gd name="connsiteX2" fmla="*/ 2714070 w 2714070"/>
              <a:gd name="connsiteY2" fmla="*/ 6162593 h 6162593"/>
              <a:gd name="connsiteX3" fmla="*/ 1718207 w 2714070"/>
              <a:gd name="connsiteY3" fmla="*/ 6158837 h 6162593"/>
              <a:gd name="connsiteX4" fmla="*/ 1791 w 2714070"/>
              <a:gd name="connsiteY4" fmla="*/ 3710402 h 6162593"/>
              <a:gd name="connsiteX5" fmla="*/ 454 w 2714070"/>
              <a:gd name="connsiteY5" fmla="*/ 7751 h 6162593"/>
              <a:gd name="connsiteX0" fmla="*/ 454 w 2720839"/>
              <a:gd name="connsiteY0" fmla="*/ 7751 h 6162593"/>
              <a:gd name="connsiteX1" fmla="*/ 2720594 w 2720839"/>
              <a:gd name="connsiteY1" fmla="*/ 0 h 6162593"/>
              <a:gd name="connsiteX2" fmla="*/ 2714070 w 2720839"/>
              <a:gd name="connsiteY2" fmla="*/ 6162593 h 6162593"/>
              <a:gd name="connsiteX3" fmla="*/ 1718207 w 2720839"/>
              <a:gd name="connsiteY3" fmla="*/ 6158837 h 6162593"/>
              <a:gd name="connsiteX4" fmla="*/ 1791 w 2720839"/>
              <a:gd name="connsiteY4" fmla="*/ 3710402 h 6162593"/>
              <a:gd name="connsiteX5" fmla="*/ 454 w 2720839"/>
              <a:gd name="connsiteY5" fmla="*/ 7751 h 6162593"/>
              <a:gd name="connsiteX0" fmla="*/ 454 w 2726792"/>
              <a:gd name="connsiteY0" fmla="*/ 7751 h 6162593"/>
              <a:gd name="connsiteX1" fmla="*/ 2720594 w 2726792"/>
              <a:gd name="connsiteY1" fmla="*/ 0 h 6162593"/>
              <a:gd name="connsiteX2" fmla="*/ 2726792 w 2726792"/>
              <a:gd name="connsiteY2" fmla="*/ 6162593 h 6162593"/>
              <a:gd name="connsiteX3" fmla="*/ 1718207 w 2726792"/>
              <a:gd name="connsiteY3" fmla="*/ 6158837 h 6162593"/>
              <a:gd name="connsiteX4" fmla="*/ 1791 w 2726792"/>
              <a:gd name="connsiteY4" fmla="*/ 3710402 h 6162593"/>
              <a:gd name="connsiteX5" fmla="*/ 454 w 2726792"/>
              <a:gd name="connsiteY5" fmla="*/ 7751 h 6162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26792" h="6162593">
                <a:moveTo>
                  <a:pt x="454" y="7751"/>
                </a:moveTo>
                <a:lnTo>
                  <a:pt x="2720594" y="0"/>
                </a:lnTo>
                <a:cubicBezTo>
                  <a:pt x="2722551" y="1865237"/>
                  <a:pt x="2724835" y="4297356"/>
                  <a:pt x="2726792" y="6162593"/>
                </a:cubicBezTo>
                <a:lnTo>
                  <a:pt x="1718207" y="6158837"/>
                </a:lnTo>
                <a:cubicBezTo>
                  <a:pt x="689093" y="5848705"/>
                  <a:pt x="-8821" y="4564073"/>
                  <a:pt x="1791" y="3710402"/>
                </a:cubicBezTo>
                <a:cubicBezTo>
                  <a:pt x="3783" y="2507139"/>
                  <a:pt x="-1538" y="1211014"/>
                  <a:pt x="454" y="7751"/>
                </a:cubicBez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E5BD460-2E08-418B-9ED2-FED7577890A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white"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468C9D50-7928-4CA0-BFA2-1AB0032BF1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white">
          <a:xfrm>
            <a:off x="695325" y="1700213"/>
            <a:ext cx="7089891" cy="4598075"/>
          </a:xfrm>
          <a:prstGeom prst="rect">
            <a:avLst/>
          </a:prstGeom>
        </p:spPr>
        <p:txBody>
          <a:bodyPr/>
          <a:lstStyle>
            <a:lvl1pPr>
              <a:buNone/>
              <a:defRPr lang="en-US" dirty="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lang="en-US" dirty="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  <a:lvl6pPr>
              <a:defRPr lang="en-AU" dirty="0">
                <a:solidFill>
                  <a:schemeClr val="bg1"/>
                </a:solidFill>
              </a:defRPr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F87536-1667-4319-A130-CF6578DB2C85}"/>
              </a:ext>
            </a:extLst>
          </p:cNvPr>
          <p:cNvSpPr>
            <a:spLocks noGrp="1"/>
          </p:cNvSpPr>
          <p:nvPr>
            <p:ph type="title"/>
          </p:nvPr>
        </p:nvSpPr>
        <p:spPr bwMode="white">
          <a:xfrm>
            <a:off x="695326" y="1052736"/>
            <a:ext cx="7096124" cy="46905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8508C9E-FE7C-44AA-84C7-0471A04346C4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52737AE-AB1C-425B-82B5-B5D4E120803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77427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B39BD51-2E8D-4FDD-8EEB-A7A9070EDD6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407049" y="630978"/>
            <a:ext cx="3888000" cy="28440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5B945E3-14E3-4804-9C19-FEC6CFB9A2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6" y="2204864"/>
            <a:ext cx="3384000" cy="4093424"/>
          </a:xfrm>
          <a:prstGeom prst="rect">
            <a:avLst/>
          </a:prstGeom>
        </p:spPr>
        <p:txBody>
          <a:bodyPr/>
          <a:lstStyle>
            <a:lvl1pPr>
              <a:buNone/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lang="en-AU" dirty="0"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DA8ABAA8-126B-459D-B960-B85E22F49D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86B950FF-5CC1-4A3A-ABA9-ADF58494DD0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407049" y="3485752"/>
            <a:ext cx="3888000" cy="28440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BA2B0415-0383-4B33-9E29-9ADFC2A054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304000" y="630978"/>
            <a:ext cx="3888000" cy="28440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4966C236-904D-498D-801E-8C4057C0A03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304000" y="3485752"/>
            <a:ext cx="3888000" cy="28440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7D8A62-4A58-4C23-B0E5-AEF193611E4D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DEB74D7-CB6B-47FE-A2A8-7AE5F1DED9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E061BA70-9BEA-4AF5-8B24-03EBB3F28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052736"/>
            <a:ext cx="3384549" cy="1008112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4FF51F-8DC8-4E19-BB72-27E7B862578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1CA045B-79DD-4F1E-A5D5-56CC7F67455E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73846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44D1A49-1FEC-4FD2-B560-402C9B2E281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6" y="3447000"/>
            <a:ext cx="3384000" cy="2861725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Click icon to insert picture</a:t>
            </a:r>
          </a:p>
          <a:p>
            <a:endParaRPr lang="en-AU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C59B66CF-A807-44F1-A681-793122F8A03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409626" y="3447000"/>
            <a:ext cx="3384000" cy="2861725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Click icon to insert picture</a:t>
            </a:r>
          </a:p>
          <a:p>
            <a:endParaRPr lang="en-AU" dirty="0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6B4B4A83-90AC-42EA-83C2-FA846246885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12676" y="3446253"/>
            <a:ext cx="3384000" cy="2861725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Click icon to insert picture</a:t>
            </a:r>
          </a:p>
          <a:p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1089730-A73F-422F-BD54-BF23888B1D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95325" y="1700212"/>
            <a:ext cx="3384000" cy="172878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US" dirty="0"/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9BA9F9C4-C84A-43FB-A465-E020A9EB63D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09626" y="1700212"/>
            <a:ext cx="3384000" cy="172878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US" dirty="0"/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564335FC-BD53-4794-8DA5-8FFBAE1F28B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112676" y="1700212"/>
            <a:ext cx="3384000" cy="172878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US" dirty="0"/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0BBC08AD-280F-4174-A0CE-490AAFB979A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C1E423-DB93-432A-8BB7-4B2613DBF942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E590DBB-90A7-43BF-BDD1-CF1C6212FA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C882AF12-58DE-43D7-9E95-F90A1203C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91E1143-CBAC-4E3D-95E2-1F1E3980ADDC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4035F6F-B1C5-4CB7-9CF1-E5C49956EAC7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02555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44D1A49-1FEC-4FD2-B560-402C9B2E281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691720" y="1700808"/>
            <a:ext cx="1439897" cy="1199578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Click icon to insert icon</a:t>
            </a:r>
          </a:p>
          <a:p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1089730-A73F-422F-BD54-BF23888B1D5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9668" y="2996952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9BA9F9C4-C84A-43FB-A465-E020A9EB63D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19668" y="3271090"/>
            <a:ext cx="3384000" cy="6480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0BBC08AD-280F-4174-A0CE-490AAFB979A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49164FB8-D4B8-4D90-B308-464FB278E97B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376051" y="1700808"/>
            <a:ext cx="1439897" cy="1199578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Click icon to insert icon</a:t>
            </a:r>
          </a:p>
          <a:p>
            <a:endParaRPr lang="en-AU" dirty="0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B01E9CDC-2523-40AE-AF29-5A44EBFD891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03999" y="2996952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4ADAC2D7-6D0E-46B8-9F7A-B4DB99B8900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403999" y="3271090"/>
            <a:ext cx="3384000" cy="6480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EFE4D8B1-EBB1-4B03-B440-81D22A8A033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063158" y="1700907"/>
            <a:ext cx="1439897" cy="1199578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Click icon to insert icon</a:t>
            </a:r>
          </a:p>
          <a:p>
            <a:endParaRPr lang="en-AU" dirty="0"/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9FADD90A-0B64-4F90-9B57-FE13E0FCA22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091106" y="2997051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ABE4C7F0-C749-4520-AA04-DB6CA99155AA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091106" y="3271189"/>
            <a:ext cx="3384000" cy="6480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10240862-4D4B-4BB9-8F4B-AA856CD17F50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691720" y="4077242"/>
            <a:ext cx="1439897" cy="1199578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Click icon to insert icon</a:t>
            </a:r>
          </a:p>
          <a:p>
            <a:endParaRPr lang="en-AU" dirty="0"/>
          </a:p>
        </p:txBody>
      </p:sp>
      <p:sp>
        <p:nvSpPr>
          <p:cNvPr id="25" name="Text Placeholder 14">
            <a:extLst>
              <a:ext uri="{FF2B5EF4-FFF2-40B4-BE49-F238E27FC236}">
                <a16:creationId xmlns:a16="http://schemas.microsoft.com/office/drawing/2014/main" id="{58449337-35B4-44F8-8D00-F0C15EFB9CE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19668" y="5373386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2477189D-83D5-4749-BD7C-CADC0D1471D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19668" y="5647524"/>
            <a:ext cx="3384000" cy="6480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6618C35F-5F01-46A6-BF04-0CA9BDBAAB65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376051" y="4077242"/>
            <a:ext cx="1439897" cy="1199578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Click icon to insert icon</a:t>
            </a:r>
          </a:p>
          <a:p>
            <a:endParaRPr lang="en-AU" dirty="0"/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B63A3128-4CA8-48D5-B82E-7EDA918D7F3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03999" y="5373386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29" name="Text Placeholder 14">
            <a:extLst>
              <a:ext uri="{FF2B5EF4-FFF2-40B4-BE49-F238E27FC236}">
                <a16:creationId xmlns:a16="http://schemas.microsoft.com/office/drawing/2014/main" id="{AB7F5300-022A-4183-A132-AA8EB6534A61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4403999" y="5647524"/>
            <a:ext cx="3384000" cy="6480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0" name="Picture Placeholder 8">
            <a:extLst>
              <a:ext uri="{FF2B5EF4-FFF2-40B4-BE49-F238E27FC236}">
                <a16:creationId xmlns:a16="http://schemas.microsoft.com/office/drawing/2014/main" id="{CE2DF1AF-9EAD-40B3-B73C-07649220BF03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9063158" y="4077341"/>
            <a:ext cx="1439897" cy="1199578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Click icon to insert icon</a:t>
            </a:r>
          </a:p>
          <a:p>
            <a:endParaRPr lang="en-AU" dirty="0"/>
          </a:p>
        </p:txBody>
      </p:sp>
      <p:sp>
        <p:nvSpPr>
          <p:cNvPr id="31" name="Text Placeholder 14">
            <a:extLst>
              <a:ext uri="{FF2B5EF4-FFF2-40B4-BE49-F238E27FC236}">
                <a16:creationId xmlns:a16="http://schemas.microsoft.com/office/drawing/2014/main" id="{40CD5A08-CA4F-41B8-A1B0-488A6EC4481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091106" y="5373485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32" name="Text Placeholder 14">
            <a:extLst>
              <a:ext uri="{FF2B5EF4-FFF2-40B4-BE49-F238E27FC236}">
                <a16:creationId xmlns:a16="http://schemas.microsoft.com/office/drawing/2014/main" id="{B722C2B9-2C83-4877-A90D-0CA01537B08C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091106" y="5647623"/>
            <a:ext cx="3384000" cy="6480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FF019EB-FA99-486B-BA02-92BE76012990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F1882F53-3639-4FFE-AFD1-5428267B6B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3D2A4C4A-3642-4CE3-8FB6-AFE5A9CA8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E82035B-DC9A-432B-8519-2243ECF2A4F3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8EC4C1B-640F-47AB-A0DF-816F2F8FB16E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95552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14">
            <a:extLst>
              <a:ext uri="{FF2B5EF4-FFF2-40B4-BE49-F238E27FC236}">
                <a16:creationId xmlns:a16="http://schemas.microsoft.com/office/drawing/2014/main" id="{C9748A61-6439-491A-9457-33A20862D25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9170" y="1917008"/>
            <a:ext cx="1584308" cy="1584000"/>
          </a:xfrm>
          <a:prstGeom prst="rect">
            <a:avLst/>
          </a:prstGeom>
          <a:solidFill>
            <a:schemeClr val="accent1"/>
          </a:solidFill>
        </p:spPr>
        <p:txBody>
          <a:bodyPr lIns="72000" tIns="72000" rIns="72000" bIns="72000" anchor="ctr">
            <a:normAutofit/>
          </a:bodyPr>
          <a:lstStyle>
            <a:lvl1pPr algn="ctr">
              <a:lnSpc>
                <a:spcPct val="100000"/>
              </a:lnSpc>
              <a:defRPr lang="en-US" sz="2800" b="1" dirty="0">
                <a:solidFill>
                  <a:schemeClr val="bg1"/>
                </a:solidFill>
              </a:defRPr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 dirty="0"/>
              <a:t>[00]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1089730-A73F-422F-BD54-BF23888B1D5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326" y="3861048"/>
            <a:ext cx="2351996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9BA9F9C4-C84A-43FB-A465-E020A9EB63D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95326" y="4135186"/>
            <a:ext cx="2351996" cy="151664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0BBC08AD-280F-4174-A0CE-490AAFB979A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C17937B0-FDCD-421A-9652-36A59CE227A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32120" y="1917008"/>
            <a:ext cx="1584308" cy="1584000"/>
          </a:xfrm>
          <a:prstGeom prst="rect">
            <a:avLst/>
          </a:prstGeom>
          <a:solidFill>
            <a:srgbClr val="962A8B"/>
          </a:solidFill>
        </p:spPr>
        <p:txBody>
          <a:bodyPr lIns="72000" tIns="72000" rIns="72000" bIns="72000" anchor="ctr">
            <a:normAutofit/>
          </a:bodyPr>
          <a:lstStyle>
            <a:lvl1pPr algn="ctr">
              <a:lnSpc>
                <a:spcPct val="100000"/>
              </a:lnSpc>
              <a:defRPr lang="en-US" sz="2800" b="1" dirty="0">
                <a:solidFill>
                  <a:schemeClr val="bg1"/>
                </a:solidFill>
              </a:defRPr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 dirty="0"/>
              <a:t>[00]</a:t>
            </a:r>
          </a:p>
        </p:txBody>
      </p:sp>
      <p:sp>
        <p:nvSpPr>
          <p:cNvPr id="37" name="Text Placeholder 14">
            <a:extLst>
              <a:ext uri="{FF2B5EF4-FFF2-40B4-BE49-F238E27FC236}">
                <a16:creationId xmlns:a16="http://schemas.microsoft.com/office/drawing/2014/main" id="{7AB4A338-5CDA-4742-A7F5-F49D6BE9AD4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548276" y="3861048"/>
            <a:ext cx="2351996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38" name="Text Placeholder 14">
            <a:extLst>
              <a:ext uri="{FF2B5EF4-FFF2-40B4-BE49-F238E27FC236}">
                <a16:creationId xmlns:a16="http://schemas.microsoft.com/office/drawing/2014/main" id="{9452123C-C6A2-4D45-AF62-5B6E775B6C90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3548276" y="4135186"/>
            <a:ext cx="2351996" cy="151664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9" name="Text Placeholder 14">
            <a:extLst>
              <a:ext uri="{FF2B5EF4-FFF2-40B4-BE49-F238E27FC236}">
                <a16:creationId xmlns:a16="http://schemas.microsoft.com/office/drawing/2014/main" id="{3DCBEBCB-7877-4BC1-BA6D-4E809F947A5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686160" y="1917008"/>
            <a:ext cx="1584308" cy="1584000"/>
          </a:xfrm>
          <a:prstGeom prst="rect">
            <a:avLst/>
          </a:prstGeom>
          <a:solidFill>
            <a:srgbClr val="999490"/>
          </a:solidFill>
        </p:spPr>
        <p:txBody>
          <a:bodyPr lIns="72000" tIns="72000" rIns="72000" bIns="72000" anchor="ctr">
            <a:normAutofit/>
          </a:bodyPr>
          <a:lstStyle>
            <a:lvl1pPr algn="ctr">
              <a:lnSpc>
                <a:spcPct val="100000"/>
              </a:lnSpc>
              <a:defRPr lang="en-US" sz="2800" b="1" dirty="0">
                <a:solidFill>
                  <a:schemeClr val="bg1"/>
                </a:solidFill>
              </a:defRPr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 dirty="0"/>
              <a:t>[00]</a:t>
            </a:r>
          </a:p>
        </p:txBody>
      </p:sp>
      <p:sp>
        <p:nvSpPr>
          <p:cNvPr id="40" name="Text Placeholder 14">
            <a:extLst>
              <a:ext uri="{FF2B5EF4-FFF2-40B4-BE49-F238E27FC236}">
                <a16:creationId xmlns:a16="http://schemas.microsoft.com/office/drawing/2014/main" id="{2FE7559D-9529-40D4-8025-F2B8ED38A99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02316" y="3861048"/>
            <a:ext cx="2351996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41" name="Text Placeholder 14">
            <a:extLst>
              <a:ext uri="{FF2B5EF4-FFF2-40B4-BE49-F238E27FC236}">
                <a16:creationId xmlns:a16="http://schemas.microsoft.com/office/drawing/2014/main" id="{2382D6B5-B43B-46F1-B879-42FA4CCBD20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302316" y="4135186"/>
            <a:ext cx="2351996" cy="151664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2" name="Text Placeholder 14">
            <a:extLst>
              <a:ext uri="{FF2B5EF4-FFF2-40B4-BE49-F238E27FC236}">
                <a16:creationId xmlns:a16="http://schemas.microsoft.com/office/drawing/2014/main" id="{791F1A27-3497-4ECD-AAAC-804B3DF8F9F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14768" y="1917008"/>
            <a:ext cx="1584308" cy="1584000"/>
          </a:xfrm>
          <a:prstGeom prst="rect">
            <a:avLst/>
          </a:prstGeom>
          <a:solidFill>
            <a:srgbClr val="D7D1CC"/>
          </a:solidFill>
        </p:spPr>
        <p:txBody>
          <a:bodyPr lIns="72000" tIns="72000" rIns="72000" bIns="72000" anchor="ctr">
            <a:normAutofit/>
          </a:bodyPr>
          <a:lstStyle>
            <a:lvl1pPr algn="ctr">
              <a:lnSpc>
                <a:spcPct val="100000"/>
              </a:lnSpc>
              <a:defRPr lang="en-US" sz="2800" b="1" dirty="0">
                <a:solidFill>
                  <a:schemeClr val="bg1"/>
                </a:solidFill>
              </a:defRPr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 dirty="0"/>
              <a:t>[00]</a:t>
            </a:r>
          </a:p>
        </p:txBody>
      </p:sp>
      <p:sp>
        <p:nvSpPr>
          <p:cNvPr id="43" name="Text Placeholder 14">
            <a:extLst>
              <a:ext uri="{FF2B5EF4-FFF2-40B4-BE49-F238E27FC236}">
                <a16:creationId xmlns:a16="http://schemas.microsoft.com/office/drawing/2014/main" id="{E0498A31-1633-4E6B-8EAE-AF4FDE6233F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30924" y="3861048"/>
            <a:ext cx="2351996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44" name="Text Placeholder 14">
            <a:extLst>
              <a:ext uri="{FF2B5EF4-FFF2-40B4-BE49-F238E27FC236}">
                <a16:creationId xmlns:a16="http://schemas.microsoft.com/office/drawing/2014/main" id="{9A54FCE6-6684-449A-86E0-142437219426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130924" y="4135186"/>
            <a:ext cx="2351996" cy="151664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95140AB-DCE2-4DB2-81B5-60470D8E34C0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3BF142C-8B85-4BCA-8B54-67CC7F92FF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FC67645D-435A-4DA4-9CBA-77E7F4B50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9CEE3C6-C898-476B-873B-DAEEB357A992}"/>
              </a:ext>
            </a:extLst>
          </p:cNvPr>
          <p:cNvSpPr>
            <a:spLocks noGrp="1"/>
          </p:cNvSpPr>
          <p:nvPr>
            <p:ph type="ftr" sz="quarter" idx="40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CEACAED-B859-46A5-951B-270C91500FC6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6891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Dark Purple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0BF09EC-4B00-4B1E-B06B-0D0F89DA05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2" y="1700213"/>
            <a:ext cx="5400673" cy="4608515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17F97712-4CC3-452D-A157-BEE84E8057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5326" y="1700213"/>
            <a:ext cx="5197808" cy="460851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spcAft>
                <a:spcPts val="600"/>
              </a:spcAft>
              <a:defRPr lang="en-US" dirty="0"/>
            </a:lvl5pPr>
            <a:lvl6pPr>
              <a:defRPr lang="en-AU" dirty="0"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5F6752E-685A-46CF-8D29-A5D4E0013D2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DD1DFD8-8A09-48BC-87A4-4F57F6D6FE1B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76C9786-9794-4BE5-BBFE-4B339825F2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EE0658-31AB-4AA9-B241-6C41D88C9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to edit Master title style</a:t>
            </a:r>
            <a:endParaRPr lang="en-AU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EE6526-1DB9-4ECD-86C1-1BB926D7D9F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640CA88-D0CE-4C3C-BA4A-CB5E62584F1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0246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Purple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0BF09EC-4B00-4B1E-B06B-0D0F89DA05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2" y="1700212"/>
            <a:ext cx="5400673" cy="4608513"/>
          </a:xfrm>
          <a:prstGeom prst="rect">
            <a:avLst/>
          </a:prstGeom>
          <a:solidFill>
            <a:srgbClr val="962A8B"/>
          </a:solidFill>
        </p:spPr>
        <p:txBody>
          <a:bodyPr anchor="ctr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1500BB1C-3C6B-46AF-8AA4-A4BA72712C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4800" y="1700212"/>
            <a:ext cx="5209113" cy="4608516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574EA24-97F9-47A1-937E-B8E4F5327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B11690AC-7C51-47ED-9DD6-4A98D2E79BB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CACF9F-55D3-4152-BDFF-84674C07B2BE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574170D-AC78-463A-B8E0-8E87954EAB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DAA7FD-BD90-42A7-ADCE-A909D39619C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1DB814-0723-41E1-87CA-20F94C28B05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8992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Neutral 1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0BF09EC-4B00-4B1E-B06B-0D0F89DA05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3" y="1700213"/>
            <a:ext cx="5400672" cy="4608515"/>
          </a:xfrm>
          <a:prstGeom prst="rect">
            <a:avLst/>
          </a:prstGeom>
          <a:solidFill>
            <a:srgbClr val="D7D1CC"/>
          </a:solidFill>
        </p:spPr>
        <p:txBody>
          <a:bodyPr anchor="ctr">
            <a:normAutofit/>
          </a:bodyPr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643BCE34-49B7-4BA0-8263-6432C37E4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4800" y="1700213"/>
            <a:ext cx="5209113" cy="460851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045A20B-3961-4824-8B5F-429563405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DB36345A-6B2C-4967-909A-6BAA4D16DED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DA7A291-5EAC-486D-928E-F46ED8B55AD0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D6EAF7D-7C9B-4789-AC1C-A7AF349D1D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E8DCA5-91C8-4DF9-B37E-735B2EA5D36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FFC83A9-C0D2-49A3-AC00-E1A4A64271B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5759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3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1143405"/>
            <a:ext cx="10728647" cy="1296144"/>
          </a:xfrm>
        </p:spPr>
        <p:txBody>
          <a:bodyPr anchor="b">
            <a:noAutofit/>
          </a:bodyPr>
          <a:lstStyle>
            <a:lvl1pPr>
              <a:lnSpc>
                <a:spcPts val="504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[Title]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95306" y="2553954"/>
            <a:ext cx="10737592" cy="2675249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ts val="3240"/>
              </a:lnSpc>
              <a:buNone/>
              <a:defRPr sz="27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9933EA7-FE92-4C6D-8733-61E671888999}"/>
              </a:ext>
            </a:extLst>
          </p:cNvPr>
          <p:cNvSpPr/>
          <p:nvPr userDrawn="1"/>
        </p:nvSpPr>
        <p:spPr bwMode="ltGray">
          <a:xfrm>
            <a:off x="2" y="0"/>
            <a:ext cx="12191999" cy="9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93FA41E-EFD5-45E8-BE8D-8CAB28F4BD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4849" y="234886"/>
            <a:ext cx="2988000" cy="4525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DDADB43-ED09-48C5-A41D-5E4BDF72C85E}"/>
              </a:ext>
            </a:extLst>
          </p:cNvPr>
          <p:cNvSpPr txBox="1"/>
          <p:nvPr userDrawn="1"/>
        </p:nvSpPr>
        <p:spPr>
          <a:xfrm>
            <a:off x="1" y="-1586050"/>
            <a:ext cx="7632171" cy="138499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AU" sz="1400" dirty="0">
                <a:solidFill>
                  <a:schemeClr val="bg1"/>
                </a:solidFill>
              </a:rPr>
              <a:t>For this slide design, you can choose your own image </a:t>
            </a:r>
            <a:br>
              <a:rPr lang="en-AU" sz="1400" dirty="0">
                <a:solidFill>
                  <a:schemeClr val="bg1"/>
                </a:solidFill>
              </a:rPr>
            </a:br>
            <a:r>
              <a:rPr lang="en-AU" sz="1400" dirty="0">
                <a:solidFill>
                  <a:schemeClr val="bg1"/>
                </a:solidFill>
              </a:rPr>
              <a:t>by right-clicking somewhere on the slide, not in a content placeholder.</a:t>
            </a:r>
          </a:p>
          <a:p>
            <a:r>
              <a:rPr lang="en-US" sz="1400" dirty="0">
                <a:solidFill>
                  <a:schemeClr val="bg1"/>
                </a:solidFill>
              </a:rPr>
              <a:t>‘Format Background</a:t>
            </a:r>
          </a:p>
          <a:p>
            <a:r>
              <a:rPr lang="en-US" sz="1400" dirty="0">
                <a:solidFill>
                  <a:schemeClr val="bg1"/>
                </a:solidFill>
              </a:rPr>
              <a:t>Under the ‘Fill’ menu, ‘Picture’ is already selected</a:t>
            </a:r>
          </a:p>
          <a:p>
            <a:r>
              <a:rPr lang="en-US" sz="1400" dirty="0">
                <a:solidFill>
                  <a:schemeClr val="bg1"/>
                </a:solidFill>
              </a:rPr>
              <a:t>Go to the ‘File’ button and select another image</a:t>
            </a:r>
          </a:p>
          <a:p>
            <a:r>
              <a:rPr lang="en-US" sz="1400" dirty="0">
                <a:solidFill>
                  <a:schemeClr val="bg1"/>
                </a:solidFill>
              </a:rPr>
              <a:t>Change text </a:t>
            </a:r>
            <a:r>
              <a:rPr lang="en-US" sz="1400" dirty="0" err="1">
                <a:solidFill>
                  <a:schemeClr val="bg1"/>
                </a:solidFill>
              </a:rPr>
              <a:t>colour</a:t>
            </a:r>
            <a:r>
              <a:rPr lang="en-US" sz="1400" dirty="0">
                <a:solidFill>
                  <a:schemeClr val="bg1"/>
                </a:solidFill>
              </a:rPr>
              <a:t> as necessary to suit the image</a:t>
            </a:r>
            <a:endParaRPr lang="en-AU" sz="1400" dirty="0">
              <a:solidFill>
                <a:schemeClr val="bg1"/>
              </a:solidFill>
            </a:endParaRPr>
          </a:p>
        </p:txBody>
      </p:sp>
      <p:sp>
        <p:nvSpPr>
          <p:cNvPr id="11" name="Right Triangle 3">
            <a:extLst>
              <a:ext uri="{FF2B5EF4-FFF2-40B4-BE49-F238E27FC236}">
                <a16:creationId xmlns:a16="http://schemas.microsoft.com/office/drawing/2014/main" id="{5A5C0481-15B5-4619-B80D-C8C9ABD7F904}"/>
              </a:ext>
            </a:extLst>
          </p:cNvPr>
          <p:cNvSpPr/>
          <p:nvPr userDrawn="1"/>
        </p:nvSpPr>
        <p:spPr bwMode="invGray">
          <a:xfrm>
            <a:off x="1" y="4076700"/>
            <a:ext cx="2555875" cy="2781300"/>
          </a:xfrm>
          <a:custGeom>
            <a:avLst/>
            <a:gdLst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5875" h="2781300">
                <a:moveTo>
                  <a:pt x="0" y="2781300"/>
                </a:moveTo>
                <a:lnTo>
                  <a:pt x="0" y="0"/>
                </a:lnTo>
                <a:cubicBezTo>
                  <a:pt x="158687" y="1674158"/>
                  <a:pt x="1584388" y="2511611"/>
                  <a:pt x="2555875" y="2781300"/>
                </a:cubicBezTo>
                <a:lnTo>
                  <a:pt x="0" y="27813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9" name="Graphic 1">
            <a:extLst>
              <a:ext uri="{FF2B5EF4-FFF2-40B4-BE49-F238E27FC236}">
                <a16:creationId xmlns:a16="http://schemas.microsoft.com/office/drawing/2014/main" id="{84EF10FC-E046-43D3-9897-04BE4FF5A176}"/>
              </a:ext>
            </a:extLst>
          </p:cNvPr>
          <p:cNvSpPr/>
          <p:nvPr userDrawn="1"/>
        </p:nvSpPr>
        <p:spPr bwMode="invGray">
          <a:xfrm>
            <a:off x="9912424" y="5571759"/>
            <a:ext cx="2279576" cy="1286241"/>
          </a:xfrm>
          <a:custGeom>
            <a:avLst/>
            <a:gdLst>
              <a:gd name="connsiteX0" fmla="*/ 1704499 w 1704975"/>
              <a:gd name="connsiteY0" fmla="*/ 961382 h 962025"/>
              <a:gd name="connsiteX1" fmla="*/ 1172051 w 1704975"/>
              <a:gd name="connsiteY1" fmla="*/ 803267 h 962025"/>
              <a:gd name="connsiteX2" fmla="*/ 589121 w 1704975"/>
              <a:gd name="connsiteY2" fmla="*/ 611815 h 962025"/>
              <a:gd name="connsiteX3" fmla="*/ 7144 w 1704975"/>
              <a:gd name="connsiteY3" fmla="*/ 768977 h 962025"/>
              <a:gd name="connsiteX4" fmla="*/ 764381 w 1704975"/>
              <a:gd name="connsiteY4" fmla="*/ 128897 h 962025"/>
              <a:gd name="connsiteX5" fmla="*/ 1614011 w 1704975"/>
              <a:gd name="connsiteY5" fmla="*/ 72700 h 962025"/>
              <a:gd name="connsiteX6" fmla="*/ 1705451 w 1704975"/>
              <a:gd name="connsiteY6" fmla="*/ 104132 h 962025"/>
              <a:gd name="connsiteX7" fmla="*/ 1704499 w 1704975"/>
              <a:gd name="connsiteY7" fmla="*/ 961382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04975" h="962025">
                <a:moveTo>
                  <a:pt x="1704499" y="961382"/>
                </a:moveTo>
                <a:cubicBezTo>
                  <a:pt x="1523524" y="935665"/>
                  <a:pt x="1348264" y="859465"/>
                  <a:pt x="1172051" y="803267"/>
                </a:cubicBezTo>
                <a:cubicBezTo>
                  <a:pt x="976789" y="741355"/>
                  <a:pt x="788194" y="654677"/>
                  <a:pt x="589121" y="611815"/>
                </a:cubicBezTo>
                <a:cubicBezTo>
                  <a:pt x="301466" y="550855"/>
                  <a:pt x="224314" y="585145"/>
                  <a:pt x="7144" y="768977"/>
                </a:cubicBezTo>
                <a:cubicBezTo>
                  <a:pt x="50006" y="717542"/>
                  <a:pt x="525304" y="253675"/>
                  <a:pt x="764381" y="128897"/>
                </a:cubicBezTo>
                <a:cubicBezTo>
                  <a:pt x="1040606" y="-14930"/>
                  <a:pt x="1321594" y="-28265"/>
                  <a:pt x="1614011" y="72700"/>
                </a:cubicBezTo>
                <a:cubicBezTo>
                  <a:pt x="1644491" y="83177"/>
                  <a:pt x="1674971" y="93655"/>
                  <a:pt x="1705451" y="104132"/>
                </a:cubicBezTo>
                <a:lnTo>
                  <a:pt x="1704499" y="96138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6788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Neutral 2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0BF09EC-4B00-4B1E-B06B-0D0F89DA05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2" y="1700213"/>
            <a:ext cx="5400673" cy="4608512"/>
          </a:xfrm>
          <a:prstGeom prst="rect">
            <a:avLst/>
          </a:prstGeom>
          <a:solidFill>
            <a:srgbClr val="999490"/>
          </a:solidFill>
        </p:spPr>
        <p:txBody>
          <a:bodyPr anchor="ctr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0D8A284-12F0-43E7-820E-1E72AC40E17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4800" y="1700212"/>
            <a:ext cx="5209113" cy="460851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3255835-9B81-4FE6-A19A-BDEACE6D5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E5F36F7-9D4E-4EA5-882E-DEDD94B59C3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000394-8C62-4535-AFCB-49065079CFAF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9739123-EB1E-4E5F-B70D-F7DEE2CEE7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DA6B27-3249-4E2E-BD52-822F0E96F78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28ACE60-DF21-472F-8FF6-A086BB2C114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0285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ull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A75515C-08B2-490C-B8D9-273E0B4B793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2127" y="1700213"/>
            <a:ext cx="3384548" cy="4615710"/>
          </a:xfrm>
          <a:prstGeom prst="rect">
            <a:avLst/>
          </a:prstGeom>
          <a:solidFill>
            <a:schemeClr val="accent1"/>
          </a:solidFill>
        </p:spPr>
        <p:txBody>
          <a:bodyPr lIns="180000" tIns="108000" rIns="180000" bIns="180000" anchor="t">
            <a:normAutofit/>
          </a:bodyPr>
          <a:lstStyle>
            <a:lvl1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AU" dirty="0"/>
              <a:t>[Enter text – You can change the colour of this placeholder under the ‘Shape fill’ menu]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DA12390-A044-4D48-96A4-00A2D51D9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60070F8D-A181-4941-8E6E-89B3B6A120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5A8D97C9-2BD4-40D2-8A9C-5D0FDC041E5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328" y="1700213"/>
            <a:ext cx="3384548" cy="4615710"/>
          </a:xfrm>
          <a:prstGeom prst="rect">
            <a:avLst/>
          </a:prstGeom>
          <a:solidFill>
            <a:srgbClr val="962A8B"/>
          </a:solidFill>
        </p:spPr>
        <p:txBody>
          <a:bodyPr lIns="180000" tIns="108000" rIns="180000" bIns="180000" anchor="t">
            <a:normAutofit/>
          </a:bodyPr>
          <a:lstStyle>
            <a:lvl1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AU" dirty="0"/>
              <a:t>[Enter text – You can change the colour of this placeholder under the ‘Shape fill’ menu]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2409A6CC-1C55-4870-8E22-205BA52568D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87255" y="1692905"/>
            <a:ext cx="3384548" cy="4615710"/>
          </a:xfrm>
          <a:prstGeom prst="rect">
            <a:avLst/>
          </a:prstGeom>
          <a:solidFill>
            <a:srgbClr val="999490"/>
          </a:solidFill>
        </p:spPr>
        <p:txBody>
          <a:bodyPr lIns="180000" tIns="108000" rIns="180000" bIns="180000" anchor="t">
            <a:normAutofit/>
          </a:bodyPr>
          <a:lstStyle>
            <a:lvl1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AU" dirty="0"/>
              <a:t>[Enter text – You can change the colour of this placeholder under the ‘Shape fill’ menu]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E1AC039-02E7-49D5-B557-F29BDF128A9E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AE48569-D32E-4698-B1DF-F6D3A1B423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B490FF1-595C-4C0F-8493-0452D9413FEC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91171E7-B6F7-4135-91FD-8404DE6A1A00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2823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-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06D0029-C709-49E4-ADBE-DE71FBF91E1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94800" y="3593712"/>
            <a:ext cx="5198533" cy="2715015"/>
          </a:xfrm>
          <a:prstGeom prst="rect">
            <a:avLst/>
          </a:prstGeom>
        </p:spPr>
        <p:txBody>
          <a:bodyPr/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 smtClean="0"/>
            </a:lvl5pPr>
            <a:lvl6pPr>
              <a:defRPr lang="en-AU" dirty="0"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842AA681-0A5C-4843-AFF7-8900ED2A6D68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88618" y="2024810"/>
            <a:ext cx="5198400" cy="242789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16" name="Content Placeholder 11">
            <a:extLst>
              <a:ext uri="{FF2B5EF4-FFF2-40B4-BE49-F238E27FC236}">
                <a16:creationId xmlns:a16="http://schemas.microsoft.com/office/drawing/2014/main" id="{C1A5F930-F83B-4616-AC17-D7231CE8742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88619" y="4602158"/>
            <a:ext cx="5198533" cy="1700191"/>
          </a:xfrm>
          <a:prstGeom prst="rect">
            <a:avLst/>
          </a:prstGeo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ABFF14A-9BDE-42F0-AA14-E13CCFE3E4F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94800" y="1700808"/>
            <a:ext cx="5198532" cy="1743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11">
            <a:extLst>
              <a:ext uri="{FF2B5EF4-FFF2-40B4-BE49-F238E27FC236}">
                <a16:creationId xmlns:a16="http://schemas.microsoft.com/office/drawing/2014/main" id="{47FC4A52-417F-4863-97DD-E656EA43AC92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288619" y="1700809"/>
            <a:ext cx="5198533" cy="324000"/>
          </a:xfrm>
          <a:prstGeom prst="rect">
            <a:avLst/>
          </a:prstGeom>
        </p:spPr>
        <p:txBody>
          <a:bodyPr>
            <a:normAutofit/>
          </a:bodyPr>
          <a:lstStyle>
            <a:lvl5pPr>
              <a:defRPr lang="en-AU" sz="2000" b="1" dirty="0"/>
            </a:lvl5pPr>
          </a:lstStyle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A696586-6988-4D6B-BE2D-2C0EDF44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14229EC4-696A-4791-8EB0-396DF61F7A2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B3B4A2E-6294-4DC9-8779-3231A7E9B5C2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BCAB502-16F2-4A19-97A1-C081D22659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C400A7-6A57-42A4-9CC7-26ED632D030D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D824B6-391C-442D-8A27-0B268DB3667B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21181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-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1680838C-6DDD-4367-8C7B-8D49AA3A036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286500" y="2677684"/>
            <a:ext cx="5219998" cy="1615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AU" dirty="0"/>
              <a:t> </a:t>
            </a:r>
          </a:p>
        </p:txBody>
      </p:sp>
      <p:sp>
        <p:nvSpPr>
          <p:cNvPr id="20" name="Content Placeholder 18">
            <a:extLst>
              <a:ext uri="{FF2B5EF4-FFF2-40B4-BE49-F238E27FC236}">
                <a16:creationId xmlns:a16="http://schemas.microsoft.com/office/drawing/2014/main" id="{8C9CC71C-D628-4B8C-8AB1-D318B0D686CF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6286500" y="4694142"/>
            <a:ext cx="5219996" cy="161517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47EF0A71-527C-4177-BD73-0A32F4F3B7C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86500" y="2279659"/>
            <a:ext cx="5222136" cy="324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 b="1">
                <a:solidFill>
                  <a:schemeClr val="accent1"/>
                </a:solidFill>
              </a:defRPr>
            </a:lvl1pPr>
            <a:lvl6pPr>
              <a:defRPr b="0"/>
            </a:lvl6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FFB469D-AB37-445A-8C5C-9EDAC47CC60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86500" y="4401144"/>
            <a:ext cx="5222136" cy="324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 b="1">
                <a:solidFill>
                  <a:schemeClr val="accent1"/>
                </a:solidFill>
              </a:defRPr>
            </a:lvl1pPr>
            <a:lvl6pPr>
              <a:defRPr b="0"/>
            </a:lvl6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2F6810-4203-426A-BA3F-12E853FD972A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94800" y="2279196"/>
            <a:ext cx="5183717" cy="2013899"/>
          </a:xfr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608E6E7-0CC5-4C1B-8095-7EA4A3FE80A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4800" y="4401144"/>
            <a:ext cx="5183717" cy="1908176"/>
          </a:xfr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AE219F9-19D4-45A2-9D79-6847ED38E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688F5021-D4C3-4888-A4D5-06E996CC21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01F3FBD-B2FA-4ECC-94B3-AE0A46E7AD40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9D1DA3F-F774-45EB-B6E3-EB3EBFC56B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59483DB6-35E8-41E9-930B-445C4EFE7A7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1700808"/>
            <a:ext cx="10801350" cy="504825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accent1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0807C1-4AC5-41D4-9F66-2FFE2C9FCBEE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B1CA24C-277F-4699-AACD-0CE7FA333A21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0158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9EE8B-9737-4CD0-834C-9321616FE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3A7132BB-77E6-4CDB-BD22-890A94E0307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7FA311-E5C8-49FB-A70D-B5D69EF896F4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77DAC2F-25B2-40B2-B3C3-AEDF3893C1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07EFFC-A8F6-46B6-82DB-6FB3399678B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1037509-88E8-46BB-B6E5-FC65A58ADE6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80704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Brand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9933EA7-FE92-4C6D-8733-61E671888999}"/>
              </a:ext>
            </a:extLst>
          </p:cNvPr>
          <p:cNvSpPr/>
          <p:nvPr userDrawn="1"/>
        </p:nvSpPr>
        <p:spPr bwMode="white">
          <a:xfrm>
            <a:off x="2" y="-27384"/>
            <a:ext cx="12191999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A50E81-A697-4D2A-9C73-3BBE321DFC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42155"/>
          <a:stretch/>
        </p:blipFill>
        <p:spPr>
          <a:xfrm>
            <a:off x="10271272" y="152896"/>
            <a:ext cx="1237347" cy="324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F016725-1C5D-4F6E-900B-3580ED1B4E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7FE64C-392C-4148-996C-A5BCCCAC7B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887849A-F529-4CD5-AC55-05BB9FCEC1E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</p:spTree>
    <p:extLst>
      <p:ext uri="{BB962C8B-B14F-4D97-AF65-F5344CB8AC3E}">
        <p14:creationId xmlns:p14="http://schemas.microsoft.com/office/powerpoint/2010/main" val="23351393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6DBD1DEA-6C0B-48CD-8886-623BD6330C76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xfrm>
            <a:off x="694800" y="1082188"/>
            <a:ext cx="10744005" cy="720081"/>
          </a:xfrm>
        </p:spPr>
        <p:txBody>
          <a:bodyPr anchor="b">
            <a:noAutofit/>
          </a:bodyPr>
          <a:lstStyle>
            <a:lvl1pPr>
              <a:lnSpc>
                <a:spcPts val="504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694800" y="1876346"/>
            <a:ext cx="3254263" cy="8325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0758AADB-42F9-44FF-A436-0031B6B268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1087509" y="2852939"/>
            <a:ext cx="3418763" cy="2028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None/>
              <a:defRPr sz="95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9EB3BAB6-8B24-4F70-BDDC-75B91A4FB1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1087509" y="3125021"/>
            <a:ext cx="3418763" cy="2028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None/>
              <a:defRPr sz="95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Right Triangle 3">
            <a:extLst>
              <a:ext uri="{FF2B5EF4-FFF2-40B4-BE49-F238E27FC236}">
                <a16:creationId xmlns:a16="http://schemas.microsoft.com/office/drawing/2014/main" id="{98BF4DE5-D126-4077-BBC8-5F3A09BC0E5C}"/>
              </a:ext>
            </a:extLst>
          </p:cNvPr>
          <p:cNvSpPr/>
          <p:nvPr userDrawn="1"/>
        </p:nvSpPr>
        <p:spPr bwMode="white">
          <a:xfrm>
            <a:off x="1" y="4076700"/>
            <a:ext cx="2555875" cy="2781300"/>
          </a:xfrm>
          <a:custGeom>
            <a:avLst/>
            <a:gdLst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5875" h="2781300">
                <a:moveTo>
                  <a:pt x="0" y="2781300"/>
                </a:moveTo>
                <a:lnTo>
                  <a:pt x="0" y="0"/>
                </a:lnTo>
                <a:cubicBezTo>
                  <a:pt x="158687" y="1674158"/>
                  <a:pt x="1584388" y="2511611"/>
                  <a:pt x="2555875" y="2781300"/>
                </a:cubicBezTo>
                <a:lnTo>
                  <a:pt x="0" y="27813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B8A2EB93-6CF0-469A-B44D-3B50AF0CEE6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1087509" y="3415094"/>
            <a:ext cx="3418763" cy="2028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None/>
              <a:defRPr sz="95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1CEC2A5-BF8B-405F-BFB8-A7AC93A346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white">
          <a:xfrm>
            <a:off x="1087509" y="3687176"/>
            <a:ext cx="3418763" cy="2028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None/>
              <a:defRPr sz="95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191147DD-03AA-4BA3-AFAA-F070EDBA94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white">
          <a:xfrm>
            <a:off x="1087509" y="3957493"/>
            <a:ext cx="3418763" cy="2028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None/>
              <a:defRPr sz="95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Graphic 1">
            <a:extLst>
              <a:ext uri="{FF2B5EF4-FFF2-40B4-BE49-F238E27FC236}">
                <a16:creationId xmlns:a16="http://schemas.microsoft.com/office/drawing/2014/main" id="{6B4A31B5-8366-4D72-B33B-C4528CEC8D4B}"/>
              </a:ext>
            </a:extLst>
          </p:cNvPr>
          <p:cNvSpPr/>
          <p:nvPr userDrawn="1"/>
        </p:nvSpPr>
        <p:spPr bwMode="white">
          <a:xfrm>
            <a:off x="9912424" y="5571759"/>
            <a:ext cx="2279576" cy="1286241"/>
          </a:xfrm>
          <a:custGeom>
            <a:avLst/>
            <a:gdLst>
              <a:gd name="connsiteX0" fmla="*/ 1704499 w 1704975"/>
              <a:gd name="connsiteY0" fmla="*/ 961382 h 962025"/>
              <a:gd name="connsiteX1" fmla="*/ 1172051 w 1704975"/>
              <a:gd name="connsiteY1" fmla="*/ 803267 h 962025"/>
              <a:gd name="connsiteX2" fmla="*/ 589121 w 1704975"/>
              <a:gd name="connsiteY2" fmla="*/ 611815 h 962025"/>
              <a:gd name="connsiteX3" fmla="*/ 7144 w 1704975"/>
              <a:gd name="connsiteY3" fmla="*/ 768977 h 962025"/>
              <a:gd name="connsiteX4" fmla="*/ 764381 w 1704975"/>
              <a:gd name="connsiteY4" fmla="*/ 128897 h 962025"/>
              <a:gd name="connsiteX5" fmla="*/ 1614011 w 1704975"/>
              <a:gd name="connsiteY5" fmla="*/ 72700 h 962025"/>
              <a:gd name="connsiteX6" fmla="*/ 1705451 w 1704975"/>
              <a:gd name="connsiteY6" fmla="*/ 104132 h 962025"/>
              <a:gd name="connsiteX7" fmla="*/ 1704499 w 1704975"/>
              <a:gd name="connsiteY7" fmla="*/ 961382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04975" h="962025">
                <a:moveTo>
                  <a:pt x="1704499" y="961382"/>
                </a:moveTo>
                <a:cubicBezTo>
                  <a:pt x="1523524" y="935665"/>
                  <a:pt x="1348264" y="859465"/>
                  <a:pt x="1172051" y="803267"/>
                </a:cubicBezTo>
                <a:cubicBezTo>
                  <a:pt x="976789" y="741355"/>
                  <a:pt x="788194" y="654677"/>
                  <a:pt x="589121" y="611815"/>
                </a:cubicBezTo>
                <a:cubicBezTo>
                  <a:pt x="301466" y="550855"/>
                  <a:pt x="224314" y="585145"/>
                  <a:pt x="7144" y="768977"/>
                </a:cubicBezTo>
                <a:cubicBezTo>
                  <a:pt x="50006" y="717542"/>
                  <a:pt x="525304" y="253675"/>
                  <a:pt x="764381" y="128897"/>
                </a:cubicBezTo>
                <a:cubicBezTo>
                  <a:pt x="1040606" y="-14930"/>
                  <a:pt x="1321594" y="-28265"/>
                  <a:pt x="1614011" y="72700"/>
                </a:cubicBezTo>
                <a:cubicBezTo>
                  <a:pt x="1644491" y="83177"/>
                  <a:pt x="1674971" y="93655"/>
                  <a:pt x="1705451" y="104132"/>
                </a:cubicBezTo>
                <a:lnTo>
                  <a:pt x="1704499" y="96138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864D713-B046-4FE6-BDD7-EE4264F7C4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5325" y="207631"/>
            <a:ext cx="3204000" cy="47246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CEDAD56-26A5-445E-899E-91F378A60EDF}"/>
              </a:ext>
            </a:extLst>
          </p:cNvPr>
          <p:cNvSpPr txBox="1"/>
          <p:nvPr userDrawn="1"/>
        </p:nvSpPr>
        <p:spPr>
          <a:xfrm>
            <a:off x="694800" y="4545136"/>
            <a:ext cx="2391677" cy="108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lang="en-AU" sz="650" dirty="0">
                <a:solidFill>
                  <a:schemeClr val="bg1"/>
                </a:solidFill>
              </a:rPr>
              <a:t>CRICOS code 00025B</a:t>
            </a:r>
          </a:p>
        </p:txBody>
      </p:sp>
    </p:spTree>
    <p:extLst>
      <p:ext uri="{BB962C8B-B14F-4D97-AF65-F5344CB8AC3E}">
        <p14:creationId xmlns:p14="http://schemas.microsoft.com/office/powerpoint/2010/main" val="305954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ED9BE05-DABC-48CC-9999-1581840BE656}"/>
              </a:ext>
            </a:extLst>
          </p:cNvPr>
          <p:cNvSpPr/>
          <p:nvPr userDrawn="1"/>
        </p:nvSpPr>
        <p:spPr bwMode="invGray">
          <a:xfrm>
            <a:off x="0" y="0"/>
            <a:ext cx="12192000" cy="9288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F3CE2D37-876C-4C8F-A6C5-0AB063A0B4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876346"/>
            <a:ext cx="3254263" cy="8325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36F77BFB-AD63-495E-A4EA-EE2AFB4F9E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7509" y="2852939"/>
            <a:ext cx="3418763" cy="2028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None/>
              <a:defRPr sz="95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9A941B40-7380-40DF-ADBB-0A6ED4F172F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7509" y="3125021"/>
            <a:ext cx="3418763" cy="2028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None/>
              <a:defRPr sz="95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402E3968-432E-4834-8F0D-CD2BC42D2E0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87509" y="3415094"/>
            <a:ext cx="3418763" cy="2028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None/>
              <a:defRPr sz="95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F9F5A590-B6A3-42B3-8477-542088A3B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7509" y="3687176"/>
            <a:ext cx="3418763" cy="2028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None/>
              <a:defRPr sz="95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C84FAE95-A058-4EFD-92C1-90CCC284BF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87509" y="3957493"/>
            <a:ext cx="3418763" cy="2028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None/>
              <a:defRPr sz="95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E88B10E-2ED8-4B6E-92E8-70B077E3A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800" y="1082188"/>
            <a:ext cx="5209113" cy="720081"/>
          </a:xfrm>
        </p:spPr>
        <p:txBody>
          <a:bodyPr anchor="b">
            <a:noAutofit/>
          </a:bodyPr>
          <a:lstStyle>
            <a:lvl1pPr>
              <a:lnSpc>
                <a:spcPts val="5040"/>
              </a:lnSpc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3ECBBC4F-ECF3-4E50-963A-BDB169C5146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092454" y="923051"/>
            <a:ext cx="6101952" cy="5934795"/>
          </a:xfrm>
          <a:custGeom>
            <a:avLst/>
            <a:gdLst>
              <a:gd name="connsiteX0" fmla="*/ 0 w 5187576"/>
              <a:gd name="connsiteY0" fmla="*/ 0 h 5919694"/>
              <a:gd name="connsiteX1" fmla="*/ 5187576 w 5187576"/>
              <a:gd name="connsiteY1" fmla="*/ 0 h 5919694"/>
              <a:gd name="connsiteX2" fmla="*/ 5187576 w 5187576"/>
              <a:gd name="connsiteY2" fmla="*/ 5919694 h 5919694"/>
              <a:gd name="connsiteX3" fmla="*/ 0 w 5187576"/>
              <a:gd name="connsiteY3" fmla="*/ 5919694 h 5919694"/>
              <a:gd name="connsiteX4" fmla="*/ 0 w 5187576"/>
              <a:gd name="connsiteY4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5977 w 5193553"/>
              <a:gd name="connsiteY3" fmla="*/ 5919694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687921 w 5193555"/>
              <a:gd name="connsiteY3" fmla="*/ 5101592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537903 w 5193555"/>
              <a:gd name="connsiteY3" fmla="*/ 5916707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12 w 5187688"/>
              <a:gd name="connsiteY0" fmla="*/ 0 h 5919694"/>
              <a:gd name="connsiteX1" fmla="*/ 5187688 w 5187688"/>
              <a:gd name="connsiteY1" fmla="*/ 0 h 5919694"/>
              <a:gd name="connsiteX2" fmla="*/ 5187688 w 5187688"/>
              <a:gd name="connsiteY2" fmla="*/ 5919694 h 5919694"/>
              <a:gd name="connsiteX3" fmla="*/ 2532036 w 5187688"/>
              <a:gd name="connsiteY3" fmla="*/ 5916707 h 5919694"/>
              <a:gd name="connsiteX4" fmla="*/ 21520 w 5187688"/>
              <a:gd name="connsiteY4" fmla="*/ 3298360 h 5919694"/>
              <a:gd name="connsiteX5" fmla="*/ 112 w 5187688"/>
              <a:gd name="connsiteY5" fmla="*/ 0 h 5919694"/>
              <a:gd name="connsiteX0" fmla="*/ 2405 w 5189981"/>
              <a:gd name="connsiteY0" fmla="*/ 0 h 5919694"/>
              <a:gd name="connsiteX1" fmla="*/ 5189981 w 5189981"/>
              <a:gd name="connsiteY1" fmla="*/ 0 h 5919694"/>
              <a:gd name="connsiteX2" fmla="*/ 5189981 w 5189981"/>
              <a:gd name="connsiteY2" fmla="*/ 5919694 h 5919694"/>
              <a:gd name="connsiteX3" fmla="*/ 2534329 w 5189981"/>
              <a:gd name="connsiteY3" fmla="*/ 5916707 h 5919694"/>
              <a:gd name="connsiteX4" fmla="*/ 0 w 5189981"/>
              <a:gd name="connsiteY4" fmla="*/ 3164891 h 5919694"/>
              <a:gd name="connsiteX5" fmla="*/ 2405 w 5189981"/>
              <a:gd name="connsiteY5" fmla="*/ 0 h 5919694"/>
              <a:gd name="connsiteX0" fmla="*/ 2532 w 5190108"/>
              <a:gd name="connsiteY0" fmla="*/ 0 h 5919694"/>
              <a:gd name="connsiteX1" fmla="*/ 5190108 w 5190108"/>
              <a:gd name="connsiteY1" fmla="*/ 0 h 5919694"/>
              <a:gd name="connsiteX2" fmla="*/ 5190108 w 5190108"/>
              <a:gd name="connsiteY2" fmla="*/ 5919694 h 5919694"/>
              <a:gd name="connsiteX3" fmla="*/ 2534456 w 5190108"/>
              <a:gd name="connsiteY3" fmla="*/ 5916707 h 5919694"/>
              <a:gd name="connsiteX4" fmla="*/ 127 w 5190108"/>
              <a:gd name="connsiteY4" fmla="*/ 3164891 h 5919694"/>
              <a:gd name="connsiteX5" fmla="*/ 2532 w 5190108"/>
              <a:gd name="connsiteY5" fmla="*/ 0 h 5919694"/>
              <a:gd name="connsiteX0" fmla="*/ 2464 w 5190040"/>
              <a:gd name="connsiteY0" fmla="*/ 0 h 5919694"/>
              <a:gd name="connsiteX1" fmla="*/ 5190040 w 5190040"/>
              <a:gd name="connsiteY1" fmla="*/ 0 h 5919694"/>
              <a:gd name="connsiteX2" fmla="*/ 5190040 w 5190040"/>
              <a:gd name="connsiteY2" fmla="*/ 5919694 h 5919694"/>
              <a:gd name="connsiteX3" fmla="*/ 2534388 w 5190040"/>
              <a:gd name="connsiteY3" fmla="*/ 5916707 h 5919694"/>
              <a:gd name="connsiteX4" fmla="*/ 59 w 5190040"/>
              <a:gd name="connsiteY4" fmla="*/ 3164891 h 5919694"/>
              <a:gd name="connsiteX5" fmla="*/ 2464 w 5190040"/>
              <a:gd name="connsiteY5" fmla="*/ 0 h 5919694"/>
              <a:gd name="connsiteX0" fmla="*/ 2512 w 5190088"/>
              <a:gd name="connsiteY0" fmla="*/ 0 h 5919694"/>
              <a:gd name="connsiteX1" fmla="*/ 5190088 w 5190088"/>
              <a:gd name="connsiteY1" fmla="*/ 0 h 5919694"/>
              <a:gd name="connsiteX2" fmla="*/ 5190088 w 5190088"/>
              <a:gd name="connsiteY2" fmla="*/ 5919694 h 5919694"/>
              <a:gd name="connsiteX3" fmla="*/ 2534436 w 5190088"/>
              <a:gd name="connsiteY3" fmla="*/ 5916707 h 5919694"/>
              <a:gd name="connsiteX4" fmla="*/ 107 w 5190088"/>
              <a:gd name="connsiteY4" fmla="*/ 3164891 h 5919694"/>
              <a:gd name="connsiteX5" fmla="*/ 2512 w 5190088"/>
              <a:gd name="connsiteY5" fmla="*/ 0 h 5919694"/>
              <a:gd name="connsiteX0" fmla="*/ 2406 w 5189982"/>
              <a:gd name="connsiteY0" fmla="*/ 0 h 5919694"/>
              <a:gd name="connsiteX1" fmla="*/ 5189982 w 5189982"/>
              <a:gd name="connsiteY1" fmla="*/ 0 h 5919694"/>
              <a:gd name="connsiteX2" fmla="*/ 5189982 w 5189982"/>
              <a:gd name="connsiteY2" fmla="*/ 5919694 h 5919694"/>
              <a:gd name="connsiteX3" fmla="*/ 2534330 w 5189982"/>
              <a:gd name="connsiteY3" fmla="*/ 5916707 h 5919694"/>
              <a:gd name="connsiteX4" fmla="*/ 1 w 5189982"/>
              <a:gd name="connsiteY4" fmla="*/ 3164891 h 5919694"/>
              <a:gd name="connsiteX5" fmla="*/ 2406 w 5189982"/>
              <a:gd name="connsiteY5" fmla="*/ 0 h 5919694"/>
              <a:gd name="connsiteX0" fmla="*/ 216 w 5198678"/>
              <a:gd name="connsiteY0" fmla="*/ 333321 h 5919694"/>
              <a:gd name="connsiteX1" fmla="*/ 5198678 w 5198678"/>
              <a:gd name="connsiteY1" fmla="*/ 0 h 5919694"/>
              <a:gd name="connsiteX2" fmla="*/ 5198678 w 5198678"/>
              <a:gd name="connsiteY2" fmla="*/ 5919694 h 5919694"/>
              <a:gd name="connsiteX3" fmla="*/ 2543026 w 5198678"/>
              <a:gd name="connsiteY3" fmla="*/ 5916707 h 5919694"/>
              <a:gd name="connsiteX4" fmla="*/ 8697 w 5198678"/>
              <a:gd name="connsiteY4" fmla="*/ 3164891 h 5919694"/>
              <a:gd name="connsiteX5" fmla="*/ 216 w 5198678"/>
              <a:gd name="connsiteY5" fmla="*/ 333321 h 5919694"/>
              <a:gd name="connsiteX0" fmla="*/ 216 w 5198678"/>
              <a:gd name="connsiteY0" fmla="*/ 0 h 5586373"/>
              <a:gd name="connsiteX1" fmla="*/ 5198678 w 5198678"/>
              <a:gd name="connsiteY1" fmla="*/ 28985 h 5586373"/>
              <a:gd name="connsiteX2" fmla="*/ 5198678 w 5198678"/>
              <a:gd name="connsiteY2" fmla="*/ 5586373 h 5586373"/>
              <a:gd name="connsiteX3" fmla="*/ 2543026 w 5198678"/>
              <a:gd name="connsiteY3" fmla="*/ 5583386 h 5586373"/>
              <a:gd name="connsiteX4" fmla="*/ 8697 w 5198678"/>
              <a:gd name="connsiteY4" fmla="*/ 2831570 h 5586373"/>
              <a:gd name="connsiteX5" fmla="*/ 216 w 5198678"/>
              <a:gd name="connsiteY5" fmla="*/ 0 h 5586373"/>
              <a:gd name="connsiteX0" fmla="*/ 216 w 5198678"/>
              <a:gd name="connsiteY0" fmla="*/ 0 h 5571881"/>
              <a:gd name="connsiteX1" fmla="*/ 5198678 w 5198678"/>
              <a:gd name="connsiteY1" fmla="*/ 14493 h 5571881"/>
              <a:gd name="connsiteX2" fmla="*/ 5198678 w 5198678"/>
              <a:gd name="connsiteY2" fmla="*/ 5571881 h 5571881"/>
              <a:gd name="connsiteX3" fmla="*/ 2543026 w 5198678"/>
              <a:gd name="connsiteY3" fmla="*/ 5568894 h 5571881"/>
              <a:gd name="connsiteX4" fmla="*/ 8697 w 5198678"/>
              <a:gd name="connsiteY4" fmla="*/ 2817078 h 5571881"/>
              <a:gd name="connsiteX5" fmla="*/ 216 w 5198678"/>
              <a:gd name="connsiteY5" fmla="*/ 0 h 5571881"/>
              <a:gd name="connsiteX0" fmla="*/ 216 w 5198678"/>
              <a:gd name="connsiteY0" fmla="*/ 15941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15941 h 5587822"/>
              <a:gd name="connsiteX0" fmla="*/ 216 w 5198678"/>
              <a:gd name="connsiteY0" fmla="*/ 629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629 h 5587822"/>
              <a:gd name="connsiteX0" fmla="*/ 454 w 5198916"/>
              <a:gd name="connsiteY0" fmla="*/ 629 h 5587822"/>
              <a:gd name="connsiteX1" fmla="*/ 5198916 w 5198916"/>
              <a:gd name="connsiteY1" fmla="*/ 0 h 5587822"/>
              <a:gd name="connsiteX2" fmla="*/ 5198916 w 5198916"/>
              <a:gd name="connsiteY2" fmla="*/ 5587822 h 5587822"/>
              <a:gd name="connsiteX3" fmla="*/ 2543264 w 5198916"/>
              <a:gd name="connsiteY3" fmla="*/ 5584835 h 5587822"/>
              <a:gd name="connsiteX4" fmla="*/ 1791 w 5198916"/>
              <a:gd name="connsiteY4" fmla="*/ 3144946 h 5587822"/>
              <a:gd name="connsiteX5" fmla="*/ 454 w 5198916"/>
              <a:gd name="connsiteY5" fmla="*/ 629 h 5587822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4083303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4089175"/>
              <a:gd name="connsiteY0" fmla="*/ 629 h 5595711"/>
              <a:gd name="connsiteX1" fmla="*/ 4083303 w 4089175"/>
              <a:gd name="connsiteY1" fmla="*/ 0 h 5595711"/>
              <a:gd name="connsiteX2" fmla="*/ 4089175 w 4089175"/>
              <a:gd name="connsiteY2" fmla="*/ 5595711 h 5595711"/>
              <a:gd name="connsiteX3" fmla="*/ 1718207 w 4089175"/>
              <a:gd name="connsiteY3" fmla="*/ 5593381 h 5595711"/>
              <a:gd name="connsiteX4" fmla="*/ 1791 w 4089175"/>
              <a:gd name="connsiteY4" fmla="*/ 3144946 h 5595711"/>
              <a:gd name="connsiteX5" fmla="*/ 454 w 4089175"/>
              <a:gd name="connsiteY5" fmla="*/ 629 h 5595711"/>
              <a:gd name="connsiteX0" fmla="*/ 454 w 4083340"/>
              <a:gd name="connsiteY0" fmla="*/ 629 h 5593381"/>
              <a:gd name="connsiteX1" fmla="*/ 4083303 w 4083340"/>
              <a:gd name="connsiteY1" fmla="*/ 0 h 5593381"/>
              <a:gd name="connsiteX2" fmla="*/ 4012844 w 4083340"/>
              <a:gd name="connsiteY2" fmla="*/ 5591438 h 5593381"/>
              <a:gd name="connsiteX3" fmla="*/ 1718207 w 4083340"/>
              <a:gd name="connsiteY3" fmla="*/ 5593381 h 5593381"/>
              <a:gd name="connsiteX4" fmla="*/ 1791 w 4083340"/>
              <a:gd name="connsiteY4" fmla="*/ 3144946 h 5593381"/>
              <a:gd name="connsiteX5" fmla="*/ 454 w 4083340"/>
              <a:gd name="connsiteY5" fmla="*/ 629 h 5593381"/>
              <a:gd name="connsiteX0" fmla="*/ 454 w 4083459"/>
              <a:gd name="connsiteY0" fmla="*/ 629 h 5593381"/>
              <a:gd name="connsiteX1" fmla="*/ 4083303 w 4083459"/>
              <a:gd name="connsiteY1" fmla="*/ 0 h 5593381"/>
              <a:gd name="connsiteX2" fmla="*/ 4070093 w 4083459"/>
              <a:gd name="connsiteY2" fmla="*/ 5591439 h 5593381"/>
              <a:gd name="connsiteX3" fmla="*/ 1718207 w 4083459"/>
              <a:gd name="connsiteY3" fmla="*/ 5593381 h 5593381"/>
              <a:gd name="connsiteX4" fmla="*/ 1791 w 4083459"/>
              <a:gd name="connsiteY4" fmla="*/ 3144946 h 5593381"/>
              <a:gd name="connsiteX5" fmla="*/ 454 w 4083459"/>
              <a:gd name="connsiteY5" fmla="*/ 629 h 5593381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10030 h 5602782"/>
              <a:gd name="connsiteX1" fmla="*/ 4070582 w 4071095"/>
              <a:gd name="connsiteY1" fmla="*/ 0 h 5602782"/>
              <a:gd name="connsiteX2" fmla="*/ 4070093 w 4071095"/>
              <a:gd name="connsiteY2" fmla="*/ 5600840 h 5602782"/>
              <a:gd name="connsiteX3" fmla="*/ 1718207 w 4071095"/>
              <a:gd name="connsiteY3" fmla="*/ 5602782 h 5602782"/>
              <a:gd name="connsiteX4" fmla="*/ 1791 w 4071095"/>
              <a:gd name="connsiteY4" fmla="*/ 3154347 h 5602782"/>
              <a:gd name="connsiteX5" fmla="*/ 454 w 4071095"/>
              <a:gd name="connsiteY5" fmla="*/ 10030 h 5602782"/>
              <a:gd name="connsiteX0" fmla="*/ 454 w 4070093"/>
              <a:gd name="connsiteY0" fmla="*/ 0 h 5592752"/>
              <a:gd name="connsiteX1" fmla="*/ 3943363 w 4070093"/>
              <a:gd name="connsiteY1" fmla="*/ 324970 h 5592752"/>
              <a:gd name="connsiteX2" fmla="*/ 4070093 w 4070093"/>
              <a:gd name="connsiteY2" fmla="*/ 5590810 h 5592752"/>
              <a:gd name="connsiteX3" fmla="*/ 1718207 w 4070093"/>
              <a:gd name="connsiteY3" fmla="*/ 5592752 h 5592752"/>
              <a:gd name="connsiteX4" fmla="*/ 1791 w 4070093"/>
              <a:gd name="connsiteY4" fmla="*/ 3144317 h 5592752"/>
              <a:gd name="connsiteX5" fmla="*/ 454 w 4070093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10480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51501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10030 h 5602782"/>
              <a:gd name="connsiteX1" fmla="*/ 4070582 w 4071095"/>
              <a:gd name="connsiteY1" fmla="*/ 0 h 5602782"/>
              <a:gd name="connsiteX2" fmla="*/ 4070093 w 4071095"/>
              <a:gd name="connsiteY2" fmla="*/ 5600840 h 5602782"/>
              <a:gd name="connsiteX3" fmla="*/ 1718207 w 4071095"/>
              <a:gd name="connsiteY3" fmla="*/ 5602782 h 5602782"/>
              <a:gd name="connsiteX4" fmla="*/ 1791 w 4071095"/>
              <a:gd name="connsiteY4" fmla="*/ 3154347 h 5602782"/>
              <a:gd name="connsiteX5" fmla="*/ 454 w 4071095"/>
              <a:gd name="connsiteY5" fmla="*/ 10030 h 5602782"/>
              <a:gd name="connsiteX0" fmla="*/ 14049 w 4069424"/>
              <a:gd name="connsiteY0" fmla="*/ 174112 h 5602782"/>
              <a:gd name="connsiteX1" fmla="*/ 4068911 w 4069424"/>
              <a:gd name="connsiteY1" fmla="*/ 0 h 5602782"/>
              <a:gd name="connsiteX2" fmla="*/ 4068422 w 4069424"/>
              <a:gd name="connsiteY2" fmla="*/ 5600840 h 5602782"/>
              <a:gd name="connsiteX3" fmla="*/ 1716536 w 4069424"/>
              <a:gd name="connsiteY3" fmla="*/ 5602782 h 5602782"/>
              <a:gd name="connsiteX4" fmla="*/ 120 w 4069424"/>
              <a:gd name="connsiteY4" fmla="*/ 3154347 h 5602782"/>
              <a:gd name="connsiteX5" fmla="*/ 14049 w 4069424"/>
              <a:gd name="connsiteY5" fmla="*/ 174112 h 5602782"/>
              <a:gd name="connsiteX0" fmla="*/ 454 w 4071095"/>
              <a:gd name="connsiteY0" fmla="*/ 10030 h 5602782"/>
              <a:gd name="connsiteX1" fmla="*/ 4070582 w 4071095"/>
              <a:gd name="connsiteY1" fmla="*/ 0 h 5602782"/>
              <a:gd name="connsiteX2" fmla="*/ 4070093 w 4071095"/>
              <a:gd name="connsiteY2" fmla="*/ 5600840 h 5602782"/>
              <a:gd name="connsiteX3" fmla="*/ 1718207 w 4071095"/>
              <a:gd name="connsiteY3" fmla="*/ 5602782 h 5602782"/>
              <a:gd name="connsiteX4" fmla="*/ 1791 w 4071095"/>
              <a:gd name="connsiteY4" fmla="*/ 3154347 h 5602782"/>
              <a:gd name="connsiteX5" fmla="*/ 454 w 4071095"/>
              <a:gd name="connsiteY5" fmla="*/ 10030 h 5602782"/>
              <a:gd name="connsiteX0" fmla="*/ 454 w 4070093"/>
              <a:gd name="connsiteY0" fmla="*/ 0 h 5592752"/>
              <a:gd name="connsiteX1" fmla="*/ 4065493 w 4070093"/>
              <a:gd name="connsiteY1" fmla="*/ 51501 h 5592752"/>
              <a:gd name="connsiteX2" fmla="*/ 4070093 w 4070093"/>
              <a:gd name="connsiteY2" fmla="*/ 5590810 h 5592752"/>
              <a:gd name="connsiteX3" fmla="*/ 1718207 w 4070093"/>
              <a:gd name="connsiteY3" fmla="*/ 5592752 h 5592752"/>
              <a:gd name="connsiteX4" fmla="*/ 1791 w 4070093"/>
              <a:gd name="connsiteY4" fmla="*/ 3144317 h 5592752"/>
              <a:gd name="connsiteX5" fmla="*/ 454 w 4070093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9341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4333 h 5597085"/>
              <a:gd name="connsiteX1" fmla="*/ 4070582 w 4071095"/>
              <a:gd name="connsiteY1" fmla="*/ 0 h 5597085"/>
              <a:gd name="connsiteX2" fmla="*/ 4070093 w 4071095"/>
              <a:gd name="connsiteY2" fmla="*/ 5595143 h 5597085"/>
              <a:gd name="connsiteX3" fmla="*/ 1718207 w 4071095"/>
              <a:gd name="connsiteY3" fmla="*/ 5597085 h 5597085"/>
              <a:gd name="connsiteX4" fmla="*/ 1791 w 4071095"/>
              <a:gd name="connsiteY4" fmla="*/ 3148650 h 5597085"/>
              <a:gd name="connsiteX5" fmla="*/ 454 w 4071095"/>
              <a:gd name="connsiteY5" fmla="*/ 4333 h 5597085"/>
              <a:gd name="connsiteX0" fmla="*/ 254 w 4075984"/>
              <a:gd name="connsiteY0" fmla="*/ 250455 h 5597085"/>
              <a:gd name="connsiteX1" fmla="*/ 4075471 w 4075984"/>
              <a:gd name="connsiteY1" fmla="*/ 0 h 5597085"/>
              <a:gd name="connsiteX2" fmla="*/ 4074982 w 4075984"/>
              <a:gd name="connsiteY2" fmla="*/ 5595143 h 5597085"/>
              <a:gd name="connsiteX3" fmla="*/ 1723096 w 4075984"/>
              <a:gd name="connsiteY3" fmla="*/ 5597085 h 5597085"/>
              <a:gd name="connsiteX4" fmla="*/ 6680 w 4075984"/>
              <a:gd name="connsiteY4" fmla="*/ 3148650 h 5597085"/>
              <a:gd name="connsiteX5" fmla="*/ 254 w 4075984"/>
              <a:gd name="connsiteY5" fmla="*/ 250455 h 5597085"/>
              <a:gd name="connsiteX0" fmla="*/ 254 w 4080827"/>
              <a:gd name="connsiteY0" fmla="*/ 29 h 5346659"/>
              <a:gd name="connsiteX1" fmla="*/ 4080560 w 4080827"/>
              <a:gd name="connsiteY1" fmla="*/ 50390 h 5346659"/>
              <a:gd name="connsiteX2" fmla="*/ 4074982 w 4080827"/>
              <a:gd name="connsiteY2" fmla="*/ 5344717 h 5346659"/>
              <a:gd name="connsiteX3" fmla="*/ 1723096 w 4080827"/>
              <a:gd name="connsiteY3" fmla="*/ 5346659 h 5346659"/>
              <a:gd name="connsiteX4" fmla="*/ 6680 w 4080827"/>
              <a:gd name="connsiteY4" fmla="*/ 2898224 h 5346659"/>
              <a:gd name="connsiteX5" fmla="*/ 254 w 4080827"/>
              <a:gd name="connsiteY5" fmla="*/ 29 h 5346659"/>
              <a:gd name="connsiteX0" fmla="*/ 254 w 4080827"/>
              <a:gd name="connsiteY0" fmla="*/ 0 h 5346630"/>
              <a:gd name="connsiteX1" fmla="*/ 4080560 w 4080827"/>
              <a:gd name="connsiteY1" fmla="*/ 16177 h 5346630"/>
              <a:gd name="connsiteX2" fmla="*/ 4074982 w 4080827"/>
              <a:gd name="connsiteY2" fmla="*/ 5344688 h 5346630"/>
              <a:gd name="connsiteX3" fmla="*/ 1723096 w 4080827"/>
              <a:gd name="connsiteY3" fmla="*/ 5346630 h 5346630"/>
              <a:gd name="connsiteX4" fmla="*/ 6680 w 4080827"/>
              <a:gd name="connsiteY4" fmla="*/ 2898195 h 5346630"/>
              <a:gd name="connsiteX5" fmla="*/ 254 w 4080827"/>
              <a:gd name="connsiteY5" fmla="*/ 0 h 5346630"/>
              <a:gd name="connsiteX0" fmla="*/ 254 w 4080827"/>
              <a:gd name="connsiteY0" fmla="*/ 0 h 5332957"/>
              <a:gd name="connsiteX1" fmla="*/ 4080560 w 4080827"/>
              <a:gd name="connsiteY1" fmla="*/ 2504 h 5332957"/>
              <a:gd name="connsiteX2" fmla="*/ 4074982 w 4080827"/>
              <a:gd name="connsiteY2" fmla="*/ 5331015 h 5332957"/>
              <a:gd name="connsiteX3" fmla="*/ 1723096 w 4080827"/>
              <a:gd name="connsiteY3" fmla="*/ 5332957 h 5332957"/>
              <a:gd name="connsiteX4" fmla="*/ 6680 w 4080827"/>
              <a:gd name="connsiteY4" fmla="*/ 2884522 h 5332957"/>
              <a:gd name="connsiteX5" fmla="*/ 254 w 4080827"/>
              <a:gd name="connsiteY5" fmla="*/ 0 h 5332957"/>
              <a:gd name="connsiteX0" fmla="*/ 254 w 4080827"/>
              <a:gd name="connsiteY0" fmla="*/ 8891 h 5330453"/>
              <a:gd name="connsiteX1" fmla="*/ 4080560 w 4080827"/>
              <a:gd name="connsiteY1" fmla="*/ 0 h 5330453"/>
              <a:gd name="connsiteX2" fmla="*/ 4074982 w 4080827"/>
              <a:gd name="connsiteY2" fmla="*/ 5328511 h 5330453"/>
              <a:gd name="connsiteX3" fmla="*/ 1723096 w 4080827"/>
              <a:gd name="connsiteY3" fmla="*/ 5330453 h 5330453"/>
              <a:gd name="connsiteX4" fmla="*/ 6680 w 4080827"/>
              <a:gd name="connsiteY4" fmla="*/ 2882018 h 5330453"/>
              <a:gd name="connsiteX5" fmla="*/ 254 w 4080827"/>
              <a:gd name="connsiteY5" fmla="*/ 8891 h 5330453"/>
              <a:gd name="connsiteX0" fmla="*/ 254 w 4080827"/>
              <a:gd name="connsiteY0" fmla="*/ 0 h 5321562"/>
              <a:gd name="connsiteX1" fmla="*/ 4080560 w 4080827"/>
              <a:gd name="connsiteY1" fmla="*/ 8201 h 5321562"/>
              <a:gd name="connsiteX2" fmla="*/ 4074982 w 4080827"/>
              <a:gd name="connsiteY2" fmla="*/ 5319620 h 5321562"/>
              <a:gd name="connsiteX3" fmla="*/ 1723096 w 4080827"/>
              <a:gd name="connsiteY3" fmla="*/ 5321562 h 5321562"/>
              <a:gd name="connsiteX4" fmla="*/ 6680 w 4080827"/>
              <a:gd name="connsiteY4" fmla="*/ 2873127 h 5321562"/>
              <a:gd name="connsiteX5" fmla="*/ 254 w 4080827"/>
              <a:gd name="connsiteY5" fmla="*/ 0 h 5321562"/>
              <a:gd name="connsiteX0" fmla="*/ 254 w 4076763"/>
              <a:gd name="connsiteY0" fmla="*/ 0 h 5321562"/>
              <a:gd name="connsiteX1" fmla="*/ 4076319 w 4076763"/>
              <a:gd name="connsiteY1" fmla="*/ 8201 h 5321562"/>
              <a:gd name="connsiteX2" fmla="*/ 4074982 w 4076763"/>
              <a:gd name="connsiteY2" fmla="*/ 5319620 h 5321562"/>
              <a:gd name="connsiteX3" fmla="*/ 1723096 w 4076763"/>
              <a:gd name="connsiteY3" fmla="*/ 5321562 h 5321562"/>
              <a:gd name="connsiteX4" fmla="*/ 6680 w 4076763"/>
              <a:gd name="connsiteY4" fmla="*/ 2873127 h 5321562"/>
              <a:gd name="connsiteX5" fmla="*/ 254 w 4076763"/>
              <a:gd name="connsiteY5" fmla="*/ 0 h 5321562"/>
              <a:gd name="connsiteX0" fmla="*/ 254 w 4076763"/>
              <a:gd name="connsiteY0" fmla="*/ 0 h 5321562"/>
              <a:gd name="connsiteX1" fmla="*/ 4076319 w 4076763"/>
              <a:gd name="connsiteY1" fmla="*/ 2504 h 5321562"/>
              <a:gd name="connsiteX2" fmla="*/ 4074982 w 4076763"/>
              <a:gd name="connsiteY2" fmla="*/ 5319620 h 5321562"/>
              <a:gd name="connsiteX3" fmla="*/ 1723096 w 4076763"/>
              <a:gd name="connsiteY3" fmla="*/ 5321562 h 5321562"/>
              <a:gd name="connsiteX4" fmla="*/ 6680 w 4076763"/>
              <a:gd name="connsiteY4" fmla="*/ 2873127 h 5321562"/>
              <a:gd name="connsiteX5" fmla="*/ 254 w 4076763"/>
              <a:gd name="connsiteY5" fmla="*/ 0 h 5321562"/>
              <a:gd name="connsiteX0" fmla="*/ 254 w 4076763"/>
              <a:gd name="connsiteY0" fmla="*/ 0 h 5321562"/>
              <a:gd name="connsiteX1" fmla="*/ 4076319 w 4076763"/>
              <a:gd name="connsiteY1" fmla="*/ 8201 h 5321562"/>
              <a:gd name="connsiteX2" fmla="*/ 4074982 w 4076763"/>
              <a:gd name="connsiteY2" fmla="*/ 5319620 h 5321562"/>
              <a:gd name="connsiteX3" fmla="*/ 1723096 w 4076763"/>
              <a:gd name="connsiteY3" fmla="*/ 5321562 h 5321562"/>
              <a:gd name="connsiteX4" fmla="*/ 6680 w 4076763"/>
              <a:gd name="connsiteY4" fmla="*/ 2873127 h 5321562"/>
              <a:gd name="connsiteX5" fmla="*/ 254 w 4076763"/>
              <a:gd name="connsiteY5" fmla="*/ 0 h 5321562"/>
              <a:gd name="connsiteX0" fmla="*/ 254 w 4074982"/>
              <a:gd name="connsiteY0" fmla="*/ 0 h 5321562"/>
              <a:gd name="connsiteX1" fmla="*/ 4050875 w 4074982"/>
              <a:gd name="connsiteY1" fmla="*/ 207606 h 5321562"/>
              <a:gd name="connsiteX2" fmla="*/ 4074982 w 4074982"/>
              <a:gd name="connsiteY2" fmla="*/ 5319620 h 5321562"/>
              <a:gd name="connsiteX3" fmla="*/ 1723096 w 4074982"/>
              <a:gd name="connsiteY3" fmla="*/ 5321562 h 5321562"/>
              <a:gd name="connsiteX4" fmla="*/ 6680 w 4074982"/>
              <a:gd name="connsiteY4" fmla="*/ 2873127 h 5321562"/>
              <a:gd name="connsiteX5" fmla="*/ 254 w 4074982"/>
              <a:gd name="connsiteY5" fmla="*/ 0 h 5321562"/>
              <a:gd name="connsiteX0" fmla="*/ 254 w 4074982"/>
              <a:gd name="connsiteY0" fmla="*/ 3193 h 5324755"/>
              <a:gd name="connsiteX1" fmla="*/ 4072078 w 4074982"/>
              <a:gd name="connsiteY1" fmla="*/ 0 h 5324755"/>
              <a:gd name="connsiteX2" fmla="*/ 4074982 w 4074982"/>
              <a:gd name="connsiteY2" fmla="*/ 5322813 h 5324755"/>
              <a:gd name="connsiteX3" fmla="*/ 1723096 w 4074982"/>
              <a:gd name="connsiteY3" fmla="*/ 5324755 h 5324755"/>
              <a:gd name="connsiteX4" fmla="*/ 6680 w 4074982"/>
              <a:gd name="connsiteY4" fmla="*/ 2876320 h 5324755"/>
              <a:gd name="connsiteX5" fmla="*/ 254 w 4074982"/>
              <a:gd name="connsiteY5" fmla="*/ 3193 h 5324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74982" h="5324755">
                <a:moveTo>
                  <a:pt x="254" y="3193"/>
                </a:moveTo>
                <a:lnTo>
                  <a:pt x="4072078" y="0"/>
                </a:lnTo>
                <a:cubicBezTo>
                  <a:pt x="4074035" y="1865237"/>
                  <a:pt x="4073025" y="3457576"/>
                  <a:pt x="4074982" y="5322813"/>
                </a:cubicBezTo>
                <a:lnTo>
                  <a:pt x="1723096" y="5324755"/>
                </a:lnTo>
                <a:cubicBezTo>
                  <a:pt x="693982" y="5014623"/>
                  <a:pt x="-3932" y="3729991"/>
                  <a:pt x="6680" y="2876320"/>
                </a:cubicBezTo>
                <a:cubicBezTo>
                  <a:pt x="8672" y="1673057"/>
                  <a:pt x="-1738" y="1206456"/>
                  <a:pt x="254" y="3193"/>
                </a:cubicBez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83753C3-AD71-41CF-A0E3-EDC40D8596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5325" y="207631"/>
            <a:ext cx="3204000" cy="47246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78D7F9E-C12F-47F1-B536-38EB7D688E56}"/>
              </a:ext>
            </a:extLst>
          </p:cNvPr>
          <p:cNvSpPr txBox="1"/>
          <p:nvPr userDrawn="1"/>
        </p:nvSpPr>
        <p:spPr>
          <a:xfrm>
            <a:off x="694800" y="4545136"/>
            <a:ext cx="2391677" cy="108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lang="en-AU" sz="650" dirty="0">
                <a:solidFill>
                  <a:schemeClr val="tx1"/>
                </a:solidFill>
              </a:rPr>
              <a:t>CRICOS code 00025B</a:t>
            </a:r>
          </a:p>
        </p:txBody>
      </p:sp>
    </p:spTree>
    <p:extLst>
      <p:ext uri="{BB962C8B-B14F-4D97-AF65-F5344CB8AC3E}">
        <p14:creationId xmlns:p14="http://schemas.microsoft.com/office/powerpoint/2010/main" val="1221778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B1A2C22-D4CF-4FE0-AF06-038EB2ACB6D9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D751603-5D6A-462B-B9E7-98413BF2CB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09692" y="275999"/>
            <a:ext cx="3204000" cy="4724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695326" y="1700811"/>
            <a:ext cx="10768680" cy="1224137"/>
          </a:xfrm>
        </p:spPr>
        <p:txBody>
          <a:bodyPr anchor="b">
            <a:noAutofit/>
          </a:bodyPr>
          <a:lstStyle>
            <a:lvl1pPr>
              <a:lnSpc>
                <a:spcPts val="504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[Title]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695326" y="3113744"/>
            <a:ext cx="10768680" cy="20434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240"/>
              </a:lnSpc>
              <a:buNone/>
              <a:defRPr sz="27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11" name="Right Triangle 3">
            <a:extLst>
              <a:ext uri="{FF2B5EF4-FFF2-40B4-BE49-F238E27FC236}">
                <a16:creationId xmlns:a16="http://schemas.microsoft.com/office/drawing/2014/main" id="{DBA991DB-C059-4DB2-8D91-33D3F3951887}"/>
              </a:ext>
            </a:extLst>
          </p:cNvPr>
          <p:cNvSpPr/>
          <p:nvPr userDrawn="1"/>
        </p:nvSpPr>
        <p:spPr bwMode="white">
          <a:xfrm>
            <a:off x="1" y="4076700"/>
            <a:ext cx="2555875" cy="2781300"/>
          </a:xfrm>
          <a:custGeom>
            <a:avLst/>
            <a:gdLst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5875" h="2781300">
                <a:moveTo>
                  <a:pt x="0" y="2781300"/>
                </a:moveTo>
                <a:lnTo>
                  <a:pt x="0" y="0"/>
                </a:lnTo>
                <a:cubicBezTo>
                  <a:pt x="158687" y="1674158"/>
                  <a:pt x="1584388" y="2511611"/>
                  <a:pt x="2555875" y="2781300"/>
                </a:cubicBezTo>
                <a:lnTo>
                  <a:pt x="0" y="27813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8" name="Graphic 1">
            <a:extLst>
              <a:ext uri="{FF2B5EF4-FFF2-40B4-BE49-F238E27FC236}">
                <a16:creationId xmlns:a16="http://schemas.microsoft.com/office/drawing/2014/main" id="{F070BDDD-4427-48C1-9206-C4CC3FAE8AD1}"/>
              </a:ext>
            </a:extLst>
          </p:cNvPr>
          <p:cNvSpPr/>
          <p:nvPr userDrawn="1"/>
        </p:nvSpPr>
        <p:spPr bwMode="white">
          <a:xfrm>
            <a:off x="9912424" y="5571759"/>
            <a:ext cx="2279576" cy="1286241"/>
          </a:xfrm>
          <a:custGeom>
            <a:avLst/>
            <a:gdLst>
              <a:gd name="connsiteX0" fmla="*/ 1704499 w 1704975"/>
              <a:gd name="connsiteY0" fmla="*/ 961382 h 962025"/>
              <a:gd name="connsiteX1" fmla="*/ 1172051 w 1704975"/>
              <a:gd name="connsiteY1" fmla="*/ 803267 h 962025"/>
              <a:gd name="connsiteX2" fmla="*/ 589121 w 1704975"/>
              <a:gd name="connsiteY2" fmla="*/ 611815 h 962025"/>
              <a:gd name="connsiteX3" fmla="*/ 7144 w 1704975"/>
              <a:gd name="connsiteY3" fmla="*/ 768977 h 962025"/>
              <a:gd name="connsiteX4" fmla="*/ 764381 w 1704975"/>
              <a:gd name="connsiteY4" fmla="*/ 128897 h 962025"/>
              <a:gd name="connsiteX5" fmla="*/ 1614011 w 1704975"/>
              <a:gd name="connsiteY5" fmla="*/ 72700 h 962025"/>
              <a:gd name="connsiteX6" fmla="*/ 1705451 w 1704975"/>
              <a:gd name="connsiteY6" fmla="*/ 104132 h 962025"/>
              <a:gd name="connsiteX7" fmla="*/ 1704499 w 1704975"/>
              <a:gd name="connsiteY7" fmla="*/ 961382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04975" h="962025">
                <a:moveTo>
                  <a:pt x="1704499" y="961382"/>
                </a:moveTo>
                <a:cubicBezTo>
                  <a:pt x="1523524" y="935665"/>
                  <a:pt x="1348264" y="859465"/>
                  <a:pt x="1172051" y="803267"/>
                </a:cubicBezTo>
                <a:cubicBezTo>
                  <a:pt x="976789" y="741355"/>
                  <a:pt x="788194" y="654677"/>
                  <a:pt x="589121" y="611815"/>
                </a:cubicBezTo>
                <a:cubicBezTo>
                  <a:pt x="301466" y="550855"/>
                  <a:pt x="224314" y="585145"/>
                  <a:pt x="7144" y="768977"/>
                </a:cubicBezTo>
                <a:cubicBezTo>
                  <a:pt x="50006" y="717542"/>
                  <a:pt x="525304" y="253675"/>
                  <a:pt x="764381" y="128897"/>
                </a:cubicBezTo>
                <a:cubicBezTo>
                  <a:pt x="1040606" y="-14930"/>
                  <a:pt x="1321594" y="-28265"/>
                  <a:pt x="1614011" y="72700"/>
                </a:cubicBezTo>
                <a:cubicBezTo>
                  <a:pt x="1644491" y="83177"/>
                  <a:pt x="1674971" y="93655"/>
                  <a:pt x="1705451" y="104132"/>
                </a:cubicBezTo>
                <a:lnTo>
                  <a:pt x="1704499" y="96138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92163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(Editable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6" y="1700811"/>
            <a:ext cx="10768680" cy="1224137"/>
          </a:xfrm>
        </p:spPr>
        <p:txBody>
          <a:bodyPr anchor="b">
            <a:noAutofit/>
          </a:bodyPr>
          <a:lstStyle>
            <a:lvl1pPr>
              <a:lnSpc>
                <a:spcPts val="504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[Divider title]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95326" y="3113744"/>
            <a:ext cx="10768680" cy="20434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240"/>
              </a:lnSpc>
              <a:buNone/>
              <a:defRPr sz="27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[Divider subtitle]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A07765-DB77-44E5-9420-D56F1378074A}"/>
              </a:ext>
            </a:extLst>
          </p:cNvPr>
          <p:cNvSpPr txBox="1"/>
          <p:nvPr userDrawn="1"/>
        </p:nvSpPr>
        <p:spPr>
          <a:xfrm>
            <a:off x="1" y="-1053499"/>
            <a:ext cx="7632171" cy="95410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AU" sz="1400" dirty="0">
                <a:solidFill>
                  <a:schemeClr val="bg1"/>
                </a:solidFill>
              </a:rPr>
              <a:t>For this slide design, you can change the background colour</a:t>
            </a:r>
          </a:p>
          <a:p>
            <a:r>
              <a:rPr lang="en-AU" sz="1400" dirty="0">
                <a:solidFill>
                  <a:schemeClr val="bg1"/>
                </a:solidFill>
              </a:rPr>
              <a:t>by right-clicking somewhere on the slide, not in a content placeholder.</a:t>
            </a:r>
          </a:p>
          <a:p>
            <a:r>
              <a:rPr lang="en-US" sz="1400" dirty="0">
                <a:solidFill>
                  <a:schemeClr val="bg1"/>
                </a:solidFill>
              </a:rPr>
              <a:t>‘Format Background</a:t>
            </a:r>
          </a:p>
          <a:p>
            <a:r>
              <a:rPr lang="en-US" sz="1400" dirty="0">
                <a:solidFill>
                  <a:schemeClr val="bg1"/>
                </a:solidFill>
              </a:rPr>
              <a:t>Under the ‘Fill’ menu, ‘change ‘Solid fill’ to a </a:t>
            </a:r>
            <a:r>
              <a:rPr lang="en-US" sz="1400" dirty="0" err="1">
                <a:solidFill>
                  <a:schemeClr val="bg1"/>
                </a:solidFill>
              </a:rPr>
              <a:t>colour</a:t>
            </a:r>
            <a:r>
              <a:rPr lang="en-US" sz="1400" dirty="0">
                <a:solidFill>
                  <a:schemeClr val="bg1"/>
                </a:solidFill>
              </a:rPr>
              <a:t> from the palette</a:t>
            </a:r>
            <a:endParaRPr lang="en-AU" sz="14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BE33C2-B581-422F-9FF5-AF660C79D3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09692" y="275999"/>
            <a:ext cx="3204000" cy="47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3">
            <a:extLst>
              <a:ext uri="{FF2B5EF4-FFF2-40B4-BE49-F238E27FC236}">
                <a16:creationId xmlns:a16="http://schemas.microsoft.com/office/drawing/2014/main" id="{5E92F574-51E7-47B2-86D2-94DAE288E822}"/>
              </a:ext>
            </a:extLst>
          </p:cNvPr>
          <p:cNvSpPr/>
          <p:nvPr userDrawn="1"/>
        </p:nvSpPr>
        <p:spPr bwMode="invGray">
          <a:xfrm>
            <a:off x="2" y="4076700"/>
            <a:ext cx="3407833" cy="2781300"/>
          </a:xfrm>
          <a:custGeom>
            <a:avLst/>
            <a:gdLst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5875" h="2781300">
                <a:moveTo>
                  <a:pt x="0" y="2781300"/>
                </a:moveTo>
                <a:lnTo>
                  <a:pt x="0" y="0"/>
                </a:lnTo>
                <a:cubicBezTo>
                  <a:pt x="158687" y="1674158"/>
                  <a:pt x="1584388" y="2511611"/>
                  <a:pt x="2555875" y="2781300"/>
                </a:cubicBezTo>
                <a:lnTo>
                  <a:pt x="0" y="27813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C31ECE3F-0C43-444E-9F0C-B23F8D3935D2}"/>
              </a:ext>
            </a:extLst>
          </p:cNvPr>
          <p:cNvSpPr/>
          <p:nvPr userDrawn="1"/>
        </p:nvSpPr>
        <p:spPr bwMode="invGray">
          <a:xfrm>
            <a:off x="9192249" y="5584173"/>
            <a:ext cx="2999415" cy="1273828"/>
          </a:xfrm>
          <a:custGeom>
            <a:avLst/>
            <a:gdLst>
              <a:gd name="connsiteX0" fmla="*/ 0 w 2267490"/>
              <a:gd name="connsiteY0" fmla="*/ 0 h 1132541"/>
              <a:gd name="connsiteX1" fmla="*/ 2267490 w 2267490"/>
              <a:gd name="connsiteY1" fmla="*/ 0 h 1132541"/>
              <a:gd name="connsiteX2" fmla="*/ 2267490 w 2267490"/>
              <a:gd name="connsiteY2" fmla="*/ 1132541 h 1132541"/>
              <a:gd name="connsiteX3" fmla="*/ 0 w 2267490"/>
              <a:gd name="connsiteY3" fmla="*/ 1132541 h 1132541"/>
              <a:gd name="connsiteX4" fmla="*/ 0 w 2267490"/>
              <a:gd name="connsiteY4" fmla="*/ 0 h 1132541"/>
              <a:gd name="connsiteX0" fmla="*/ 0 w 2267490"/>
              <a:gd name="connsiteY0" fmla="*/ 1132541 h 1132541"/>
              <a:gd name="connsiteX1" fmla="*/ 2267490 w 2267490"/>
              <a:gd name="connsiteY1" fmla="*/ 0 h 1132541"/>
              <a:gd name="connsiteX2" fmla="*/ 2267490 w 2267490"/>
              <a:gd name="connsiteY2" fmla="*/ 1132541 h 1132541"/>
              <a:gd name="connsiteX3" fmla="*/ 0 w 2267490"/>
              <a:gd name="connsiteY3" fmla="*/ 1132541 h 1132541"/>
              <a:gd name="connsiteX0" fmla="*/ 0 w 2291396"/>
              <a:gd name="connsiteY0" fmla="*/ 857623 h 1132541"/>
              <a:gd name="connsiteX1" fmla="*/ 2291396 w 2291396"/>
              <a:gd name="connsiteY1" fmla="*/ 0 h 1132541"/>
              <a:gd name="connsiteX2" fmla="*/ 2291396 w 2291396"/>
              <a:gd name="connsiteY2" fmla="*/ 1132541 h 1132541"/>
              <a:gd name="connsiteX3" fmla="*/ 0 w 2291396"/>
              <a:gd name="connsiteY3" fmla="*/ 857623 h 1132541"/>
              <a:gd name="connsiteX0" fmla="*/ 0 w 2249561"/>
              <a:gd name="connsiteY0" fmla="*/ 845670 h 1132541"/>
              <a:gd name="connsiteX1" fmla="*/ 2249561 w 2249561"/>
              <a:gd name="connsiteY1" fmla="*/ 0 h 1132541"/>
              <a:gd name="connsiteX2" fmla="*/ 2249561 w 2249561"/>
              <a:gd name="connsiteY2" fmla="*/ 1132541 h 1132541"/>
              <a:gd name="connsiteX3" fmla="*/ 0 w 2249561"/>
              <a:gd name="connsiteY3" fmla="*/ 845670 h 1132541"/>
              <a:gd name="connsiteX0" fmla="*/ 0 w 2249561"/>
              <a:gd name="connsiteY0" fmla="*/ 944560 h 1231431"/>
              <a:gd name="connsiteX1" fmla="*/ 2249561 w 2249561"/>
              <a:gd name="connsiteY1" fmla="*/ 98890 h 1231431"/>
              <a:gd name="connsiteX2" fmla="*/ 2249561 w 2249561"/>
              <a:gd name="connsiteY2" fmla="*/ 1231431 h 1231431"/>
              <a:gd name="connsiteX3" fmla="*/ 0 w 2249561"/>
              <a:gd name="connsiteY3" fmla="*/ 944560 h 1231431"/>
              <a:gd name="connsiteX0" fmla="*/ 0 w 2249561"/>
              <a:gd name="connsiteY0" fmla="*/ 1212084 h 1498955"/>
              <a:gd name="connsiteX1" fmla="*/ 2249561 w 2249561"/>
              <a:gd name="connsiteY1" fmla="*/ 366414 h 1498955"/>
              <a:gd name="connsiteX2" fmla="*/ 2249561 w 2249561"/>
              <a:gd name="connsiteY2" fmla="*/ 1498955 h 1498955"/>
              <a:gd name="connsiteX3" fmla="*/ 0 w 2249561"/>
              <a:gd name="connsiteY3" fmla="*/ 1212084 h 1498955"/>
              <a:gd name="connsiteX0" fmla="*/ 0 w 2249561"/>
              <a:gd name="connsiteY0" fmla="*/ 1016618 h 1303489"/>
              <a:gd name="connsiteX1" fmla="*/ 2249561 w 2249561"/>
              <a:gd name="connsiteY1" fmla="*/ 170948 h 1303489"/>
              <a:gd name="connsiteX2" fmla="*/ 2249561 w 2249561"/>
              <a:gd name="connsiteY2" fmla="*/ 1303489 h 1303489"/>
              <a:gd name="connsiteX3" fmla="*/ 0 w 2249561"/>
              <a:gd name="connsiteY3" fmla="*/ 1016618 h 1303489"/>
              <a:gd name="connsiteX0" fmla="*/ 0 w 2249561"/>
              <a:gd name="connsiteY0" fmla="*/ 1002505 h 1289376"/>
              <a:gd name="connsiteX1" fmla="*/ 2249561 w 2249561"/>
              <a:gd name="connsiteY1" fmla="*/ 156835 h 1289376"/>
              <a:gd name="connsiteX2" fmla="*/ 2249561 w 2249561"/>
              <a:gd name="connsiteY2" fmla="*/ 1289376 h 1289376"/>
              <a:gd name="connsiteX3" fmla="*/ 0 w 2249561"/>
              <a:gd name="connsiteY3" fmla="*/ 1002505 h 1289376"/>
              <a:gd name="connsiteX0" fmla="*/ 0 w 2249561"/>
              <a:gd name="connsiteY0" fmla="*/ 985444 h 1272315"/>
              <a:gd name="connsiteX1" fmla="*/ 2249561 w 2249561"/>
              <a:gd name="connsiteY1" fmla="*/ 139774 h 1272315"/>
              <a:gd name="connsiteX2" fmla="*/ 2249561 w 2249561"/>
              <a:gd name="connsiteY2" fmla="*/ 1272315 h 1272315"/>
              <a:gd name="connsiteX3" fmla="*/ 0 w 2249561"/>
              <a:gd name="connsiteY3" fmla="*/ 985444 h 1272315"/>
              <a:gd name="connsiteX0" fmla="*/ 0 w 2249561"/>
              <a:gd name="connsiteY0" fmla="*/ 979690 h 1266561"/>
              <a:gd name="connsiteX1" fmla="*/ 2249561 w 2249561"/>
              <a:gd name="connsiteY1" fmla="*/ 134020 h 1266561"/>
              <a:gd name="connsiteX2" fmla="*/ 2249561 w 2249561"/>
              <a:gd name="connsiteY2" fmla="*/ 1266561 h 1266561"/>
              <a:gd name="connsiteX3" fmla="*/ 0 w 2249561"/>
              <a:gd name="connsiteY3" fmla="*/ 979690 h 1266561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9561" h="1273828">
                <a:moveTo>
                  <a:pt x="0" y="986957"/>
                </a:moveTo>
                <a:cubicBezTo>
                  <a:pt x="690087" y="358432"/>
                  <a:pt x="1188931" y="-294000"/>
                  <a:pt x="2249561" y="141287"/>
                </a:cubicBezTo>
                <a:lnTo>
                  <a:pt x="2249561" y="1273828"/>
                </a:lnTo>
                <a:cubicBezTo>
                  <a:pt x="1762671" y="1220039"/>
                  <a:pt x="570560" y="550676"/>
                  <a:pt x="0" y="98695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800" dirty="0">
                <a:noFill/>
              </a:rPr>
              <a:t>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506B291-BD26-4DBD-A912-E9396BA18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700811"/>
            <a:ext cx="10768680" cy="1224137"/>
          </a:xfrm>
        </p:spPr>
        <p:txBody>
          <a:bodyPr anchor="b">
            <a:noAutofit/>
          </a:bodyPr>
          <a:lstStyle>
            <a:lvl1pPr>
              <a:lnSpc>
                <a:spcPts val="5040"/>
              </a:lnSpc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72AC3715-D94B-4A73-8E94-CAC9D5806F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5326" y="3113744"/>
            <a:ext cx="10768680" cy="20434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240"/>
              </a:lnSpc>
              <a:buNone/>
              <a:defRPr sz="27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AE7FD6-C4AB-456C-8186-F8E8B285CBBD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9CEDD3B-B2C6-4C8F-88C7-30EB2A9492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A25860B6-572B-42C8-98B4-41BF602CD44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4BE4F66-8978-4B9A-B365-ABFD2A46163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9789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4DB10F3-61E9-4E77-9DC7-82D405E3EBBB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DB2C94B-2557-442B-9A14-97C40CD6AB8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95326" y="1700213"/>
            <a:ext cx="10801350" cy="46085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sz="2400" baseline="0" dirty="0">
                <a:solidFill>
                  <a:schemeClr val="accent1"/>
                </a:solidFill>
                <a:latin typeface="Arial" panose="020B0604020202020204" pitchFamily="34" charset="0"/>
              </a:defRPr>
            </a:lvl1pPr>
            <a:lvl2pPr marL="180000" indent="-179388">
              <a:buFont typeface="Courier New" panose="02070309020205020404" pitchFamily="49" charset="0"/>
              <a:buChar char="o"/>
              <a:defRPr lang="en-US" sz="2400" dirty="0">
                <a:solidFill>
                  <a:schemeClr val="accent1"/>
                </a:solidFill>
                <a:latin typeface="Arial" panose="020B0604020202020204" pitchFamily="34" charset="0"/>
              </a:defRPr>
            </a:lvl2pPr>
            <a:lvl3pPr marL="360000" indent="-179388">
              <a:buFont typeface="Courier New" panose="02070309020205020404" pitchFamily="49" charset="0"/>
              <a:buChar char="o"/>
              <a:defRPr lang="en-US" sz="2400" dirty="0">
                <a:solidFill>
                  <a:schemeClr val="accent1"/>
                </a:solidFill>
                <a:latin typeface="Arial" panose="020B0604020202020204" pitchFamily="34" charset="0"/>
              </a:defRPr>
            </a:lvl3pPr>
            <a:lvl4pPr marL="540000" indent="-179388">
              <a:buFont typeface="Courier New" panose="02070309020205020404" pitchFamily="49" charset="0"/>
              <a:buChar char="o"/>
              <a:defRPr lang="en-US" sz="2400" dirty="0">
                <a:solidFill>
                  <a:schemeClr val="accent1"/>
                </a:solidFill>
                <a:latin typeface="Arial" panose="020B0604020202020204" pitchFamily="34" charset="0"/>
              </a:defRPr>
            </a:lvl4pPr>
            <a:lvl5pPr>
              <a:spcBef>
                <a:spcPts val="1200"/>
              </a:spcBef>
              <a:defRPr lang="en-US" dirty="0"/>
            </a:lvl5pPr>
            <a:lvl6pPr>
              <a:defRPr lang="en-AU" dirty="0"/>
            </a:lvl6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184708F-CDEB-4FFB-9113-878D6AE04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66B75CD-5CD6-4D07-B08A-ACCB61480F5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SLAT7829 Text Analysis and Corpus Linguistics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0E6DF7-2887-45E5-8CD1-2FCDFD70911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5099731-84D7-49CC-91E0-CE4B073467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759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E617285-D1B4-4CCD-B438-9B032C51AF79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5325" y="1700213"/>
            <a:ext cx="5218859" cy="46085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sz="2400" dirty="0"/>
            </a:lvl5pPr>
            <a:lvl6pPr>
              <a:defRPr lang="en-AU" sz="2000" dirty="0"/>
            </a:lvl6pPr>
            <a:lvl7pPr>
              <a:defRPr lang="en-AU" dirty="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9" y="1700213"/>
            <a:ext cx="5220000" cy="46085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  <a:lvl6pPr>
              <a:defRPr lang="en-AU" dirty="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E9C4661F-54FC-4886-BD67-853118646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B8CF3B12-4A8B-4A18-B3B1-784A4DEDEF2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3275DB1-C9CB-4BE5-B284-7833AD9028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8BF24CA-767B-442B-A672-6C630273E4E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85B269D8-1308-43E9-B2BF-264F017F03A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8781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7DE9F9C2-C2B0-4B19-9F8F-A1280EA275C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6" y="2276872"/>
            <a:ext cx="10801350" cy="4031853"/>
          </a:xfrm>
          <a:prstGeom prst="rect">
            <a:avLst/>
          </a:prstGeo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spcBef>
                <a:spcPts val="1200"/>
              </a:spcBef>
              <a:defRPr lang="en-AU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1D6D02D-851A-425B-9382-05F6C6A21AE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700808"/>
            <a:ext cx="10801350" cy="504825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accent1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47739A71-8D07-4132-9F5A-AE8E3A1B32C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58DC2F2-9186-47D8-9B5E-AD01B90E6DDD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FCDB56B-4EE8-4A95-A470-557D6FBBEB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C6DF2CA-8642-47E7-98D3-A7019416A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BC9286-B8FB-4658-B210-6BC87EB1E2E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026DBB-B46A-4BB1-A99E-4F99BBBFE3F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17606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5326" y="1052736"/>
            <a:ext cx="10801350" cy="46905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[Title]</a:t>
            </a:r>
            <a:endParaRPr lang="en-A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95326" y="6519171"/>
            <a:ext cx="3360109" cy="24021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0">
                <a:solidFill>
                  <a:schemeClr val="tx1"/>
                </a:solidFill>
              </a:defRPr>
            </a:lvl1pPr>
          </a:lstStyle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8568" y="6519171"/>
            <a:ext cx="288032" cy="24021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F8D2AE-3583-4708-BD46-43C743300E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6" y="1700213"/>
            <a:ext cx="10801349" cy="460851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</p:txBody>
      </p:sp>
    </p:spTree>
    <p:extLst>
      <p:ext uri="{BB962C8B-B14F-4D97-AF65-F5344CB8AC3E}">
        <p14:creationId xmlns:p14="http://schemas.microsoft.com/office/powerpoint/2010/main" val="3786833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83" r:id="rId3"/>
    <p:sldLayoutId id="2147483774" r:id="rId4"/>
    <p:sldLayoutId id="2147483792" r:id="rId5"/>
    <p:sldLayoutId id="2147483775" r:id="rId6"/>
    <p:sldLayoutId id="2147483650" r:id="rId7"/>
    <p:sldLayoutId id="2147483652" r:id="rId8"/>
    <p:sldLayoutId id="2147483778" r:id="rId9"/>
    <p:sldLayoutId id="2147483779" r:id="rId10"/>
    <p:sldLayoutId id="2147483728" r:id="rId11"/>
    <p:sldLayoutId id="2147483784" r:id="rId12"/>
    <p:sldLayoutId id="2147483656" r:id="rId13"/>
    <p:sldLayoutId id="2147483732" r:id="rId14"/>
    <p:sldLayoutId id="2147483793" r:id="rId15"/>
    <p:sldLayoutId id="2147483657" r:id="rId16"/>
    <p:sldLayoutId id="2147483765" r:id="rId17"/>
    <p:sldLayoutId id="2147483787" r:id="rId18"/>
    <p:sldLayoutId id="2147483788" r:id="rId19"/>
    <p:sldLayoutId id="2147483794" r:id="rId20"/>
    <p:sldLayoutId id="2147483795" r:id="rId21"/>
    <p:sldLayoutId id="2147483796" r:id="rId22"/>
    <p:sldLayoutId id="2147483791" r:id="rId23"/>
    <p:sldLayoutId id="2147483797" r:id="rId24"/>
    <p:sldLayoutId id="2147483790" r:id="rId25"/>
    <p:sldLayoutId id="2147483798" r:id="rId26"/>
    <p:sldLayoutId id="2147483768" r:id="rId27"/>
    <p:sldLayoutId id="2147483769" r:id="rId28"/>
    <p:sldLayoutId id="2147483770" r:id="rId29"/>
    <p:sldLayoutId id="2147483771" r:id="rId30"/>
    <p:sldLayoutId id="2147483789" r:id="rId31"/>
    <p:sldLayoutId id="2147483776" r:id="rId32"/>
    <p:sldLayoutId id="2147483777" r:id="rId33"/>
    <p:sldLayoutId id="2147483654" r:id="rId34"/>
    <p:sldLayoutId id="2147483785" r:id="rId35"/>
    <p:sldLayoutId id="2147483780" r:id="rId36"/>
    <p:sldLayoutId id="2147483782" r:id="rId3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None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79388" algn="l" defTabSz="914400" rtl="0" eaLnBrk="1" latinLnBrk="0" hangingPunct="1">
        <a:lnSpc>
          <a:spcPct val="110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•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79388" algn="l" defTabSz="914400" rtl="0" eaLnBrk="1" latinLnBrk="0" hangingPunct="1">
        <a:lnSpc>
          <a:spcPct val="110000"/>
        </a:lnSpc>
        <a:spcBef>
          <a:spcPts val="200"/>
        </a:spcBef>
        <a:spcAft>
          <a:spcPts val="200"/>
        </a:spcAft>
        <a:buClr>
          <a:schemeClr val="accent1"/>
        </a:buClr>
        <a:buFont typeface="Arial" panose="020B0604020202020204" pitchFamily="34" charset="0"/>
        <a:buChar char="­"/>
        <a:defRPr lang="en-US" sz="1800" kern="1200" baseline="0" dirty="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79388" algn="l" defTabSz="914400" rtl="0" eaLnBrk="1" latinLnBrk="0" hangingPunct="1">
        <a:lnSpc>
          <a:spcPct val="110000"/>
        </a:lnSpc>
        <a:spcBef>
          <a:spcPts val="100"/>
        </a:spcBef>
        <a:spcAft>
          <a:spcPts val="100"/>
        </a:spcAft>
        <a:buFont typeface="Wingdings" panose="05000000000000000000" pitchFamily="2" charset="2"/>
        <a:buChar char=""/>
        <a:defRPr lang="en-US" sz="1800" kern="1200" baseline="0" dirty="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1200"/>
        </a:spcBef>
        <a:spcAft>
          <a:spcPts val="600"/>
        </a:spcAft>
        <a:buFont typeface="Arial" panose="020B0604020202020204" pitchFamily="34" charset="0"/>
        <a:buNone/>
        <a:defRPr lang="en-US" sz="2400" kern="1200" baseline="0" dirty="0">
          <a:solidFill>
            <a:schemeClr val="accent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spcBef>
          <a:spcPts val="600"/>
        </a:spcBef>
        <a:spcAft>
          <a:spcPts val="300"/>
        </a:spcAft>
        <a:buFont typeface="Arial" pitchFamily="34" charset="0"/>
        <a:buNone/>
        <a:defRPr lang="en-AU" sz="2000" b="1" kern="1200" baseline="0" dirty="0">
          <a:solidFill>
            <a:schemeClr val="accent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38" userDrawn="1">
          <p15:clr>
            <a:srgbClr val="F26B43"/>
          </p15:clr>
        </p15:guide>
        <p15:guide id="6" orient="horz" pos="3974" userDrawn="1">
          <p15:clr>
            <a:srgbClr val="F26B43"/>
          </p15:clr>
        </p15:guide>
        <p15:guide id="7" orient="horz" pos="663" userDrawn="1">
          <p15:clr>
            <a:srgbClr val="F26B43"/>
          </p15:clr>
        </p15:guide>
        <p15:guide id="9" pos="3961" userDrawn="1">
          <p15:clr>
            <a:srgbClr val="F26B43"/>
          </p15:clr>
        </p15:guide>
        <p15:guide id="10" pos="3719" userDrawn="1">
          <p15:clr>
            <a:srgbClr val="F26B43"/>
          </p15:clr>
        </p15:guide>
        <p15:guide id="11" orient="horz" pos="4110" userDrawn="1">
          <p15:clr>
            <a:srgbClr val="F26B43"/>
          </p15:clr>
        </p15:guide>
        <p15:guide id="13" pos="7242" userDrawn="1">
          <p15:clr>
            <a:srgbClr val="F26B43"/>
          </p15:clr>
        </p15:guide>
        <p15:guide id="14" orient="horz" pos="981" userDrawn="1">
          <p15:clr>
            <a:srgbClr val="F26B43"/>
          </p15:clr>
        </p15:guide>
        <p15:guide id="15" pos="2772" userDrawn="1">
          <p15:clr>
            <a:srgbClr val="F26B43"/>
          </p15:clr>
        </p15:guide>
        <p15:guide id="16" pos="2570" userDrawn="1">
          <p15:clr>
            <a:srgbClr val="F26B43"/>
          </p15:clr>
        </p15:guide>
        <p15:guide id="17" pos="5110" userDrawn="1">
          <p15:clr>
            <a:srgbClr val="F26B43"/>
          </p15:clr>
        </p15:guide>
        <p15:guide id="18" pos="4908" userDrawn="1">
          <p15:clr>
            <a:srgbClr val="F26B43"/>
          </p15:clr>
        </p15:guide>
        <p15:guide id="19" orient="horz" pos="107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92987-6E68-47E6-931F-15CD6EAC4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417" y="1143405"/>
            <a:ext cx="9865096" cy="629414"/>
          </a:xfrm>
        </p:spPr>
        <p:txBody>
          <a:bodyPr/>
          <a:lstStyle/>
          <a:p>
            <a:r>
              <a:rPr lang="en-US" sz="2000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Rethinking What Data-Intensive Methods Can Do in Sociolinguistics and </a:t>
            </a:r>
            <a:r>
              <a:rPr lang="en-US" sz="2000" dirty="0" err="1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Sociopragmatics</a:t>
            </a:r>
            <a:endParaRPr lang="en-US" sz="2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91891B-CDDB-4FE8-9BA2-4CC0FB67BF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5298" y="2276872"/>
            <a:ext cx="11233350" cy="2952331"/>
          </a:xfrm>
        </p:spPr>
        <p:txBody>
          <a:bodyPr>
            <a:normAutofit fontScale="92500" lnSpcReduction="10000"/>
          </a:bodyPr>
          <a:lstStyle/>
          <a:p>
            <a:r>
              <a:rPr lang="en-US" sz="2800" b="1" dirty="0">
                <a:solidFill>
                  <a:srgbClr val="4085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Statement Martin Schweinberger</a:t>
            </a:r>
          </a:p>
          <a:p>
            <a:pPr>
              <a:lnSpc>
                <a:spcPct val="115000"/>
              </a:lnSpc>
            </a:pPr>
            <a:endParaRPr lang="en-US" sz="2800" b="1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lnSpc>
                <a:spcPct val="118000"/>
              </a:lnSpc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Beyond Form:</a:t>
            </a:r>
            <a:endParaRPr lang="en-US" sz="4000" dirty="0"/>
          </a:p>
          <a:p>
            <a:pPr>
              <a:lnSpc>
                <a:spcPct val="118000"/>
              </a:lnSpc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Pragmatics at Scale and the Potential of Cross-Disciplinary Collaboration</a:t>
            </a:r>
            <a:endParaRPr lang="en-US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1057A3-6080-63BB-B584-1347FF40F74E}"/>
              </a:ext>
            </a:extLst>
          </p:cNvPr>
          <p:cNvSpPr txBox="1"/>
          <p:nvPr/>
        </p:nvSpPr>
        <p:spPr>
          <a:xfrm>
            <a:off x="3071664" y="6165304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Martin Schweinberger, University of Queensland</a:t>
            </a:r>
            <a:endParaRPr lang="en-US" dirty="0"/>
          </a:p>
          <a:p>
            <a: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APCLC2026, Toyama, Japan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1697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type="body" sz="quarter" idx="13"/>
          </p:nvPr>
        </p:nvSpPr>
        <p:spPr>
          <a:xfrm>
            <a:off x="695326" y="2639553"/>
            <a:ext cx="3960514" cy="565898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rgbClr val="4085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Corpus Linguistics</a:t>
            </a:r>
            <a:br>
              <a:rPr lang="en-US" sz="2000" b="1" dirty="0">
                <a:solidFill>
                  <a:srgbClr val="4085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2000" b="1" dirty="0">
                <a:solidFill>
                  <a:srgbClr val="4085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</a:t>
            </a:r>
            <a:endParaRPr lang="en-US" sz="2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D60E759-D087-778F-AD25-C5980061223D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95326" y="3276740"/>
            <a:ext cx="3960514" cy="2960571"/>
          </a:xfrm>
          <a:ln w="28575">
            <a:solidFill>
              <a:srgbClr val="4085C6"/>
            </a:solidFill>
          </a:ln>
        </p:spPr>
        <p:txBody>
          <a:bodyPr>
            <a:normAutofit/>
          </a:bodyPr>
          <a:lstStyle/>
          <a:p>
            <a:pPr marL="465750" lvl="1" indent="-285750">
              <a:lnSpc>
                <a:spcPct val="120000"/>
              </a:lnSpc>
              <a:buClr>
                <a:schemeClr val="accent5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 at scale — millions of words, thousands of texts</a:t>
            </a:r>
          </a:p>
          <a:p>
            <a:pPr marL="465750" lvl="1" indent="-285750">
              <a:lnSpc>
                <a:spcPct val="120000"/>
              </a:lnSpc>
              <a:buClr>
                <a:schemeClr val="accent5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Counts, classifies, and distributes linguistic forms</a:t>
            </a:r>
          </a:p>
          <a:p>
            <a:pPr marL="465750" lvl="1" indent="-285750">
              <a:lnSpc>
                <a:spcPct val="120000"/>
              </a:lnSpc>
              <a:buClr>
                <a:schemeClr val="accent5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Frequency, collocation, </a:t>
            </a:r>
            <a:r>
              <a:rPr lang="en-US" dirty="0" err="1">
                <a:solidFill>
                  <a:schemeClr val="accent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keyness</a:t>
            </a:r>
            <a:r>
              <a:rPr lang="en-US" dirty="0">
                <a:solidFill>
                  <a:schemeClr val="accent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concordance</a:t>
            </a:r>
          </a:p>
          <a:p>
            <a:pPr marL="465750" lvl="1" indent="-285750">
              <a:lnSpc>
                <a:spcPct val="120000"/>
              </a:lnSpc>
              <a:buClr>
                <a:schemeClr val="accent5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Strength: scale, replicability, statistical </a:t>
            </a:r>
            <a:r>
              <a:rPr lang="en-US" dirty="0" err="1">
                <a:solidFill>
                  <a:schemeClr val="accent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rigour</a:t>
            </a:r>
            <a:endParaRPr lang="en-US" dirty="0">
              <a:solidFill>
                <a:schemeClr val="accent5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40268F6-7D40-A24A-CED0-9C5B9EF6149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71864" y="2639551"/>
            <a:ext cx="3672408" cy="565899"/>
          </a:xfrm>
        </p:spPr>
        <p:txBody>
          <a:bodyPr/>
          <a:lstStyle/>
          <a:p>
            <a:r>
              <a:rPr lang="en-US" sz="2000" b="1" dirty="0" err="1">
                <a:solidFill>
                  <a:srgbClr val="FFC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Pragmatics|Conversation</a:t>
            </a:r>
            <a:r>
              <a:rPr lang="en-US" sz="2000" b="1" dirty="0">
                <a:solidFill>
                  <a:srgbClr val="FFC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Analysis</a:t>
            </a:r>
            <a:br>
              <a:rPr lang="en-US" sz="2000" b="1" dirty="0">
                <a:solidFill>
                  <a:srgbClr val="FFC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2000" b="1" dirty="0">
                <a:solidFill>
                  <a:srgbClr val="FFC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</a:t>
            </a:r>
            <a:endParaRPr lang="en-US" sz="2000" dirty="0">
              <a:solidFill>
                <a:srgbClr val="FFC000"/>
              </a:solidFill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25F1B0E-E933-73B7-A84B-A23845406207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871864" y="3276740"/>
            <a:ext cx="3672408" cy="2960572"/>
          </a:xfrm>
          <a:ln w="28575">
            <a:solidFill>
              <a:srgbClr val="FBB800"/>
            </a:solidFill>
          </a:ln>
        </p:spPr>
        <p:txBody>
          <a:bodyPr>
            <a:normAutofit fontScale="92500" lnSpcReduction="20000"/>
          </a:bodyPr>
          <a:lstStyle/>
          <a:p>
            <a:pPr marL="465750" lvl="1" indent="-285750">
              <a:lnSpc>
                <a:spcPct val="120000"/>
              </a:lnSpc>
              <a:buClr>
                <a:srgbClr val="FFC000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FBB8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 at depth — individual interactions, fine-grained interpretation</a:t>
            </a:r>
          </a:p>
          <a:p>
            <a:pPr marL="465750" lvl="1" indent="-285750">
              <a:lnSpc>
                <a:spcPct val="120000"/>
              </a:lnSpc>
              <a:buClr>
                <a:srgbClr val="FFC000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FBB8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Asks what speakers are doing with language: how meaning is negotiated</a:t>
            </a:r>
          </a:p>
          <a:p>
            <a:pPr marL="465750" lvl="1" indent="-285750">
              <a:lnSpc>
                <a:spcPct val="120000"/>
              </a:lnSpc>
              <a:buClr>
                <a:srgbClr val="FFC000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FBB8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Sequence, context, implicature, face, social action</a:t>
            </a:r>
          </a:p>
          <a:p>
            <a:pPr marL="465750" lvl="1" indent="-285750">
              <a:lnSpc>
                <a:spcPct val="120000"/>
              </a:lnSpc>
              <a:buClr>
                <a:srgbClr val="FFC000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FBB8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Strength: functional richness, interpretive validity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5D935DE-823C-BBBF-F15C-91477B6040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5327" y="1699200"/>
            <a:ext cx="10772776" cy="869060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The discipline has developed powerful methods for describing what is in language data. The harder question is what language is doing.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AA15AC6-12CE-54D2-8F8C-044C374D2A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00550" y="6524624"/>
            <a:ext cx="3384667" cy="3333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Martin Schweinberger, University of Queensland</a:t>
            </a:r>
            <a:b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APCLC2026, Toyama, Japan</a:t>
            </a:r>
            <a:endParaRPr lang="en-AU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en-US" sz="3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Corpus linguistics works at scale — but stays at form</a:t>
            </a:r>
            <a:endParaRPr lang="en-US" sz="3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22"/>
          </p:nvPr>
        </p:nvSpPr>
        <p:spPr/>
        <p:txBody>
          <a:bodyPr anchor="ctr">
            <a:normAutofit/>
          </a:bodyPr>
          <a:lstStyle/>
          <a:p>
            <a:pPr lvl="0">
              <a:spcAft>
                <a:spcPts val="600"/>
              </a:spcAft>
            </a:pPr>
            <a:fld id="{86CB4B4D-7CA3-9044-876B-883B54F8677D}" type="slidenum">
              <a:rPr lang="uk-UA"/>
              <a:pPr lvl="0">
                <a:spcAft>
                  <a:spcPts val="600"/>
                </a:spcAft>
              </a:pPr>
              <a:t>2</a:t>
            </a:fld>
            <a:endParaRPr lang="uk-UA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43B0B1A-B8F1-CF90-3D3A-BA2C1CE47833}"/>
              </a:ext>
            </a:extLst>
          </p:cNvPr>
          <p:cNvSpPr txBox="1">
            <a:spLocks/>
          </p:cNvSpPr>
          <p:nvPr/>
        </p:nvSpPr>
        <p:spPr>
          <a:xfrm>
            <a:off x="695400" y="6308551"/>
            <a:ext cx="10772776" cy="504825"/>
          </a:xfrm>
          <a:prstGeom prst="rect">
            <a:avLst/>
          </a:prstGeom>
        </p:spPr>
        <p:txBody>
          <a:bodyPr vert="horz" lIns="0" tIns="0" rIns="0" bIns="0" rtlCol="0">
            <a:normAutofit fontScale="77500" lnSpcReduction="20000"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2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12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79388" algn="l" defTabSz="914400" rtl="0" eaLnBrk="1" latinLnBrk="0" hangingPunct="1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Arial" panose="020B0604020202020204" pitchFamily="34" charset="0"/>
              <a:buChar char="­"/>
              <a:defRPr lang="en-US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79388" algn="l" defTabSz="914400" rtl="0" eaLnBrk="1" latinLnBrk="0" hangingPunct="1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"/>
              <a:defRPr lang="en-US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240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2000" b="1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</a:pPr>
            <a:r>
              <a:rPr lang="en-US" dirty="0">
                <a:solidFill>
                  <a:srgbClr val="5124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makes it possible — for the first time — to ask functional questions at corpus scale. But only if the functional framework is rigorous enough to guide it.</a:t>
            </a:r>
            <a:endParaRPr 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41ACBCA0-1182-27DD-6A0C-3D39F6F4FD22}"/>
              </a:ext>
            </a:extLst>
          </p:cNvPr>
          <p:cNvSpPr txBox="1">
            <a:spLocks/>
          </p:cNvSpPr>
          <p:nvPr/>
        </p:nvSpPr>
        <p:spPr>
          <a:xfrm>
            <a:off x="8760296" y="2636912"/>
            <a:ext cx="2880320" cy="5658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80000" indent="-1793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lang="en-US"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360000" indent="-179388" algn="l" defTabSz="914400" rtl="0" eaLnBrk="1" latinLnBrk="0" hangingPunct="1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Arial" panose="020B0604020202020204" pitchFamily="34" charset="0"/>
              <a:buChar char="­"/>
              <a:defRPr lang="en-US" sz="12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540000" indent="-179388" algn="l" defTabSz="914400" rtl="0" eaLnBrk="1" latinLnBrk="0" hangingPunct="1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"/>
              <a:defRPr lang="en-US" sz="12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AU" sz="240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20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000" b="1" dirty="0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Gap</a:t>
            </a:r>
            <a:br>
              <a:rPr lang="en-AU" sz="2000" b="1" dirty="0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AU" sz="2000" b="1" dirty="0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OPPORTUNITY (AI)</a:t>
            </a:r>
            <a:endParaRPr lang="en-AU" sz="2000" dirty="0">
              <a:solidFill>
                <a:srgbClr val="00B050"/>
              </a:solidFill>
            </a:endParaRPr>
          </a:p>
        </p:txBody>
      </p:sp>
      <p:sp>
        <p:nvSpPr>
          <p:cNvPr id="7" name="Content Placeholder 10">
            <a:extLst>
              <a:ext uri="{FF2B5EF4-FFF2-40B4-BE49-F238E27FC236}">
                <a16:creationId xmlns:a16="http://schemas.microsoft.com/office/drawing/2014/main" id="{2F019A45-C0DC-DE0B-5E92-8F64556207C5}"/>
              </a:ext>
            </a:extLst>
          </p:cNvPr>
          <p:cNvSpPr txBox="1">
            <a:spLocks/>
          </p:cNvSpPr>
          <p:nvPr/>
        </p:nvSpPr>
        <p:spPr>
          <a:xfrm>
            <a:off x="8760296" y="3284983"/>
            <a:ext cx="3240360" cy="2952327"/>
          </a:xfrm>
          <a:prstGeom prst="rect">
            <a:avLst/>
          </a:prstGeom>
          <a:ln w="28575">
            <a:solidFill>
              <a:srgbClr val="2EA836"/>
            </a:solidFill>
          </a:ln>
        </p:spPr>
        <p:txBody>
          <a:bodyPr vert="horz" lIns="0" tIns="0" rIns="0" bIns="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793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79388" algn="l" defTabSz="914400" rtl="0" eaLnBrk="1" latinLnBrk="0" hangingPunct="1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Arial" panose="020B0604020202020204" pitchFamily="34" charset="0"/>
              <a:buChar char="­"/>
              <a:defRPr lang="en-US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79388" algn="l" defTabSz="914400" rtl="0" eaLnBrk="1" latinLnBrk="0" hangingPunct="1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"/>
              <a:defRPr lang="en-US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AU" sz="240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20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5750" lvl="1" indent="-285750">
              <a:lnSpc>
                <a:spcPct val="120000"/>
              </a:lnSpc>
              <a:buClr>
                <a:srgbClr val="2EA836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 without function: we know how often "idiot" appears; we do not know whether it is banter or abuse</a:t>
            </a:r>
          </a:p>
          <a:p>
            <a:pPr marL="465750" lvl="1" indent="-285750">
              <a:lnSpc>
                <a:spcPct val="120000"/>
              </a:lnSpc>
              <a:buClr>
                <a:srgbClr val="2EA836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 without scale: we understand the pragmatics of one interaction; we cannot see the population-level pattern</a:t>
            </a:r>
          </a:p>
        </p:txBody>
      </p:sp>
    </p:spTree>
    <p:extLst>
      <p:ext uri="{BB962C8B-B14F-4D97-AF65-F5344CB8AC3E}">
        <p14:creationId xmlns:p14="http://schemas.microsoft.com/office/powerpoint/2010/main" val="117957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17939F-D8A5-4D6A-5A88-E43F70F18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Content Placeholder 19">
            <a:extLst>
              <a:ext uri="{FF2B5EF4-FFF2-40B4-BE49-F238E27FC236}">
                <a16:creationId xmlns:a16="http://schemas.microsoft.com/office/drawing/2014/main" id="{7BF9216C-7A5A-AB3E-75A1-8E3B466300FA}"/>
              </a:ext>
            </a:extLst>
          </p:cNvPr>
          <p:cNvPicPr>
            <a:picLocks noGrp="1" noChangeAspect="1"/>
          </p:cNvPicPr>
          <p:nvPr>
            <p:ph sz="quarter" idx="17"/>
          </p:nvPr>
        </p:nvPicPr>
        <p:blipFill>
          <a:blip r:embed="rId3"/>
          <a:stretch>
            <a:fillRect/>
          </a:stretch>
        </p:blipFill>
        <p:spPr>
          <a:xfrm>
            <a:off x="695325" y="2380266"/>
            <a:ext cx="5219700" cy="2488894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BB863A3-D70A-A8FE-4E5B-3FCACABAEAB8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79510" y="2381433"/>
            <a:ext cx="5577129" cy="4137737"/>
          </a:xfrm>
          <a:solidFill>
            <a:schemeClr val="bg1">
              <a:lumMod val="95000"/>
            </a:schemeClr>
          </a:solidFill>
          <a:ln w="28575">
            <a:noFill/>
          </a:ln>
        </p:spPr>
        <p:txBody>
          <a:bodyPr>
            <a:normAutofit fontScale="92500" lnSpcReduction="20000"/>
          </a:bodyPr>
          <a:lstStyle/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 reading sees the tile</a:t>
            </a:r>
          </a:p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individual text, interaction, or utterance yields rich interpretation. But the analyst cannot see beyond the cases in front of them.</a:t>
            </a:r>
          </a:p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Distant reading sees the image</a:t>
            </a:r>
          </a:p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Moretti showed that literary genres rise and fall over decades — the Western dominated the first half of the 20th century and then almost disappeared. This pattern is invisible from any individual film or novel.</a:t>
            </a:r>
          </a:p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logic applies to pragmatics</a:t>
            </a:r>
          </a:p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does the line between banter and abuse shift across communities, platforms, and time? Individual cases cannot answer this. A corpus of hundreds of thousands of interactions — annotated for pragmatic function — can.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CBC0619-103F-A572-473B-E75FB2F4A63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5000"/>
              </a:lnSpc>
            </a:pPr>
            <a:r>
              <a:rPr lang="en-US" b="0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"Instead of concrete works, a more abstract view: models, systems, series. And yes, the great unread." Franco Moretti, Distant Reading (2013)</a:t>
            </a:r>
            <a:endParaRPr lang="en-US" b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D5E75E-EF15-D6DA-DA69-A05028071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052736"/>
            <a:ext cx="11496674" cy="469056"/>
          </a:xfrm>
        </p:spPr>
        <p:txBody>
          <a:bodyPr anchor="ctr">
            <a:normAutofit fontScale="90000"/>
          </a:bodyPr>
          <a:lstStyle/>
          <a:p>
            <a:r>
              <a:rPr lang="en-US" sz="3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Scale reveals what close reading cannot — Moretti's distant reading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739BFC0-D4BF-DE6E-A74E-FCD00FDDA1DB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anchor="ctr">
            <a:normAutofit/>
          </a:bodyPr>
          <a:lstStyle/>
          <a:p>
            <a:pPr lvl="0">
              <a:spcAft>
                <a:spcPts val="600"/>
              </a:spcAft>
            </a:pPr>
            <a:fld id="{86CB4B4D-7CA3-9044-876B-883B54F8677D}" type="slidenum">
              <a:rPr lang="uk-UA"/>
              <a:pPr lvl="0">
                <a:spcAft>
                  <a:spcPts val="600"/>
                </a:spcAft>
              </a:pPr>
              <a:t>3</a:t>
            </a:fld>
            <a:endParaRPr lang="uk-UA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DB2A84C9-B495-3E21-61B2-0056BDE403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00550" y="6524624"/>
            <a:ext cx="3384667" cy="3333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Martin Schweinberger, University of Queensland</a:t>
            </a:r>
            <a:b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APCLC2026, Toyama, Japan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12348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5E145-FFB7-403F-3B9B-236B716A4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3EBF24B-2EFA-1EE3-77BE-AE9CE9A9239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79510" y="2381433"/>
            <a:ext cx="5577129" cy="4137737"/>
          </a:xfrm>
          <a:solidFill>
            <a:schemeClr val="bg1">
              <a:lumMod val="95000"/>
            </a:schemeClr>
          </a:solidFill>
          <a:ln w="28575">
            <a:noFill/>
          </a:ln>
        </p:spPr>
        <p:txBody>
          <a:bodyPr>
            <a:normAutofit fontScale="92500" lnSpcReduction="20000"/>
          </a:bodyPr>
          <a:lstStyle/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 reading sees the tile</a:t>
            </a:r>
          </a:p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individual text, interaction, or utterance yields rich interpretation. But the analyst cannot see beyond the cases in front of them.</a:t>
            </a:r>
          </a:p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Distant reading sees the image</a:t>
            </a:r>
          </a:p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Moretti showed that literary genres rise and fall over decades — the Western dominated the first half of the 20th century and then almost disappeared. This pattern is invisible from any individual film or novel.</a:t>
            </a:r>
          </a:p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logic applies to pragmatics</a:t>
            </a:r>
          </a:p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does the line between banter and abuse shift across communities, platforms, and time? Individual cases cannot answer this. A corpus of hundreds of thousands of interactions — annotated for pragmatic function — can.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2C2B716-E255-A157-E742-E50E56B363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5000"/>
              </a:lnSpc>
            </a:pPr>
            <a:r>
              <a:rPr lang="en-US" b="0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"Instead of concrete works, a more abstract view: models, systems, series. And yes, the great unread." Franco Moretti, Distant Reading (2013)</a:t>
            </a:r>
            <a:endParaRPr lang="en-US" b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940EC81-51BD-6052-9980-2F27EF00A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052736"/>
            <a:ext cx="11496674" cy="469056"/>
          </a:xfrm>
        </p:spPr>
        <p:txBody>
          <a:bodyPr anchor="ctr">
            <a:normAutofit fontScale="90000"/>
          </a:bodyPr>
          <a:lstStyle/>
          <a:p>
            <a:r>
              <a:rPr lang="en-US" sz="3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Scale reveals what close reading cannot — Moretti's distant reading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60CA52-0AF1-A6C9-069B-9593C6B1B1D5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anchor="ctr">
            <a:normAutofit/>
          </a:bodyPr>
          <a:lstStyle/>
          <a:p>
            <a:pPr lvl="0">
              <a:spcAft>
                <a:spcPts val="600"/>
              </a:spcAft>
            </a:pPr>
            <a:fld id="{86CB4B4D-7CA3-9044-876B-883B54F8677D}" type="slidenum">
              <a:rPr lang="uk-UA"/>
              <a:pPr lvl="0">
                <a:spcAft>
                  <a:spcPts val="600"/>
                </a:spcAft>
              </a:pPr>
              <a:t>4</a:t>
            </a:fld>
            <a:endParaRPr lang="uk-UA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F0CA847-C109-D121-B360-5D5210DE70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00550" y="6524624"/>
            <a:ext cx="3384667" cy="3333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Martin Schweinberger, University of Queensland</a:t>
            </a:r>
            <a:b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APCLC2026, Toyama, Japan</a:t>
            </a:r>
            <a:endParaRPr lang="en-AU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73CCB59E-5617-8EBE-EF3E-5CA1788B711B}"/>
              </a:ext>
            </a:extLst>
          </p:cNvPr>
          <p:cNvPicPr>
            <a:picLocks noGrp="1" noChangeAspect="1"/>
          </p:cNvPicPr>
          <p:nvPr>
            <p:ph sz="quarter" idx="17"/>
          </p:nvPr>
        </p:nvPicPr>
        <p:blipFill>
          <a:blip r:embed="rId3"/>
          <a:stretch>
            <a:fillRect/>
          </a:stretch>
        </p:blipFill>
        <p:spPr>
          <a:xfrm>
            <a:off x="695325" y="2924944"/>
            <a:ext cx="5219700" cy="244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6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5EA87-6111-7298-7004-62BBBB64D1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FCFB5D9-4564-9126-7720-1D545054298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79510" y="2381433"/>
            <a:ext cx="5577129" cy="4137737"/>
          </a:xfrm>
          <a:solidFill>
            <a:schemeClr val="bg1">
              <a:lumMod val="95000"/>
            </a:schemeClr>
          </a:solidFill>
          <a:ln w="28575">
            <a:noFill/>
          </a:ln>
        </p:spPr>
        <p:txBody>
          <a:bodyPr>
            <a:normAutofit fontScale="92500" lnSpcReduction="20000"/>
          </a:bodyPr>
          <a:lstStyle/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 reading sees the tile</a:t>
            </a:r>
          </a:p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individual text, interaction, or utterance yields rich interpretation. But the analyst cannot see beyond the cases in front of them.</a:t>
            </a:r>
          </a:p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Distant reading sees the image</a:t>
            </a:r>
          </a:p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Moretti showed that literary genres rise and fall over decades — the Western dominated the first half of the 20th century and then almost disappeared. This pattern is invisible from any individual film or novel.</a:t>
            </a:r>
          </a:p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logic applies to pragmatics</a:t>
            </a:r>
          </a:p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does the line between banter and abuse shift across communities, platforms, and time? Individual cases cannot answer this. A corpus of hundreds of thousands of interactions — annotated for pragmatic function — can.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5A76E23-AFAE-01F2-61A6-C14D7E4248D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5000"/>
              </a:lnSpc>
            </a:pPr>
            <a:r>
              <a:rPr lang="en-US" b="0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“Instead of concrete works, a more abstract view: models, systems, series. And yes, the great unread.” Franco Moretti, Distant Reading (2013)</a:t>
            </a:r>
            <a:endParaRPr lang="en-US" b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7EBEFC-1E88-CDF7-30EB-AF0611D3C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052736"/>
            <a:ext cx="11496674" cy="469056"/>
          </a:xfrm>
        </p:spPr>
        <p:txBody>
          <a:bodyPr anchor="ctr">
            <a:normAutofit fontScale="90000"/>
          </a:bodyPr>
          <a:lstStyle/>
          <a:p>
            <a:r>
              <a:rPr lang="en-US" sz="3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Scale reveals what close reading cannot — Moretti’s distant reading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E2B044-AE15-EB86-7795-C5C97504F4C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anchor="ctr">
            <a:normAutofit/>
          </a:bodyPr>
          <a:lstStyle/>
          <a:p>
            <a:pPr lvl="0">
              <a:spcAft>
                <a:spcPts val="600"/>
              </a:spcAft>
            </a:pPr>
            <a:fld id="{86CB4B4D-7CA3-9044-876B-883B54F8677D}" type="slidenum">
              <a:rPr lang="uk-UA"/>
              <a:pPr lvl="0">
                <a:spcAft>
                  <a:spcPts val="600"/>
                </a:spcAft>
              </a:pPr>
              <a:t>5</a:t>
            </a:fld>
            <a:endParaRPr lang="uk-UA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910AFDF-9D78-B523-32E8-F428157F88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00550" y="6524624"/>
            <a:ext cx="3384667" cy="3333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Martin Schweinberger, University of Queensland</a:t>
            </a:r>
            <a:b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APCLC2026, Toyama, Japan</a:t>
            </a:r>
            <a:endParaRPr lang="en-AU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14F50EA-718F-C82A-378E-68CF91AC4B1E}"/>
              </a:ext>
            </a:extLst>
          </p:cNvPr>
          <p:cNvPicPr>
            <a:picLocks noGrp="1" noChangeAspect="1"/>
          </p:cNvPicPr>
          <p:nvPr>
            <p:ph sz="quarter" idx="17"/>
          </p:nvPr>
        </p:nvPicPr>
        <p:blipFill>
          <a:blip r:embed="rId3"/>
          <a:stretch>
            <a:fillRect/>
          </a:stretch>
        </p:blipFill>
        <p:spPr>
          <a:xfrm>
            <a:off x="695325" y="3465049"/>
            <a:ext cx="5219700" cy="298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774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55094E-6FDC-8208-56D3-E9DACCB88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4F96A1D-E257-9078-FC49-8119E874CD53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79510" y="2132856"/>
            <a:ext cx="5577129" cy="3927292"/>
          </a:xfrm>
          <a:solidFill>
            <a:schemeClr val="accent5">
              <a:lumMod val="20000"/>
              <a:lumOff val="80000"/>
            </a:schemeClr>
          </a:solidFill>
          <a:ln w="28575">
            <a:noFill/>
          </a:ln>
        </p:spPr>
        <p:txBody>
          <a:bodyPr>
            <a:normAutofit lnSpcReduction="10000"/>
          </a:bodyPr>
          <a:lstStyle/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Conceptual work without </a:t>
            </a:r>
            <a:r>
              <a:rPr lang="en-US" b="1" dirty="0" err="1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operationalisation</a:t>
            </a:r>
            <a:endParaRPr lang="en-US" b="1" dirty="0">
              <a:solidFill>
                <a:schemeClr val="accent1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465750" lvl="1" indent="-285750">
              <a:lnSpc>
                <a:spcPct val="120000"/>
              </a:lnSpc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Qualitative pragmatics produces rich frameworks for face, impoliteness, and social action</a:t>
            </a:r>
          </a:p>
          <a:p>
            <a:pPr marL="465750" lvl="1" indent="-285750">
              <a:lnSpc>
                <a:spcPct val="120000"/>
              </a:lnSpc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 concepts like “banter” resist simple </a:t>
            </a:r>
            <a:r>
              <a:rPr lang="en-US" dirty="0" err="1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operationalisation</a:t>
            </a:r>
            <a:endParaRPr lang="en-US" dirty="0">
              <a:solidFill>
                <a:schemeClr val="accent1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465750" lvl="1" indent="-285750">
              <a:lnSpc>
                <a:spcPct val="120000"/>
              </a:lnSpc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does teasing become bullying? The analyst knows — but can they specify?</a:t>
            </a:r>
          </a:p>
          <a:p>
            <a:pPr marL="465750" lvl="1" indent="-285750">
              <a:lnSpc>
                <a:spcPct val="120000"/>
              </a:lnSpc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explicit, measurable criteria, the framework cannot guide a classifier</a:t>
            </a:r>
          </a:p>
          <a:p>
            <a:pPr marL="465750" lvl="1" indent="-285750">
              <a:lnSpc>
                <a:spcPct val="120000"/>
              </a:lnSpc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Result: concepts that are theoretically sophisticated but computationally unusable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7398000-89F7-2DBA-479D-9879730912C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5000"/>
              </a:lnSpc>
            </a:pP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Cross-disciplinary collaboration fails when either side ignores what the other brings. Both failure modes produce bad research.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2B8418-8E57-798D-D585-069A37E64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052736"/>
            <a:ext cx="11496674" cy="469056"/>
          </a:xfrm>
        </p:spPr>
        <p:txBody>
          <a:bodyPr anchor="ctr">
            <a:normAutofit fontScale="90000"/>
          </a:bodyPr>
          <a:lstStyle/>
          <a:p>
            <a:r>
              <a:rPr lang="en-US" sz="3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Two failure modes — and the tension between them</a:t>
            </a:r>
            <a:endParaRPr lang="en-US" sz="36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52DD12-DBA7-6868-08D4-A1D430A901F5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anchor="ctr">
            <a:normAutofit/>
          </a:bodyPr>
          <a:lstStyle/>
          <a:p>
            <a:pPr lvl="0">
              <a:spcAft>
                <a:spcPts val="600"/>
              </a:spcAft>
            </a:pPr>
            <a:fld id="{86CB4B4D-7CA3-9044-876B-883B54F8677D}" type="slidenum">
              <a:rPr lang="uk-UA"/>
              <a:pPr lvl="0">
                <a:spcAft>
                  <a:spcPts val="600"/>
                </a:spcAft>
              </a:pPr>
              <a:t>6</a:t>
            </a:fld>
            <a:endParaRPr lang="uk-UA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4767DFC5-2D24-6B2C-8E3E-F6A28BA6DD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00550" y="6524624"/>
            <a:ext cx="3384667" cy="3333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Martin Schweinberger, University of Queensland</a:t>
            </a:r>
            <a:b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APCLC2026, Toyama, Japan</a:t>
            </a:r>
            <a:endParaRPr lang="en-AU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454DE90-91C7-E2C6-0FA3-727E2E4FE03E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95326" y="2132856"/>
            <a:ext cx="5220000" cy="392729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180612" lvl="2" indent="0">
              <a:buNone/>
            </a:pPr>
            <a:r>
              <a:rPr lang="en-US" b="1" dirty="0">
                <a:solidFill>
                  <a:srgbClr val="51247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Engineering without grounding</a:t>
            </a:r>
          </a:p>
          <a:p>
            <a:pPr marL="465750" lvl="1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51247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Many hate speech detection projects use existing “gold standard” datasets</a:t>
            </a:r>
          </a:p>
          <a:p>
            <a:pPr marL="465750" lvl="1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51247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But the definition of hate speech is poorly specified and culturally parochial</a:t>
            </a:r>
          </a:p>
          <a:p>
            <a:pPr marL="465750" lvl="1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51247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“Where the bloody hell are you?" — offensive in the US, unremarkable in Australia</a:t>
            </a:r>
          </a:p>
          <a:p>
            <a:pPr marL="465750" lvl="1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51247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model learns the cultural assumptions of the annotators, not the phenomenon</a:t>
            </a:r>
          </a:p>
          <a:p>
            <a:pPr marL="465750" lvl="1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51247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Result: high accuracy on the benchmark, poor performance in the world</a:t>
            </a:r>
          </a:p>
          <a:p>
            <a:endParaRPr lang="en-AU" dirty="0">
              <a:solidFill>
                <a:srgbClr val="51247A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2D71AD2E-786C-F763-FA7C-738C09E0F345}"/>
              </a:ext>
            </a:extLst>
          </p:cNvPr>
          <p:cNvSpPr txBox="1">
            <a:spLocks/>
          </p:cNvSpPr>
          <p:nvPr/>
        </p:nvSpPr>
        <p:spPr>
          <a:xfrm>
            <a:off x="695325" y="5988978"/>
            <a:ext cx="11161313" cy="50482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0" tIns="0" rIns="0" bIns="0" rtlCol="0"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793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79388" algn="l" defTabSz="914400" rtl="0" eaLnBrk="1" latinLnBrk="0" hangingPunct="1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Arial" panose="020B0604020202020204" pitchFamily="34" charset="0"/>
              <a:buChar char="­"/>
              <a:defRPr lang="en-US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79388" algn="l" defTabSz="914400" rtl="0" eaLnBrk="1" latinLnBrk="0" hangingPunct="1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"/>
              <a:defRPr lang="en-US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AU" sz="240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2000" b="1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25000"/>
              </a:lnSpc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solution is not to pick a side. It is to build the collaboration so that each failure mode corrects the other: pragmatic expertise disciplines the engineering; computational scale tests the concepts.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226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81371D-341F-B18C-4313-0EF26615B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C5A33DB2-C66D-76C8-7921-92F4F2467AB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79510" y="2526044"/>
            <a:ext cx="5577129" cy="3927292"/>
          </a:xfr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</a:t>
            </a:r>
          </a:p>
          <a:p>
            <a:pPr marL="465750" lvl="1" indent="-285750">
              <a:lnSpc>
                <a:spcPct val="120000"/>
              </a:lnSpc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moderation at scale requires automated classifiers — they currently fail at this distinction</a:t>
            </a:r>
          </a:p>
          <a:p>
            <a:pPr marL="465750" lvl="1" indent="-285750">
              <a:lnSpc>
                <a:spcPct val="120000"/>
              </a:lnSpc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relevance: EU Digital Services Act, </a:t>
            </a:r>
            <a:r>
              <a:rPr lang="en-US" dirty="0" err="1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eSafety</a:t>
            </a: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Commissioner — regulators need tools that work</a:t>
            </a:r>
          </a:p>
          <a:p>
            <a:pPr marL="465750" lvl="1" indent="-285750">
              <a:lnSpc>
                <a:spcPct val="120000"/>
              </a:lnSpc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Broader gain: a replicable workflow for studying any phenomenon where form underdetermines function</a:t>
            </a:r>
          </a:p>
          <a:p>
            <a:pPr marL="465750" lvl="1" indent="-285750">
              <a:lnSpc>
                <a:spcPct val="120000"/>
              </a:lnSpc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scale reveals: how the banter/abuse boundary shifts across communities, platforms, and time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85CB4BC-7E3C-5428-7E0B-F4327A6BD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052736"/>
            <a:ext cx="11496674" cy="469056"/>
          </a:xfrm>
        </p:spPr>
        <p:txBody>
          <a:bodyPr anchor="ctr">
            <a:normAutofit fontScale="90000"/>
          </a:bodyPr>
          <a:lstStyle/>
          <a:p>
            <a:r>
              <a:rPr lang="en-US" sz="3600" b="1" dirty="0">
                <a:solidFill>
                  <a:srgbClr val="5124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Demonstrating pragmatics at scale: From Banter to Abuse</a:t>
            </a:r>
            <a:endParaRPr lang="en-US" sz="3600" b="1" dirty="0">
              <a:solidFill>
                <a:srgbClr val="51247A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AE00145-D676-03EF-6BBA-E032F4C53799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anchor="ctr">
            <a:normAutofit/>
          </a:bodyPr>
          <a:lstStyle/>
          <a:p>
            <a:pPr lvl="0">
              <a:spcAft>
                <a:spcPts val="600"/>
              </a:spcAft>
            </a:pPr>
            <a:fld id="{86CB4B4D-7CA3-9044-876B-883B54F8677D}" type="slidenum">
              <a:rPr lang="uk-UA"/>
              <a:pPr lvl="0">
                <a:spcAft>
                  <a:spcPts val="600"/>
                </a:spcAft>
              </a:pPr>
              <a:t>7</a:t>
            </a:fld>
            <a:endParaRPr lang="uk-UA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1F1F2DF-2D77-D598-11E4-F82F21DC3F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00550" y="6524624"/>
            <a:ext cx="3384667" cy="3333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Martin Schweinberger, University of Queensland</a:t>
            </a:r>
            <a:b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APCLC2026, Toyama, Japan</a:t>
            </a:r>
            <a:endParaRPr lang="en-AU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E6E92CA-1110-6E7A-61C3-00BA9D0E8C5E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95326" y="2526044"/>
            <a:ext cx="5220000" cy="3927292"/>
          </a:xfr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180612" lvl="2" indent="0">
              <a:buNone/>
            </a:pPr>
            <a:r>
              <a:rPr lang="en-US" b="1" dirty="0">
                <a:solidFill>
                  <a:srgbClr val="51247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About the idea</a:t>
            </a:r>
          </a:p>
          <a:p>
            <a:pPr lvl="2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51247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Building on a corpus of social media interactions (Bluesky + Twitter) containing both banter and abuse</a:t>
            </a:r>
          </a:p>
          <a:p>
            <a:pPr lvl="2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51247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 a pragmatically grounded annotation scheme anchored in Haugh’s jocular mockery / face threat framework</a:t>
            </a:r>
          </a:p>
          <a:p>
            <a:pPr lvl="2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51247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Uses network variables (tie strength, community density) to capture the relational context that determines function</a:t>
            </a:r>
          </a:p>
          <a:p>
            <a:pPr lvl="2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51247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Trains classifiers that </a:t>
            </a:r>
            <a:r>
              <a:rPr lang="en-US" dirty="0" err="1">
                <a:solidFill>
                  <a:srgbClr val="51247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generalise</a:t>
            </a:r>
            <a:r>
              <a:rPr lang="en-US" dirty="0">
                <a:solidFill>
                  <a:srgbClr val="51247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across cultural contexts — not locked to one gold standard dataset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443C71C-3CE0-2E38-2221-DEA704341CF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5327" y="1699200"/>
            <a:ext cx="10772776" cy="755556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Same form — different function</a:t>
            </a:r>
          </a:p>
          <a:p>
            <a:r>
              <a:rPr lang="en-US" dirty="0"/>
              <a:t>"You're an idiot, mate"</a:t>
            </a:r>
            <a:r>
              <a:rPr lang="en-US" dirty="0">
                <a:solidFill>
                  <a:schemeClr val="tx2"/>
                </a:solidFill>
              </a:rPr>
              <a:t>	 	friends watching sport together		</a:t>
            </a:r>
            <a:r>
              <a:rPr lang="en-US" dirty="0">
                <a:solidFill>
                  <a:srgbClr val="2EA836"/>
                </a:solidFill>
              </a:rPr>
              <a:t>→ banter, bonding, affiliation</a:t>
            </a:r>
          </a:p>
          <a:p>
            <a:r>
              <a:rPr lang="en-US" dirty="0"/>
              <a:t>"You're an idiot"</a:t>
            </a:r>
            <a:r>
              <a:rPr lang="en-US" dirty="0">
                <a:solidFill>
                  <a:schemeClr val="tx2"/>
                </a:solidFill>
              </a:rPr>
              <a:t>		directed at a stranger after a political post	</a:t>
            </a:r>
            <a:r>
              <a:rPr lang="en-US" dirty="0">
                <a:solidFill>
                  <a:schemeClr val="accent2"/>
                </a:solidFill>
              </a:rPr>
              <a:t>→ potential abuse, face threat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07125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4468BBD-9AFE-C146-4125-4CCC9F2B6A7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8</a:t>
            </a:fld>
            <a:endParaRPr lang="en-AU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924B1B7-96A7-B054-F328-DB0FE0D89F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76" y="589066"/>
            <a:ext cx="7349783" cy="6268933"/>
          </a:xfrm>
          <a:prstGeom prst="rect">
            <a:avLst/>
          </a:prstGeom>
        </p:spPr>
      </p:pic>
      <p:sp>
        <p:nvSpPr>
          <p:cNvPr id="18" name="Content Placeholder 10">
            <a:extLst>
              <a:ext uri="{FF2B5EF4-FFF2-40B4-BE49-F238E27FC236}">
                <a16:creationId xmlns:a16="http://schemas.microsoft.com/office/drawing/2014/main" id="{652ED220-C189-8FF8-CAD7-E6CD060869E8}"/>
              </a:ext>
            </a:extLst>
          </p:cNvPr>
          <p:cNvSpPr txBox="1">
            <a:spLocks/>
          </p:cNvSpPr>
          <p:nvPr/>
        </p:nvSpPr>
        <p:spPr>
          <a:xfrm>
            <a:off x="8760296" y="1654663"/>
            <a:ext cx="3240359" cy="4137737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51247A"/>
            </a:solidFill>
          </a:ln>
        </p:spPr>
        <p:txBody>
          <a:bodyPr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793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79388" algn="l" defTabSz="914400" rtl="0" eaLnBrk="1" latinLnBrk="0" hangingPunct="1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Arial" panose="020B0604020202020204" pitchFamily="34" charset="0"/>
              <a:buChar char="­"/>
              <a:defRPr lang="en-US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79388" algn="l" defTabSz="914400" rtl="0" eaLnBrk="1" latinLnBrk="0" hangingPunct="1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"/>
              <a:defRPr lang="en-US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240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2000" b="1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0">
              <a:lnSpc>
                <a:spcPct val="12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Data-Intensive Methods </a:t>
            </a:r>
          </a:p>
          <a:p>
            <a:pPr marL="465750" lvl="1" indent="-285750">
              <a:lnSpc>
                <a:spcPct val="120000"/>
              </a:lnSpc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allow to go beyond form, </a:t>
            </a:r>
          </a:p>
          <a:p>
            <a:pPr marL="465750" lvl="1" indent="-285750">
              <a:lnSpc>
                <a:spcPct val="120000"/>
              </a:lnSpc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enable seeing patterns invisible in close analyses</a:t>
            </a:r>
          </a:p>
          <a:p>
            <a:pPr marL="465750" lvl="1" indent="-285750">
              <a:lnSpc>
                <a:spcPct val="120000"/>
              </a:lnSpc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 analyses at scale</a:t>
            </a:r>
          </a:p>
          <a:p>
            <a:pPr marL="465750" lvl="1" indent="-285750">
              <a:lnSpc>
                <a:spcPct val="120000"/>
              </a:lnSpc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 in computational pipelines (efficient/adaptable)</a:t>
            </a:r>
          </a:p>
          <a:p>
            <a:pPr lvl="1" indent="0">
              <a:lnSpc>
                <a:spcPct val="12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endParaRPr lang="en-US" b="1" dirty="0">
              <a:solidFill>
                <a:schemeClr val="accent1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lvl="1" indent="0">
              <a:lnSpc>
                <a:spcPct val="12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But…</a:t>
            </a:r>
          </a:p>
          <a:p>
            <a:pPr lvl="1" indent="0">
              <a:lnSpc>
                <a:spcPct val="12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require collaboration and/or training.</a:t>
            </a:r>
          </a:p>
        </p:txBody>
      </p:sp>
    </p:spTree>
    <p:extLst>
      <p:ext uri="{BB962C8B-B14F-4D97-AF65-F5344CB8AC3E}">
        <p14:creationId xmlns:p14="http://schemas.microsoft.com/office/powerpoint/2010/main" val="707078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D65CC-1CF0-2F78-FDCF-9EB110916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62DA106-3167-DC8D-2C5A-0F4AA1EC4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4151" y="4697296"/>
            <a:ext cx="5594063" cy="2789130"/>
          </a:xfrm>
          <a:prstGeom prst="rect">
            <a:avLst/>
          </a:prstGeom>
        </p:spPr>
      </p:pic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52657866-9AF7-8761-510D-2F8F35ADED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2493363"/>
            <a:ext cx="5218859" cy="381536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workflow (hopefully) offers</a:t>
            </a:r>
          </a:p>
          <a:p>
            <a:pPr marL="285750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pragmatically grounded annotation scheme — not borrowed from another cultural context</a:t>
            </a:r>
          </a:p>
          <a:p>
            <a:pPr marL="285750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AI-assisted pipeline that scales to corpus-sized data while preserving functional interpretation</a:t>
            </a:r>
          </a:p>
          <a:p>
            <a:pPr marL="285750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Network-aware modelling: the social context is built into the analysis, not treated as noise</a:t>
            </a:r>
          </a:p>
          <a:p>
            <a:pPr marL="285750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Reproducible code and documentation: the next project starts from here, not from scratch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B83FB754-36E2-8FFB-5430-6927F8AA2F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8619" y="2493363"/>
            <a:ext cx="5220000" cy="381536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LADAL provides</a:t>
            </a:r>
          </a:p>
          <a:p>
            <a:pPr marL="285750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Free, open-access tutorials from quantitative reasoning foundations to advanced ML — all CC-BY</a:t>
            </a:r>
          </a:p>
          <a:p>
            <a:pPr marL="285750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Tools for corpus design, annotation, statistical analysis, and AI-assisted pipelines</a:t>
            </a:r>
          </a:p>
          <a:p>
            <a:pPr marL="285750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 for privacy-preserving analysis with local LLMs (shown in the showcase today)</a:t>
            </a:r>
          </a:p>
          <a:p>
            <a:pPr marL="285750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community of practice: </a:t>
            </a:r>
            <a:r>
              <a:rPr lang="en-US" b="1" dirty="0">
                <a:solidFill>
                  <a:schemeClr val="accent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ladal.edu.au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6E8B4299-9601-A02B-C405-7158B3CBF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The pipeline is adaptable — and computational basics are free</a:t>
            </a:r>
            <a:endParaRPr lang="en-US" sz="3600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3006E68-430C-47DE-F9EB-089AE94A8E3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9</a:t>
            </a:fld>
            <a:endParaRPr lang="en-AU" dirty="0"/>
          </a:p>
        </p:txBody>
      </p:sp>
      <p:sp>
        <p:nvSpPr>
          <p:cNvPr id="22" name="Shape 5">
            <a:extLst>
              <a:ext uri="{FF2B5EF4-FFF2-40B4-BE49-F238E27FC236}">
                <a16:creationId xmlns:a16="http://schemas.microsoft.com/office/drawing/2014/main" id="{F20C7D17-378E-9F5C-37B0-8CDED8A27051}"/>
              </a:ext>
            </a:extLst>
          </p:cNvPr>
          <p:cNvSpPr/>
          <p:nvPr/>
        </p:nvSpPr>
        <p:spPr>
          <a:xfrm>
            <a:off x="695400" y="2853531"/>
            <a:ext cx="144016" cy="2735709"/>
          </a:xfrm>
          <a:prstGeom prst="rect">
            <a:avLst/>
          </a:prstGeom>
          <a:solidFill>
            <a:srgbClr val="FBB800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29" name="Text Placeholder 15">
            <a:extLst>
              <a:ext uri="{FF2B5EF4-FFF2-40B4-BE49-F238E27FC236}">
                <a16:creationId xmlns:a16="http://schemas.microsoft.com/office/drawing/2014/main" id="{D0215E41-F5F2-E8FA-09D4-672E3857FD3E}"/>
              </a:ext>
            </a:extLst>
          </p:cNvPr>
          <p:cNvSpPr txBox="1">
            <a:spLocks/>
          </p:cNvSpPr>
          <p:nvPr/>
        </p:nvSpPr>
        <p:spPr>
          <a:xfrm>
            <a:off x="707269" y="1628800"/>
            <a:ext cx="10801350" cy="648667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2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12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79388" algn="l" defTabSz="914400" rtl="0" eaLnBrk="1" latinLnBrk="0" hangingPunct="1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Arial" panose="020B0604020202020204" pitchFamily="34" charset="0"/>
              <a:buChar char="­"/>
              <a:defRPr lang="en-US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79388" algn="l" defTabSz="914400" rtl="0" eaLnBrk="1" latinLnBrk="0" hangingPunct="1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"/>
              <a:defRPr lang="en-US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240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2000" b="1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18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The banter/abuse project is a proof of concept. The workflow it develops transfers to any phenomenon where form underdetermines function.</a:t>
            </a:r>
            <a:endParaRPr lang="en-US" sz="1800" dirty="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AEB95311-B49D-57C9-857B-CA19A9FA5E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00550" y="6524624"/>
            <a:ext cx="3384667" cy="3333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Martin Schweinberger, University of Queensland</a:t>
            </a:r>
            <a:b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APCLC2026, Toyama, Japan</a:t>
            </a:r>
            <a:endParaRPr lang="en-AU" dirty="0"/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F83A6FC2-0B41-39F3-E164-56421C4989F2}"/>
              </a:ext>
            </a:extLst>
          </p:cNvPr>
          <p:cNvSpPr txBox="1">
            <a:spLocks/>
          </p:cNvSpPr>
          <p:nvPr/>
        </p:nvSpPr>
        <p:spPr>
          <a:xfrm>
            <a:off x="695325" y="5732661"/>
            <a:ext cx="7272883" cy="648667"/>
          </a:xfrm>
          <a:prstGeom prst="rect">
            <a:avLst/>
          </a:prstGeom>
          <a:solidFill>
            <a:srgbClr val="51247A"/>
          </a:solidFill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2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12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79388" algn="l" defTabSz="914400" rtl="0" eaLnBrk="1" latinLnBrk="0" hangingPunct="1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Arial" panose="020B0604020202020204" pitchFamily="34" charset="0"/>
              <a:buChar char="­"/>
              <a:defRPr lang="en-US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79388" algn="l" defTabSz="914400" rtl="0" eaLnBrk="1" latinLnBrk="0" hangingPunct="1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"/>
              <a:defRPr lang="en-US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240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2000" b="1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>
              <a:lnSpc>
                <a:spcPct val="125000"/>
              </a:lnSpc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 work on socially relevant discourse or pragmatic phenomena and want to collaborate — or adapt this workflow to your own research — talk to us.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44327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University of Queensland">
  <a:themeElements>
    <a:clrScheme name="UQ PPT">
      <a:dk1>
        <a:sysClr val="windowText" lastClr="000000"/>
      </a:dk1>
      <a:lt1>
        <a:sysClr val="window" lastClr="FFFFFF"/>
      </a:lt1>
      <a:dk2>
        <a:srgbClr val="999490"/>
      </a:dk2>
      <a:lt2>
        <a:srgbClr val="D7D1CC"/>
      </a:lt2>
      <a:accent1>
        <a:srgbClr val="51247A"/>
      </a:accent1>
      <a:accent2>
        <a:srgbClr val="E62645"/>
      </a:accent2>
      <a:accent3>
        <a:srgbClr val="00A2C7"/>
      </a:accent3>
      <a:accent4>
        <a:srgbClr val="EB602B"/>
      </a:accent4>
      <a:accent5>
        <a:srgbClr val="4085C6"/>
      </a:accent5>
      <a:accent6>
        <a:srgbClr val="2EA836"/>
      </a:accent6>
      <a:hlink>
        <a:srgbClr val="00A2C7"/>
      </a:hlink>
      <a:folHlink>
        <a:srgbClr val="00A2C7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Q PowerPoint Template v4.potx" id="{EB40B91F-2F7C-4628-893D-3539496D6C6A}" vid="{691CE4A2-4C6F-4895-A94C-37E246F52C8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UQ PowerPoint Template v4</Template>
  <TotalTime>300</TotalTime>
  <Words>1405</Words>
  <Application>Microsoft Office PowerPoint</Application>
  <PresentationFormat>Widescreen</PresentationFormat>
  <Paragraphs>114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Courier New</vt:lpstr>
      <vt:lpstr>Wingdings</vt:lpstr>
      <vt:lpstr>University of Queensland</vt:lpstr>
      <vt:lpstr>Rethinking What Data-Intensive Methods Can Do in Sociolinguistics and Sociopragmatics</vt:lpstr>
      <vt:lpstr>Corpus linguistics works at scale — but stays at form</vt:lpstr>
      <vt:lpstr>Scale reveals what close reading cannot — Moretti's distant reading</vt:lpstr>
      <vt:lpstr>Scale reveals what close reading cannot — Moretti's distant reading</vt:lpstr>
      <vt:lpstr>Scale reveals what close reading cannot — Moretti’s distant reading</vt:lpstr>
      <vt:lpstr>Two failure modes — and the tension between them</vt:lpstr>
      <vt:lpstr>Demonstrating pragmatics at scale: From Banter to Abuse</vt:lpstr>
      <vt:lpstr>PowerPoint Presentation</vt:lpstr>
      <vt:lpstr>The pipeline is adaptable — and computational basics are free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Rebekah</dc:creator>
  <cp:lastModifiedBy>Martin Schweinberger</cp:lastModifiedBy>
  <cp:revision>37</cp:revision>
  <cp:lastPrinted>2024-02-18T05:59:42Z</cp:lastPrinted>
  <dcterms:created xsi:type="dcterms:W3CDTF">2018-09-28T01:38:30Z</dcterms:created>
  <dcterms:modified xsi:type="dcterms:W3CDTF">2026-09-01T09:30:25Z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f488380-630a-4f55-a077-a19445e3f360_Enabled">
    <vt:lpwstr>true</vt:lpwstr>
  </property>
  <property fmtid="{D5CDD505-2E9C-101B-9397-08002B2CF9AE}" pid="3" name="MSIP_Label_0f488380-630a-4f55-a077-a19445e3f360_SetDate">
    <vt:lpwstr>2024-02-15T05:26:17Z</vt:lpwstr>
  </property>
  <property fmtid="{D5CDD505-2E9C-101B-9397-08002B2CF9AE}" pid="4" name="MSIP_Label_0f488380-630a-4f55-a077-a19445e3f360_Method">
    <vt:lpwstr>Standard</vt:lpwstr>
  </property>
  <property fmtid="{D5CDD505-2E9C-101B-9397-08002B2CF9AE}" pid="5" name="MSIP_Label_0f488380-630a-4f55-a077-a19445e3f360_Name">
    <vt:lpwstr>OFFICIAL - INTERNAL</vt:lpwstr>
  </property>
  <property fmtid="{D5CDD505-2E9C-101B-9397-08002B2CF9AE}" pid="6" name="MSIP_Label_0f488380-630a-4f55-a077-a19445e3f360_SiteId">
    <vt:lpwstr>b6e377cf-9db3-46cb-91a2-fad9605bb15c</vt:lpwstr>
  </property>
  <property fmtid="{D5CDD505-2E9C-101B-9397-08002B2CF9AE}" pid="7" name="MSIP_Label_0f488380-630a-4f55-a077-a19445e3f360_ActionId">
    <vt:lpwstr>2a543709-c66a-441b-bdb8-99370e6d6ccb</vt:lpwstr>
  </property>
  <property fmtid="{D5CDD505-2E9C-101B-9397-08002B2CF9AE}" pid="8" name="MSIP_Label_0f488380-630a-4f55-a077-a19445e3f360_ContentBits">
    <vt:lpwstr>0</vt:lpwstr>
  </property>
</Properties>
</file>