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406" r:id="rId2"/>
    <p:sldId id="270" r:id="rId3"/>
    <p:sldId id="480" r:id="rId4"/>
    <p:sldId id="479" r:id="rId5"/>
    <p:sldId id="473" r:id="rId6"/>
    <p:sldId id="476" r:id="rId7"/>
    <p:sldId id="475" r:id="rId8"/>
    <p:sldId id="478" r:id="rId9"/>
    <p:sldId id="470" r:id="rId10"/>
    <p:sldId id="472" r:id="rId11"/>
  </p:sldIdLst>
  <p:sldSz cx="12192000" cy="6858000"/>
  <p:notesSz cx="7099300" cy="102346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1C800D76-3C72-4CB3-9FC9-AADDB526D820}">
          <p14:sldIdLst>
            <p14:sldId id="406"/>
            <p14:sldId id="270"/>
            <p14:sldId id="480"/>
            <p14:sldId id="479"/>
            <p14:sldId id="473"/>
            <p14:sldId id="476"/>
            <p14:sldId id="475"/>
            <p14:sldId id="478"/>
            <p14:sldId id="470"/>
            <p14:sldId id="472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3224" userDrawn="1">
          <p15:clr>
            <a:srgbClr val="A4A3A4"/>
          </p15:clr>
        </p15:guide>
        <p15:guide id="2" pos="2236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1247A"/>
    <a:srgbClr val="2EA836"/>
    <a:srgbClr val="FBB800"/>
    <a:srgbClr val="4085C6"/>
    <a:srgbClr val="962A8B"/>
    <a:srgbClr val="E62645"/>
    <a:srgbClr val="D9AC6D"/>
    <a:srgbClr val="EB602B"/>
    <a:srgbClr val="00A2C7"/>
    <a:srgbClr val="9994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C92C8AB-F8F6-41D3-BEC5-70E880D27EDE}" v="1" dt="2026-09-07T07:54:45.67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45" autoAdjust="0"/>
    <p:restoredTop sz="94756" autoAdjust="0"/>
  </p:normalViewPr>
  <p:slideViewPr>
    <p:cSldViewPr showGuides="1">
      <p:cViewPr varScale="1">
        <p:scale>
          <a:sx n="115" d="100"/>
          <a:sy n="115" d="100"/>
        </p:scale>
        <p:origin x="686" y="67"/>
      </p:cViewPr>
      <p:guideLst/>
    </p:cSldViewPr>
  </p:slideViewPr>
  <p:outlineViewPr>
    <p:cViewPr>
      <p:scale>
        <a:sx n="33" d="100"/>
        <a:sy n="33" d="100"/>
      </p:scale>
      <p:origin x="0" y="-16584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4" d="100"/>
          <a:sy n="84" d="100"/>
        </p:scale>
        <p:origin x="3024" y="90"/>
      </p:cViewPr>
      <p:guideLst>
        <p:guide orient="horz" pos="3224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tin Schweinberger" userId="90c3b6fdff4c5443" providerId="LiveId" clId="{16B467C6-3D5B-4F2A-A3D4-D5D9DBF197BE}"/>
    <pc:docChg chg="custSel delSld modSld modSection">
      <pc:chgData name="Martin Schweinberger" userId="90c3b6fdff4c5443" providerId="LiveId" clId="{16B467C6-3D5B-4F2A-A3D4-D5D9DBF197BE}" dt="2026-09-07T08:05:45.642" v="189" actId="6549"/>
      <pc:docMkLst>
        <pc:docMk/>
      </pc:docMkLst>
      <pc:sldChg chg="modSp mod">
        <pc:chgData name="Martin Schweinberger" userId="90c3b6fdff4c5443" providerId="LiveId" clId="{16B467C6-3D5B-4F2A-A3D4-D5D9DBF197BE}" dt="2026-09-07T07:54:59.247" v="30" actId="27636"/>
        <pc:sldMkLst>
          <pc:docMk/>
          <pc:sldMk cId="707078162" sldId="470"/>
        </pc:sldMkLst>
        <pc:spChg chg="mod">
          <ac:chgData name="Martin Schweinberger" userId="90c3b6fdff4c5443" providerId="LiveId" clId="{16B467C6-3D5B-4F2A-A3D4-D5D9DBF197BE}" dt="2026-09-07T07:54:59.247" v="30" actId="27636"/>
          <ac:spMkLst>
            <pc:docMk/>
            <pc:sldMk cId="707078162" sldId="470"/>
            <ac:spMk id="18" creationId="{652ED220-C189-8FF8-CAD7-E6CD060869E8}"/>
          </ac:spMkLst>
        </pc:spChg>
        <pc:picChg chg="mod">
          <ac:chgData name="Martin Schweinberger" userId="90c3b6fdff4c5443" providerId="LiveId" clId="{16B467C6-3D5B-4F2A-A3D4-D5D9DBF197BE}" dt="2026-09-07T07:54:56.329" v="28" actId="14100"/>
          <ac:picMkLst>
            <pc:docMk/>
            <pc:sldMk cId="707078162" sldId="470"/>
            <ac:picMk id="3" creationId="{3BD26F3E-D2C5-87E6-82DC-E7CDBA886ACA}"/>
          </ac:picMkLst>
        </pc:picChg>
      </pc:sldChg>
      <pc:sldChg chg="del">
        <pc:chgData name="Martin Schweinberger" userId="90c3b6fdff4c5443" providerId="LiveId" clId="{16B467C6-3D5B-4F2A-A3D4-D5D9DBF197BE}" dt="2026-09-07T07:53:57.899" v="0" actId="47"/>
        <pc:sldMkLst>
          <pc:docMk/>
          <pc:sldMk cId="2561226624" sldId="477"/>
        </pc:sldMkLst>
      </pc:sldChg>
      <pc:sldChg chg="modSp mod">
        <pc:chgData name="Martin Schweinberger" userId="90c3b6fdff4c5443" providerId="LiveId" clId="{16B467C6-3D5B-4F2A-A3D4-D5D9DBF197BE}" dt="2026-09-07T08:05:45.642" v="189" actId="6549"/>
        <pc:sldMkLst>
          <pc:docMk/>
          <pc:sldMk cId="3607125916" sldId="478"/>
        </pc:sldMkLst>
        <pc:spChg chg="mod">
          <ac:chgData name="Martin Schweinberger" userId="90c3b6fdff4c5443" providerId="LiveId" clId="{16B467C6-3D5B-4F2A-A3D4-D5D9DBF197BE}" dt="2026-09-07T08:05:45.642" v="189" actId="6549"/>
          <ac:spMkLst>
            <pc:docMk/>
            <pc:sldMk cId="3607125916" sldId="478"/>
            <ac:spMk id="5" creationId="{FE6E92CA-1110-6E7A-61C3-00BA9D0E8C5E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412A36AD-C140-47B5-A0AA-2808AF1C1C9D}" type="datetimeFigureOut">
              <a:rPr lang="en-AU" smtClean="0"/>
              <a:t>7/09/2026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36A420D9-E2BA-4BD5-B845-F55DFC0118A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8497846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2763829E-EB69-4A98-9D54-8D6822520B27}" type="datetimeFigureOut">
              <a:rPr lang="en-AU" smtClean="0"/>
              <a:t>7/09/2026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9700" y="768350"/>
            <a:ext cx="6819900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0EF05BAA-92F6-4DEA-A832-E4B15A2F525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3997852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010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3118E7-638E-CF8B-C8BB-AAB74C95B1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7591E40-A6BD-1E0A-1CEC-2ED9E90A3D4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074D12B-320C-6581-D5D1-012BEF9F10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63091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1CDA12-F191-A76C-FF24-A92909DB70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53C707C-D15A-F973-C82A-F6B15C11BB0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2425EE9-726A-AED7-A8B8-B0397EA370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57983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5601B2-1E54-00C2-131C-3D544AEC04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127C4B2-4E81-55A1-9B75-63828ADFF8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993A639-CFE1-9BCD-8E0E-357E609F97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74429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4D5A6F-4AB0-F111-8CF0-F097FEFBFB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A2B5834-A3A9-ACC0-CD5E-5418EE2418E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CCD7C85-12FB-BC53-0B88-FF8CA8C329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70738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52D6F7-F062-0A8C-376F-067A9C5D02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B902F69-1EF8-2DE5-EC0D-329DF81E60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7F57679-518D-F673-7DCE-AB98300829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14581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4CF587-8138-026F-EAE4-1852614DE2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D64C725-DEAE-AABD-3ACB-01E7D2E50A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4DD7BB6-32FB-9167-2E58-181426BBB6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90563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D5BEF6F-6263-4F8D-8EB5-8791451073CD}"/>
              </a:ext>
            </a:extLst>
          </p:cNvPr>
          <p:cNvSpPr/>
          <p:nvPr userDrawn="1"/>
        </p:nvSpPr>
        <p:spPr bwMode="invGray">
          <a:xfrm>
            <a:off x="0" y="0"/>
            <a:ext cx="12192000" cy="928800"/>
          </a:xfrm>
          <a:prstGeom prst="rect">
            <a:avLst/>
          </a:prstGeom>
          <a:gradFill flip="none" rotWithShape="1">
            <a:gsLst>
              <a:gs pos="75000">
                <a:schemeClr val="accent1"/>
              </a:gs>
              <a:gs pos="100000">
                <a:srgbClr val="962A8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sz="180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F3E3223-6328-4488-8A5F-952E87A12E3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74412" t="80198" b="-1"/>
          <a:stretch/>
        </p:blipFill>
        <p:spPr bwMode="ltGray">
          <a:xfrm>
            <a:off x="9852228" y="5499893"/>
            <a:ext cx="2339772" cy="1358107"/>
          </a:xfrm>
          <a:prstGeom prst="rect">
            <a:avLst/>
          </a:prstGeom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95325" y="1160745"/>
            <a:ext cx="10738247" cy="1296144"/>
          </a:xfrm>
        </p:spPr>
        <p:txBody>
          <a:bodyPr anchor="b">
            <a:noAutofit/>
          </a:bodyPr>
          <a:lstStyle>
            <a:lvl1pPr>
              <a:lnSpc>
                <a:spcPts val="5040"/>
              </a:lnSpc>
              <a:defRPr sz="42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[Title]</a:t>
            </a:r>
            <a:endParaRPr lang="en-AU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695298" y="2571294"/>
            <a:ext cx="10747200" cy="26752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ts val="3240"/>
              </a:lnSpc>
              <a:buNone/>
              <a:defRPr sz="27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[Subtitle]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3140420-5D32-4B9D-AAC5-EA821D59403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59270" r="70475" b="-1"/>
          <a:stretch/>
        </p:blipFill>
        <p:spPr bwMode="ltGray">
          <a:xfrm>
            <a:off x="1" y="4064704"/>
            <a:ext cx="2699772" cy="2793299"/>
          </a:xfrm>
          <a:prstGeom prst="rect">
            <a:avLst/>
          </a:prstGeom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A1484F3-3D7B-466C-B621-2369AAE0DB1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95325" y="207631"/>
            <a:ext cx="3204000" cy="472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731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2 Graph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22F89E8-AEA0-41B7-97D7-227B19E804E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5326" y="2279553"/>
            <a:ext cx="5220000" cy="36000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>
                <a:solidFill>
                  <a:schemeClr val="accent1"/>
                </a:solidFill>
              </a:defRPr>
            </a:lvl1pPr>
            <a:lvl2pPr>
              <a:defRPr sz="1200">
                <a:solidFill>
                  <a:schemeClr val="accent1"/>
                </a:solidFill>
              </a:defRPr>
            </a:lvl2pPr>
            <a:lvl3pPr>
              <a:defRPr sz="1200">
                <a:solidFill>
                  <a:schemeClr val="accent1"/>
                </a:solidFill>
              </a:defRPr>
            </a:lvl3pPr>
            <a:lvl4pPr>
              <a:defRPr sz="1200">
                <a:solidFill>
                  <a:schemeClr val="accent1"/>
                </a:solidFill>
              </a:defRPr>
            </a:lvl4pPr>
            <a:lvl5pPr>
              <a:defRPr lang="en-AU" dirty="0"/>
            </a:lvl5pPr>
            <a:lvl6pPr>
              <a:defRPr b="0"/>
            </a:lvl6pPr>
          </a:lstStyle>
          <a:p>
            <a:pPr lvl="5"/>
            <a:r>
              <a:rPr lang="en-US" dirty="0"/>
              <a:t>[Graph title]</a:t>
            </a:r>
            <a:endParaRPr lang="en-AU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F93F161-17EB-4DA5-BE00-069D1277B92D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695326" y="2696388"/>
            <a:ext cx="5220000" cy="3612337"/>
          </a:xfrm>
        </p:spPr>
        <p:txBody>
          <a:bodyPr/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AU" dirty="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4324DF9C-3E8A-469C-8FC9-4938DAA3224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79511" y="2279553"/>
            <a:ext cx="5220000" cy="36000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>
                <a:solidFill>
                  <a:schemeClr val="accent1"/>
                </a:solidFill>
              </a:defRPr>
            </a:lvl1pPr>
            <a:lvl2pPr>
              <a:defRPr sz="1200">
                <a:solidFill>
                  <a:schemeClr val="accent1"/>
                </a:solidFill>
              </a:defRPr>
            </a:lvl2pPr>
            <a:lvl3pPr>
              <a:defRPr sz="1200">
                <a:solidFill>
                  <a:schemeClr val="accent1"/>
                </a:solidFill>
              </a:defRPr>
            </a:lvl3pPr>
            <a:lvl4pPr>
              <a:defRPr sz="1200">
                <a:solidFill>
                  <a:schemeClr val="accent1"/>
                </a:solidFill>
              </a:defRPr>
            </a:lvl4pPr>
            <a:lvl5pPr>
              <a:defRPr lang="en-AU" dirty="0"/>
            </a:lvl5pPr>
            <a:lvl6pPr>
              <a:defRPr b="0"/>
            </a:lvl6pPr>
          </a:lstStyle>
          <a:p>
            <a:pPr lvl="5"/>
            <a:r>
              <a:rPr lang="en-US" dirty="0"/>
              <a:t>[Graph title]</a:t>
            </a:r>
            <a:endParaRPr lang="en-AU" dirty="0"/>
          </a:p>
        </p:txBody>
      </p:sp>
      <p:sp>
        <p:nvSpPr>
          <p:cNvPr id="16" name="Content Placeholder 5">
            <a:extLst>
              <a:ext uri="{FF2B5EF4-FFF2-40B4-BE49-F238E27FC236}">
                <a16:creationId xmlns:a16="http://schemas.microsoft.com/office/drawing/2014/main" id="{A027F0FB-D735-4865-B5EA-A50B34F47CA8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279511" y="2696388"/>
            <a:ext cx="5220000" cy="3612337"/>
          </a:xfrm>
        </p:spPr>
        <p:txBody>
          <a:bodyPr/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AU" dirty="0"/>
            </a:lvl5pPr>
            <a:lvl6pPr>
              <a:defRPr/>
            </a:lvl6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CAE7F11A-C7DA-440F-83D7-3571E1FAF17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5327" y="1699200"/>
            <a:ext cx="10772776" cy="504825"/>
          </a:xfrm>
        </p:spPr>
        <p:txBody>
          <a:bodyPr>
            <a:normAutofit/>
          </a:bodyPr>
          <a:lstStyle>
            <a:lvl1pPr>
              <a:defRPr sz="2000" b="1">
                <a:solidFill>
                  <a:schemeClr val="accent1"/>
                </a:solidFill>
              </a:defRPr>
            </a:lvl1pPr>
            <a:lvl2pPr marL="612" indent="0">
              <a:buNone/>
              <a:defRPr/>
            </a:lvl2pPr>
          </a:lstStyle>
          <a:p>
            <a:pPr lvl="0"/>
            <a:r>
              <a:rPr lang="en-US" dirty="0"/>
              <a:t>[Subtitle]</a:t>
            </a:r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97ABDCDB-C6CD-4C8C-A5E2-31920BCF53A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00550" y="6524625"/>
            <a:ext cx="3384667" cy="241300"/>
          </a:xfrm>
        </p:spPr>
        <p:txBody>
          <a:bodyPr anchor="ctr">
            <a:normAutofit/>
          </a:bodyPr>
          <a:lstStyle>
            <a:lvl1pPr algn="ctr"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#[Hashtag text]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1F7154F-DE85-4B92-BE63-FC9C5B0FC149}"/>
              </a:ext>
            </a:extLst>
          </p:cNvPr>
          <p:cNvSpPr/>
          <p:nvPr userDrawn="1"/>
        </p:nvSpPr>
        <p:spPr bwMode="invGray">
          <a:xfrm flipH="1">
            <a:off x="0" y="0"/>
            <a:ext cx="12192000" cy="630000"/>
          </a:xfrm>
          <a:prstGeom prst="rect">
            <a:avLst/>
          </a:prstGeom>
          <a:gradFill flip="none" rotWithShape="1">
            <a:gsLst>
              <a:gs pos="75000">
                <a:schemeClr val="accent1"/>
              </a:gs>
              <a:gs pos="100000">
                <a:srgbClr val="962A8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sz="180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6C08FAE1-741A-4147-AD4A-766CC098B78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935" y="152896"/>
            <a:ext cx="1210684" cy="324000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0701168E-769B-45DB-AFDD-B10DB12B4A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0E684A2-92A1-4743-93DB-A2D5AFCE792F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AU"/>
              <a:t>SLAT7806 Research Methods</a:t>
            </a:r>
            <a:endParaRPr lang="en-AU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3B228959-3C67-45BC-954A-A13981901278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024888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Layout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5325" y="1700212"/>
            <a:ext cx="10801350" cy="2160000"/>
          </a:xfrm>
          <a:prstGeom prst="rect">
            <a:avLst/>
          </a:prstGeom>
        </p:spPr>
        <p:txBody>
          <a:bodyPr/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  <a:lvl6pPr>
              <a:defRPr/>
            </a:lvl6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695325" y="4149320"/>
            <a:ext cx="10801350" cy="2160000"/>
          </a:xfrm>
          <a:prstGeom prst="rect">
            <a:avLst/>
          </a:prstGeom>
        </p:spPr>
        <p:txBody>
          <a:bodyPr/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  <a:lvl6pPr>
              <a:defRPr/>
            </a:lvl6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B4204264-ED99-42CA-9AA0-998A63609F9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00550" y="6524625"/>
            <a:ext cx="3384667" cy="241300"/>
          </a:xfrm>
        </p:spPr>
        <p:txBody>
          <a:bodyPr anchor="ctr">
            <a:normAutofit/>
          </a:bodyPr>
          <a:lstStyle>
            <a:lvl1pPr algn="ctr"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#[Hashtag text]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BF99E85-067E-4D25-84D4-D21BC7C23B71}"/>
              </a:ext>
            </a:extLst>
          </p:cNvPr>
          <p:cNvSpPr/>
          <p:nvPr userDrawn="1"/>
        </p:nvSpPr>
        <p:spPr bwMode="invGray">
          <a:xfrm flipH="1">
            <a:off x="0" y="0"/>
            <a:ext cx="12192000" cy="630000"/>
          </a:xfrm>
          <a:prstGeom prst="rect">
            <a:avLst/>
          </a:prstGeom>
          <a:gradFill flip="none" rotWithShape="1">
            <a:gsLst>
              <a:gs pos="75000">
                <a:schemeClr val="accent1"/>
              </a:gs>
              <a:gs pos="100000">
                <a:srgbClr val="962A8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sz="180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8C68E48-49B8-418B-BA86-C6FED8002F9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935" y="152896"/>
            <a:ext cx="1210684" cy="32400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F21DDE5F-D7FC-442F-B28B-E2BE205145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23BF6C02-0CA6-49E2-A373-73DF26BA1D21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AU"/>
              <a:t>SLAT7806 Research Methods</a:t>
            </a:r>
            <a:endParaRPr lang="en-AU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D89DCE9D-2EC0-4E96-8676-B7755E0D22A7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870134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BFF82D3-6289-409B-A057-3D813BA14F7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95325" y="1700213"/>
            <a:ext cx="3384342" cy="4608512"/>
          </a:xfrm>
        </p:spPr>
        <p:txBody>
          <a:bodyPr/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  <a:lvl6pPr>
              <a:defRPr lang="en-AU" dirty="0"/>
            </a:lvl6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3F6BB689-6536-431A-8821-1D05F11A490B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406607" y="1700213"/>
            <a:ext cx="3384000" cy="4608512"/>
          </a:xfrm>
        </p:spPr>
        <p:txBody>
          <a:bodyPr/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AU" dirty="0"/>
            </a:lvl5pPr>
            <a:lvl6pPr>
              <a:defRPr/>
            </a:lvl6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9" name="Content Placeholder 6">
            <a:extLst>
              <a:ext uri="{FF2B5EF4-FFF2-40B4-BE49-F238E27FC236}">
                <a16:creationId xmlns:a16="http://schemas.microsoft.com/office/drawing/2014/main" id="{DE3EE136-4551-4345-9B3F-12045A92B814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8112597" y="1700213"/>
            <a:ext cx="3384000" cy="4608512"/>
          </a:xfrm>
        </p:spPr>
        <p:txBody>
          <a:bodyPr/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AU" dirty="0"/>
            </a:lvl5pPr>
            <a:lvl6pPr>
              <a:defRPr/>
            </a:lvl6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7DA12390-A044-4D48-96A4-00A2D51D9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60070F8D-A181-4941-8E6E-89B3B6A120E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400550" y="6524625"/>
            <a:ext cx="3384667" cy="241300"/>
          </a:xfrm>
        </p:spPr>
        <p:txBody>
          <a:bodyPr anchor="ctr">
            <a:normAutofit/>
          </a:bodyPr>
          <a:lstStyle>
            <a:lvl1pPr algn="ctr"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#[Hashtag text]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A713AAF-B990-435A-8393-8A687098057E}"/>
              </a:ext>
            </a:extLst>
          </p:cNvPr>
          <p:cNvSpPr/>
          <p:nvPr userDrawn="1"/>
        </p:nvSpPr>
        <p:spPr bwMode="invGray">
          <a:xfrm flipH="1">
            <a:off x="0" y="0"/>
            <a:ext cx="12192000" cy="630000"/>
          </a:xfrm>
          <a:prstGeom prst="rect">
            <a:avLst/>
          </a:prstGeom>
          <a:gradFill flip="none" rotWithShape="1">
            <a:gsLst>
              <a:gs pos="75000">
                <a:schemeClr val="accent1"/>
              </a:gs>
              <a:gs pos="100000">
                <a:srgbClr val="962A8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sz="180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6E32DE4-D188-4655-B345-81AD0F7B8A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935" y="152896"/>
            <a:ext cx="1210684" cy="324000"/>
          </a:xfrm>
          <a:prstGeom prst="rect">
            <a:avLst/>
          </a:prstGeom>
        </p:spPr>
      </p:pic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B6506DFC-3F02-4673-B3B1-41D5834D7551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AU"/>
              <a:t>SLAT7806 Research Methods</a:t>
            </a:r>
            <a:endParaRPr lang="en-AU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2F26CCD0-EFB3-4E19-A77F-85F3E0F33667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770752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Third Two Third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07049" y="1700213"/>
            <a:ext cx="7089626" cy="460851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defRPr lang="en-US" dirty="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7" name="Content Placeholder 2"/>
          <p:cNvSpPr>
            <a:spLocks noGrp="1"/>
          </p:cNvSpPr>
          <p:nvPr>
            <p:ph idx="10"/>
          </p:nvPr>
        </p:nvSpPr>
        <p:spPr>
          <a:xfrm>
            <a:off x="695325" y="1698659"/>
            <a:ext cx="3384000" cy="460851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defRPr lang="en-US" dirty="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A819475F-5544-4974-AE9E-4B8F82C06AF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00550" y="6524625"/>
            <a:ext cx="3384667" cy="241300"/>
          </a:xfrm>
        </p:spPr>
        <p:txBody>
          <a:bodyPr anchor="ctr">
            <a:normAutofit/>
          </a:bodyPr>
          <a:lstStyle>
            <a:lvl1pPr algn="ctr"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#[Hashtag text]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B7ADCB3-94A1-487D-85FB-8FFC9CDD03AB}"/>
              </a:ext>
            </a:extLst>
          </p:cNvPr>
          <p:cNvSpPr/>
          <p:nvPr userDrawn="1"/>
        </p:nvSpPr>
        <p:spPr bwMode="invGray">
          <a:xfrm flipH="1">
            <a:off x="0" y="0"/>
            <a:ext cx="12192000" cy="630000"/>
          </a:xfrm>
          <a:prstGeom prst="rect">
            <a:avLst/>
          </a:prstGeom>
          <a:gradFill flip="none" rotWithShape="1">
            <a:gsLst>
              <a:gs pos="75000">
                <a:schemeClr val="accent1"/>
              </a:gs>
              <a:gs pos="100000">
                <a:srgbClr val="962A8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sz="180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198469F-EA11-46C7-AAEC-1DCCFFCDF45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935" y="152896"/>
            <a:ext cx="1210684" cy="324000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ECD0CC0B-EDBE-4119-B030-67B5934296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78C5C398-3572-4EB0-8F84-1F6673C9A658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AU"/>
              <a:t>SLAT7806 Research Methods</a:t>
            </a:r>
            <a:endParaRPr lang="en-AU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D2D565BB-C9BB-4EEC-9693-6827A3D09DE8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378483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hird One Third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5326" y="1700213"/>
            <a:ext cx="7092000" cy="460851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defRPr lang="en-US" dirty="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7" name="Content Placeholder 2"/>
          <p:cNvSpPr>
            <a:spLocks noGrp="1"/>
          </p:cNvSpPr>
          <p:nvPr>
            <p:ph idx="10"/>
          </p:nvPr>
        </p:nvSpPr>
        <p:spPr>
          <a:xfrm>
            <a:off x="8112676" y="1700213"/>
            <a:ext cx="3384000" cy="460851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defRPr lang="en-US" dirty="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99C00F56-0B94-47B9-B665-E10A225FC23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00550" y="6524625"/>
            <a:ext cx="3384667" cy="241300"/>
          </a:xfrm>
        </p:spPr>
        <p:txBody>
          <a:bodyPr anchor="ctr">
            <a:normAutofit/>
          </a:bodyPr>
          <a:lstStyle>
            <a:lvl1pPr algn="ctr"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#[Hashtag text]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4415799-71FD-449D-8349-3495B06EE871}"/>
              </a:ext>
            </a:extLst>
          </p:cNvPr>
          <p:cNvSpPr/>
          <p:nvPr userDrawn="1"/>
        </p:nvSpPr>
        <p:spPr bwMode="invGray">
          <a:xfrm flipH="1">
            <a:off x="0" y="0"/>
            <a:ext cx="12192000" cy="630000"/>
          </a:xfrm>
          <a:prstGeom prst="rect">
            <a:avLst/>
          </a:prstGeom>
          <a:gradFill flip="none" rotWithShape="1">
            <a:gsLst>
              <a:gs pos="75000">
                <a:schemeClr val="accent1"/>
              </a:gs>
              <a:gs pos="100000">
                <a:srgbClr val="962A8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sz="180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CDEB36B-7D7C-483E-8547-AC6A66877EC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935" y="152896"/>
            <a:ext cx="1210684" cy="324000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8739D336-33BA-494B-81D0-9D8B47FD05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5EE2261-AED3-448E-9AA6-9C9A5534417D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AU"/>
              <a:t>SLAT7806 Research Methods</a:t>
            </a:r>
            <a:endParaRPr lang="en-AU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7A92BB03-FEDF-43D9-957F-2410F5D597BF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090382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Pull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624880"/>
            <a:ext cx="12191999" cy="6233119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lang="en-AU" dirty="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AU" dirty="0"/>
              <a:t>Click icon to add picture</a:t>
            </a:r>
            <a:br>
              <a:rPr lang="en-AU" dirty="0"/>
            </a:br>
            <a:br>
              <a:rPr lang="en-AU" dirty="0"/>
            </a:br>
            <a:br>
              <a:rPr lang="en-AU" dirty="0"/>
            </a:br>
            <a:endParaRPr lang="en-AU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F90B2496-E1DB-4D4C-859D-CC14426C691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95328" y="1052514"/>
            <a:ext cx="3384548" cy="5263410"/>
          </a:xfrm>
          <a:prstGeom prst="rect">
            <a:avLst/>
          </a:prstGeom>
          <a:solidFill>
            <a:schemeClr val="bg1"/>
          </a:solidFill>
        </p:spPr>
        <p:txBody>
          <a:bodyPr lIns="180000" tIns="1260000" rIns="180000" bIns="180000" anchor="t">
            <a:normAutofit/>
          </a:bodyPr>
          <a:lstStyle>
            <a:lvl1pPr marL="285750" indent="-285750" algn="l">
              <a:buClr>
                <a:schemeClr val="bg1"/>
              </a:buClr>
              <a:buFont typeface="Arial" panose="020B0604020202020204" pitchFamily="34" charset="0"/>
              <a:buChar char="•"/>
              <a:defRPr lang="en-AU" dirty="0"/>
            </a:lvl1pPr>
          </a:lstStyle>
          <a:p>
            <a:pPr lvl="0"/>
            <a:r>
              <a:rPr lang="en-AU" dirty="0"/>
              <a:t>[Enter text – You can change the colour of this placeholder under the ‘Shape fill’ menu. Change shape width/height as preferred]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FCB796C-2145-4E36-9CCD-4A6E104CD8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27448" y="1340768"/>
            <a:ext cx="2592288" cy="876470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 dirty="0"/>
              <a:t>[Title]</a:t>
            </a:r>
            <a:endParaRPr lang="en-AU" dirty="0"/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D683528B-5613-4179-BFD8-DFE24675A84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00550" y="6524625"/>
            <a:ext cx="3384667" cy="241300"/>
          </a:xfrm>
        </p:spPr>
        <p:txBody>
          <a:bodyPr anchor="ctr">
            <a:normAutofit/>
          </a:bodyPr>
          <a:lstStyle>
            <a:lvl1pPr algn="ctr"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#[Hashtag text]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45D19A3-55E4-4A3E-B43F-B4D3EFBE1E1E}"/>
              </a:ext>
            </a:extLst>
          </p:cNvPr>
          <p:cNvSpPr/>
          <p:nvPr userDrawn="1"/>
        </p:nvSpPr>
        <p:spPr bwMode="invGray">
          <a:xfrm flipH="1">
            <a:off x="0" y="0"/>
            <a:ext cx="12192000" cy="630000"/>
          </a:xfrm>
          <a:prstGeom prst="rect">
            <a:avLst/>
          </a:prstGeom>
          <a:gradFill flip="none" rotWithShape="1">
            <a:gsLst>
              <a:gs pos="75000">
                <a:schemeClr val="accent1"/>
              </a:gs>
              <a:gs pos="100000">
                <a:srgbClr val="962A8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sz="180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1B58DF6-309B-4BE3-BBE4-1BA28FFD90E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935" y="152896"/>
            <a:ext cx="1210684" cy="324000"/>
          </a:xfrm>
          <a:prstGeom prst="rect">
            <a:avLst/>
          </a:prstGeom>
        </p:spPr>
      </p:pic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309B167-7472-4F88-89E8-DAE2E0483964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AU"/>
              <a:t>SLAT7806 Research Methods</a:t>
            </a:r>
            <a:endParaRPr lang="en-AU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47F249FB-FC55-456D-9BD4-C0130FDAB05E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99990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695327" y="1700213"/>
            <a:ext cx="10801349" cy="4249107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lang="en-AU" dirty="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AU" dirty="0"/>
              <a:t>Click icon to add picture</a:t>
            </a:r>
            <a:br>
              <a:rPr lang="en-AU" dirty="0"/>
            </a:br>
            <a:br>
              <a:rPr lang="en-AU" dirty="0"/>
            </a:br>
            <a:br>
              <a:rPr lang="en-AU" dirty="0"/>
            </a:br>
            <a:endParaRPr lang="en-AU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95327" y="5949320"/>
            <a:ext cx="10801348" cy="360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D683528B-5613-4179-BFD8-DFE24675A84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00550" y="6524625"/>
            <a:ext cx="3384667" cy="241300"/>
          </a:xfrm>
        </p:spPr>
        <p:txBody>
          <a:bodyPr anchor="ctr">
            <a:normAutofit/>
          </a:bodyPr>
          <a:lstStyle>
            <a:lvl1pPr algn="ctr"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#[Hashtag text]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1FA6F18-A6B9-4002-9AF5-5A621B0ECEA9}"/>
              </a:ext>
            </a:extLst>
          </p:cNvPr>
          <p:cNvSpPr/>
          <p:nvPr userDrawn="1"/>
        </p:nvSpPr>
        <p:spPr bwMode="invGray">
          <a:xfrm flipH="1">
            <a:off x="0" y="0"/>
            <a:ext cx="12192000" cy="630000"/>
          </a:xfrm>
          <a:prstGeom prst="rect">
            <a:avLst/>
          </a:prstGeom>
          <a:gradFill flip="none" rotWithShape="1">
            <a:gsLst>
              <a:gs pos="75000">
                <a:schemeClr val="accent1"/>
              </a:gs>
              <a:gs pos="100000">
                <a:srgbClr val="962A8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sz="180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6667976-37E5-419D-871B-FF7F3279A81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935" y="152896"/>
            <a:ext cx="1210684" cy="324000"/>
          </a:xfrm>
          <a:prstGeom prst="rect">
            <a:avLst/>
          </a:prstGeo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7328C3BB-E5DD-47D4-B3C1-7A89BC1FE8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6E1B5CB-C615-403B-B182-EBCD5DAC9E67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AU"/>
              <a:t>SLAT7806 Research Methods</a:t>
            </a:r>
            <a:endParaRPr lang="en-AU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FBA690D5-44C9-4D2D-925E-426FB8864D8D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002725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Image Two Thir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CB39BD51-2E8D-4FDD-8EEB-A7A9070EDD6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407048" y="630979"/>
            <a:ext cx="7784951" cy="6234196"/>
          </a:xfrm>
          <a:custGeom>
            <a:avLst/>
            <a:gdLst>
              <a:gd name="connsiteX0" fmla="*/ 0 w 5187576"/>
              <a:gd name="connsiteY0" fmla="*/ 0 h 5919694"/>
              <a:gd name="connsiteX1" fmla="*/ 5187576 w 5187576"/>
              <a:gd name="connsiteY1" fmla="*/ 0 h 5919694"/>
              <a:gd name="connsiteX2" fmla="*/ 5187576 w 5187576"/>
              <a:gd name="connsiteY2" fmla="*/ 5919694 h 5919694"/>
              <a:gd name="connsiteX3" fmla="*/ 0 w 5187576"/>
              <a:gd name="connsiteY3" fmla="*/ 5919694 h 5919694"/>
              <a:gd name="connsiteX4" fmla="*/ 0 w 5187576"/>
              <a:gd name="connsiteY4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5977 w 5193553"/>
              <a:gd name="connsiteY3" fmla="*/ 5919694 h 5919694"/>
              <a:gd name="connsiteX4" fmla="*/ 0 w 5193553"/>
              <a:gd name="connsiteY4" fmla="*/ 3609788 h 5919694"/>
              <a:gd name="connsiteX5" fmla="*/ 5977 w 5193553"/>
              <a:gd name="connsiteY5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002119 w 5193553"/>
              <a:gd name="connsiteY3" fmla="*/ 5916706 h 5919694"/>
              <a:gd name="connsiteX4" fmla="*/ 5977 w 5193553"/>
              <a:gd name="connsiteY4" fmla="*/ 5919694 h 5919694"/>
              <a:gd name="connsiteX5" fmla="*/ 0 w 5193553"/>
              <a:gd name="connsiteY5" fmla="*/ 3609788 h 5919694"/>
              <a:gd name="connsiteX6" fmla="*/ 5977 w 5193553"/>
              <a:gd name="connsiteY6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002119 w 5193553"/>
              <a:gd name="connsiteY3" fmla="*/ 5916706 h 5919694"/>
              <a:gd name="connsiteX4" fmla="*/ 5977 w 5193553"/>
              <a:gd name="connsiteY4" fmla="*/ 5919694 h 5919694"/>
              <a:gd name="connsiteX5" fmla="*/ 0 w 5193553"/>
              <a:gd name="connsiteY5" fmla="*/ 3609788 h 5919694"/>
              <a:gd name="connsiteX6" fmla="*/ 5977 w 5193553"/>
              <a:gd name="connsiteY6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002119 w 5193553"/>
              <a:gd name="connsiteY3" fmla="*/ 5916706 h 5919694"/>
              <a:gd name="connsiteX4" fmla="*/ 0 w 5193553"/>
              <a:gd name="connsiteY4" fmla="*/ 3609788 h 5919694"/>
              <a:gd name="connsiteX5" fmla="*/ 5977 w 5193553"/>
              <a:gd name="connsiteY5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002119 w 5193553"/>
              <a:gd name="connsiteY3" fmla="*/ 5916706 h 5919694"/>
              <a:gd name="connsiteX4" fmla="*/ 0 w 5193553"/>
              <a:gd name="connsiteY4" fmla="*/ 3609788 h 5919694"/>
              <a:gd name="connsiteX5" fmla="*/ 5977 w 5193553"/>
              <a:gd name="connsiteY5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002119 w 5193553"/>
              <a:gd name="connsiteY3" fmla="*/ 5916706 h 5919694"/>
              <a:gd name="connsiteX4" fmla="*/ 0 w 5193553"/>
              <a:gd name="connsiteY4" fmla="*/ 3609788 h 5919694"/>
              <a:gd name="connsiteX5" fmla="*/ 5977 w 5193553"/>
              <a:gd name="connsiteY5" fmla="*/ 0 h 5919694"/>
              <a:gd name="connsiteX0" fmla="*/ 5979 w 5193555"/>
              <a:gd name="connsiteY0" fmla="*/ 0 h 5919694"/>
              <a:gd name="connsiteX1" fmla="*/ 5193555 w 5193555"/>
              <a:gd name="connsiteY1" fmla="*/ 0 h 5919694"/>
              <a:gd name="connsiteX2" fmla="*/ 5193555 w 5193555"/>
              <a:gd name="connsiteY2" fmla="*/ 5919694 h 5919694"/>
              <a:gd name="connsiteX3" fmla="*/ 2002121 w 5193555"/>
              <a:gd name="connsiteY3" fmla="*/ 5916706 h 5919694"/>
              <a:gd name="connsiteX4" fmla="*/ 2 w 5193555"/>
              <a:gd name="connsiteY4" fmla="*/ 3609788 h 5919694"/>
              <a:gd name="connsiteX5" fmla="*/ 5979 w 5193555"/>
              <a:gd name="connsiteY5" fmla="*/ 0 h 5919694"/>
              <a:gd name="connsiteX0" fmla="*/ 5979 w 5193555"/>
              <a:gd name="connsiteY0" fmla="*/ 0 h 5919694"/>
              <a:gd name="connsiteX1" fmla="*/ 5193555 w 5193555"/>
              <a:gd name="connsiteY1" fmla="*/ 0 h 5919694"/>
              <a:gd name="connsiteX2" fmla="*/ 5193555 w 5193555"/>
              <a:gd name="connsiteY2" fmla="*/ 5919694 h 5919694"/>
              <a:gd name="connsiteX3" fmla="*/ 2002121 w 5193555"/>
              <a:gd name="connsiteY3" fmla="*/ 5916706 h 5919694"/>
              <a:gd name="connsiteX4" fmla="*/ 2 w 5193555"/>
              <a:gd name="connsiteY4" fmla="*/ 3609788 h 5919694"/>
              <a:gd name="connsiteX5" fmla="*/ 5979 w 5193555"/>
              <a:gd name="connsiteY5" fmla="*/ 0 h 5919694"/>
              <a:gd name="connsiteX0" fmla="*/ 5979 w 5193555"/>
              <a:gd name="connsiteY0" fmla="*/ 0 h 5919694"/>
              <a:gd name="connsiteX1" fmla="*/ 5193555 w 5193555"/>
              <a:gd name="connsiteY1" fmla="*/ 0 h 5919694"/>
              <a:gd name="connsiteX2" fmla="*/ 5193555 w 5193555"/>
              <a:gd name="connsiteY2" fmla="*/ 5919694 h 5919694"/>
              <a:gd name="connsiteX3" fmla="*/ 2002121 w 5193555"/>
              <a:gd name="connsiteY3" fmla="*/ 5916706 h 5919694"/>
              <a:gd name="connsiteX4" fmla="*/ 2 w 5193555"/>
              <a:gd name="connsiteY4" fmla="*/ 3609788 h 5919694"/>
              <a:gd name="connsiteX5" fmla="*/ 5979 w 5193555"/>
              <a:gd name="connsiteY5" fmla="*/ 0 h 5919694"/>
              <a:gd name="connsiteX0" fmla="*/ 5979 w 5193555"/>
              <a:gd name="connsiteY0" fmla="*/ 0 h 5919694"/>
              <a:gd name="connsiteX1" fmla="*/ 5193555 w 5193555"/>
              <a:gd name="connsiteY1" fmla="*/ 0 h 5919694"/>
              <a:gd name="connsiteX2" fmla="*/ 5193555 w 5193555"/>
              <a:gd name="connsiteY2" fmla="*/ 5919694 h 5919694"/>
              <a:gd name="connsiteX3" fmla="*/ 2002121 w 5193555"/>
              <a:gd name="connsiteY3" fmla="*/ 5916706 h 5919694"/>
              <a:gd name="connsiteX4" fmla="*/ 2 w 5193555"/>
              <a:gd name="connsiteY4" fmla="*/ 3609788 h 5919694"/>
              <a:gd name="connsiteX5" fmla="*/ 5979 w 5193555"/>
              <a:gd name="connsiteY5" fmla="*/ 0 h 5919694"/>
              <a:gd name="connsiteX0" fmla="*/ 5979 w 5193555"/>
              <a:gd name="connsiteY0" fmla="*/ 0 h 5919694"/>
              <a:gd name="connsiteX1" fmla="*/ 5193555 w 5193555"/>
              <a:gd name="connsiteY1" fmla="*/ 0 h 5919694"/>
              <a:gd name="connsiteX2" fmla="*/ 5193555 w 5193555"/>
              <a:gd name="connsiteY2" fmla="*/ 5919694 h 5919694"/>
              <a:gd name="connsiteX3" fmla="*/ 2687921 w 5193555"/>
              <a:gd name="connsiteY3" fmla="*/ 5101592 h 5919694"/>
              <a:gd name="connsiteX4" fmla="*/ 2 w 5193555"/>
              <a:gd name="connsiteY4" fmla="*/ 3609788 h 5919694"/>
              <a:gd name="connsiteX5" fmla="*/ 5979 w 5193555"/>
              <a:gd name="connsiteY5" fmla="*/ 0 h 5919694"/>
              <a:gd name="connsiteX0" fmla="*/ 5979 w 5193555"/>
              <a:gd name="connsiteY0" fmla="*/ 0 h 5919694"/>
              <a:gd name="connsiteX1" fmla="*/ 5193555 w 5193555"/>
              <a:gd name="connsiteY1" fmla="*/ 0 h 5919694"/>
              <a:gd name="connsiteX2" fmla="*/ 5193555 w 5193555"/>
              <a:gd name="connsiteY2" fmla="*/ 5919694 h 5919694"/>
              <a:gd name="connsiteX3" fmla="*/ 2537903 w 5193555"/>
              <a:gd name="connsiteY3" fmla="*/ 5916707 h 5919694"/>
              <a:gd name="connsiteX4" fmla="*/ 2 w 5193555"/>
              <a:gd name="connsiteY4" fmla="*/ 3609788 h 5919694"/>
              <a:gd name="connsiteX5" fmla="*/ 5979 w 5193555"/>
              <a:gd name="connsiteY5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537901 w 5193553"/>
              <a:gd name="connsiteY3" fmla="*/ 5916707 h 5919694"/>
              <a:gd name="connsiteX4" fmla="*/ 0 w 5193553"/>
              <a:gd name="connsiteY4" fmla="*/ 3609788 h 5919694"/>
              <a:gd name="connsiteX5" fmla="*/ 5977 w 5193553"/>
              <a:gd name="connsiteY5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537901 w 5193553"/>
              <a:gd name="connsiteY3" fmla="*/ 5916707 h 5919694"/>
              <a:gd name="connsiteX4" fmla="*/ 0 w 5193553"/>
              <a:gd name="connsiteY4" fmla="*/ 3609788 h 5919694"/>
              <a:gd name="connsiteX5" fmla="*/ 5977 w 5193553"/>
              <a:gd name="connsiteY5" fmla="*/ 0 h 5919694"/>
              <a:gd name="connsiteX0" fmla="*/ 16692 w 5204268"/>
              <a:gd name="connsiteY0" fmla="*/ 0 h 5919694"/>
              <a:gd name="connsiteX1" fmla="*/ 5204268 w 5204268"/>
              <a:gd name="connsiteY1" fmla="*/ 0 h 5919694"/>
              <a:gd name="connsiteX2" fmla="*/ 5204268 w 5204268"/>
              <a:gd name="connsiteY2" fmla="*/ 5919694 h 5919694"/>
              <a:gd name="connsiteX3" fmla="*/ 2548616 w 5204268"/>
              <a:gd name="connsiteY3" fmla="*/ 5916707 h 5919694"/>
              <a:gd name="connsiteX4" fmla="*/ 0 w 5204268"/>
              <a:gd name="connsiteY4" fmla="*/ 3438185 h 5919694"/>
              <a:gd name="connsiteX5" fmla="*/ 16692 w 5204268"/>
              <a:gd name="connsiteY5" fmla="*/ 0 h 5919694"/>
              <a:gd name="connsiteX0" fmla="*/ 16692 w 5204268"/>
              <a:gd name="connsiteY0" fmla="*/ 0 h 5919694"/>
              <a:gd name="connsiteX1" fmla="*/ 5204268 w 5204268"/>
              <a:gd name="connsiteY1" fmla="*/ 0 h 5919694"/>
              <a:gd name="connsiteX2" fmla="*/ 5204268 w 5204268"/>
              <a:gd name="connsiteY2" fmla="*/ 5919694 h 5919694"/>
              <a:gd name="connsiteX3" fmla="*/ 2548616 w 5204268"/>
              <a:gd name="connsiteY3" fmla="*/ 5916707 h 5919694"/>
              <a:gd name="connsiteX4" fmla="*/ 0 w 5204268"/>
              <a:gd name="connsiteY4" fmla="*/ 3438185 h 5919694"/>
              <a:gd name="connsiteX5" fmla="*/ 16692 w 5204268"/>
              <a:gd name="connsiteY5" fmla="*/ 0 h 5919694"/>
              <a:gd name="connsiteX0" fmla="*/ 112 w 5187688"/>
              <a:gd name="connsiteY0" fmla="*/ 0 h 5919694"/>
              <a:gd name="connsiteX1" fmla="*/ 5187688 w 5187688"/>
              <a:gd name="connsiteY1" fmla="*/ 0 h 5919694"/>
              <a:gd name="connsiteX2" fmla="*/ 5187688 w 5187688"/>
              <a:gd name="connsiteY2" fmla="*/ 5919694 h 5919694"/>
              <a:gd name="connsiteX3" fmla="*/ 2532036 w 5187688"/>
              <a:gd name="connsiteY3" fmla="*/ 5916707 h 5919694"/>
              <a:gd name="connsiteX4" fmla="*/ 21520 w 5187688"/>
              <a:gd name="connsiteY4" fmla="*/ 3298360 h 5919694"/>
              <a:gd name="connsiteX5" fmla="*/ 112 w 5187688"/>
              <a:gd name="connsiteY5" fmla="*/ 0 h 5919694"/>
              <a:gd name="connsiteX0" fmla="*/ 2405 w 5189981"/>
              <a:gd name="connsiteY0" fmla="*/ 0 h 5919694"/>
              <a:gd name="connsiteX1" fmla="*/ 5189981 w 5189981"/>
              <a:gd name="connsiteY1" fmla="*/ 0 h 5919694"/>
              <a:gd name="connsiteX2" fmla="*/ 5189981 w 5189981"/>
              <a:gd name="connsiteY2" fmla="*/ 5919694 h 5919694"/>
              <a:gd name="connsiteX3" fmla="*/ 2534329 w 5189981"/>
              <a:gd name="connsiteY3" fmla="*/ 5916707 h 5919694"/>
              <a:gd name="connsiteX4" fmla="*/ 0 w 5189981"/>
              <a:gd name="connsiteY4" fmla="*/ 3164891 h 5919694"/>
              <a:gd name="connsiteX5" fmla="*/ 2405 w 5189981"/>
              <a:gd name="connsiteY5" fmla="*/ 0 h 5919694"/>
              <a:gd name="connsiteX0" fmla="*/ 2532 w 5190108"/>
              <a:gd name="connsiteY0" fmla="*/ 0 h 5919694"/>
              <a:gd name="connsiteX1" fmla="*/ 5190108 w 5190108"/>
              <a:gd name="connsiteY1" fmla="*/ 0 h 5919694"/>
              <a:gd name="connsiteX2" fmla="*/ 5190108 w 5190108"/>
              <a:gd name="connsiteY2" fmla="*/ 5919694 h 5919694"/>
              <a:gd name="connsiteX3" fmla="*/ 2534456 w 5190108"/>
              <a:gd name="connsiteY3" fmla="*/ 5916707 h 5919694"/>
              <a:gd name="connsiteX4" fmla="*/ 127 w 5190108"/>
              <a:gd name="connsiteY4" fmla="*/ 3164891 h 5919694"/>
              <a:gd name="connsiteX5" fmla="*/ 2532 w 5190108"/>
              <a:gd name="connsiteY5" fmla="*/ 0 h 5919694"/>
              <a:gd name="connsiteX0" fmla="*/ 2464 w 5190040"/>
              <a:gd name="connsiteY0" fmla="*/ 0 h 5919694"/>
              <a:gd name="connsiteX1" fmla="*/ 5190040 w 5190040"/>
              <a:gd name="connsiteY1" fmla="*/ 0 h 5919694"/>
              <a:gd name="connsiteX2" fmla="*/ 5190040 w 5190040"/>
              <a:gd name="connsiteY2" fmla="*/ 5919694 h 5919694"/>
              <a:gd name="connsiteX3" fmla="*/ 2534388 w 5190040"/>
              <a:gd name="connsiteY3" fmla="*/ 5916707 h 5919694"/>
              <a:gd name="connsiteX4" fmla="*/ 59 w 5190040"/>
              <a:gd name="connsiteY4" fmla="*/ 3164891 h 5919694"/>
              <a:gd name="connsiteX5" fmla="*/ 2464 w 5190040"/>
              <a:gd name="connsiteY5" fmla="*/ 0 h 5919694"/>
              <a:gd name="connsiteX0" fmla="*/ 2512 w 5190088"/>
              <a:gd name="connsiteY0" fmla="*/ 0 h 5919694"/>
              <a:gd name="connsiteX1" fmla="*/ 5190088 w 5190088"/>
              <a:gd name="connsiteY1" fmla="*/ 0 h 5919694"/>
              <a:gd name="connsiteX2" fmla="*/ 5190088 w 5190088"/>
              <a:gd name="connsiteY2" fmla="*/ 5919694 h 5919694"/>
              <a:gd name="connsiteX3" fmla="*/ 2534436 w 5190088"/>
              <a:gd name="connsiteY3" fmla="*/ 5916707 h 5919694"/>
              <a:gd name="connsiteX4" fmla="*/ 107 w 5190088"/>
              <a:gd name="connsiteY4" fmla="*/ 3164891 h 5919694"/>
              <a:gd name="connsiteX5" fmla="*/ 2512 w 5190088"/>
              <a:gd name="connsiteY5" fmla="*/ 0 h 5919694"/>
              <a:gd name="connsiteX0" fmla="*/ 2406 w 5189982"/>
              <a:gd name="connsiteY0" fmla="*/ 0 h 5919694"/>
              <a:gd name="connsiteX1" fmla="*/ 5189982 w 5189982"/>
              <a:gd name="connsiteY1" fmla="*/ 0 h 5919694"/>
              <a:gd name="connsiteX2" fmla="*/ 5189982 w 5189982"/>
              <a:gd name="connsiteY2" fmla="*/ 5919694 h 5919694"/>
              <a:gd name="connsiteX3" fmla="*/ 2534330 w 5189982"/>
              <a:gd name="connsiteY3" fmla="*/ 5916707 h 5919694"/>
              <a:gd name="connsiteX4" fmla="*/ 1 w 5189982"/>
              <a:gd name="connsiteY4" fmla="*/ 3164891 h 5919694"/>
              <a:gd name="connsiteX5" fmla="*/ 2406 w 5189982"/>
              <a:gd name="connsiteY5" fmla="*/ 0 h 5919694"/>
              <a:gd name="connsiteX0" fmla="*/ 216 w 5198678"/>
              <a:gd name="connsiteY0" fmla="*/ 333321 h 5919694"/>
              <a:gd name="connsiteX1" fmla="*/ 5198678 w 5198678"/>
              <a:gd name="connsiteY1" fmla="*/ 0 h 5919694"/>
              <a:gd name="connsiteX2" fmla="*/ 5198678 w 5198678"/>
              <a:gd name="connsiteY2" fmla="*/ 5919694 h 5919694"/>
              <a:gd name="connsiteX3" fmla="*/ 2543026 w 5198678"/>
              <a:gd name="connsiteY3" fmla="*/ 5916707 h 5919694"/>
              <a:gd name="connsiteX4" fmla="*/ 8697 w 5198678"/>
              <a:gd name="connsiteY4" fmla="*/ 3164891 h 5919694"/>
              <a:gd name="connsiteX5" fmla="*/ 216 w 5198678"/>
              <a:gd name="connsiteY5" fmla="*/ 333321 h 5919694"/>
              <a:gd name="connsiteX0" fmla="*/ 216 w 5198678"/>
              <a:gd name="connsiteY0" fmla="*/ 0 h 5586373"/>
              <a:gd name="connsiteX1" fmla="*/ 5198678 w 5198678"/>
              <a:gd name="connsiteY1" fmla="*/ 28985 h 5586373"/>
              <a:gd name="connsiteX2" fmla="*/ 5198678 w 5198678"/>
              <a:gd name="connsiteY2" fmla="*/ 5586373 h 5586373"/>
              <a:gd name="connsiteX3" fmla="*/ 2543026 w 5198678"/>
              <a:gd name="connsiteY3" fmla="*/ 5583386 h 5586373"/>
              <a:gd name="connsiteX4" fmla="*/ 8697 w 5198678"/>
              <a:gd name="connsiteY4" fmla="*/ 2831570 h 5586373"/>
              <a:gd name="connsiteX5" fmla="*/ 216 w 5198678"/>
              <a:gd name="connsiteY5" fmla="*/ 0 h 5586373"/>
              <a:gd name="connsiteX0" fmla="*/ 216 w 5198678"/>
              <a:gd name="connsiteY0" fmla="*/ 0 h 5571881"/>
              <a:gd name="connsiteX1" fmla="*/ 5198678 w 5198678"/>
              <a:gd name="connsiteY1" fmla="*/ 14493 h 5571881"/>
              <a:gd name="connsiteX2" fmla="*/ 5198678 w 5198678"/>
              <a:gd name="connsiteY2" fmla="*/ 5571881 h 5571881"/>
              <a:gd name="connsiteX3" fmla="*/ 2543026 w 5198678"/>
              <a:gd name="connsiteY3" fmla="*/ 5568894 h 5571881"/>
              <a:gd name="connsiteX4" fmla="*/ 8697 w 5198678"/>
              <a:gd name="connsiteY4" fmla="*/ 2817078 h 5571881"/>
              <a:gd name="connsiteX5" fmla="*/ 216 w 5198678"/>
              <a:gd name="connsiteY5" fmla="*/ 0 h 5571881"/>
              <a:gd name="connsiteX0" fmla="*/ 216 w 5198678"/>
              <a:gd name="connsiteY0" fmla="*/ 15941 h 5587822"/>
              <a:gd name="connsiteX1" fmla="*/ 5198678 w 5198678"/>
              <a:gd name="connsiteY1" fmla="*/ 0 h 5587822"/>
              <a:gd name="connsiteX2" fmla="*/ 5198678 w 5198678"/>
              <a:gd name="connsiteY2" fmla="*/ 5587822 h 5587822"/>
              <a:gd name="connsiteX3" fmla="*/ 2543026 w 5198678"/>
              <a:gd name="connsiteY3" fmla="*/ 5584835 h 5587822"/>
              <a:gd name="connsiteX4" fmla="*/ 8697 w 5198678"/>
              <a:gd name="connsiteY4" fmla="*/ 2833019 h 5587822"/>
              <a:gd name="connsiteX5" fmla="*/ 216 w 5198678"/>
              <a:gd name="connsiteY5" fmla="*/ 15941 h 5587822"/>
              <a:gd name="connsiteX0" fmla="*/ 216 w 5198678"/>
              <a:gd name="connsiteY0" fmla="*/ 629 h 5587822"/>
              <a:gd name="connsiteX1" fmla="*/ 5198678 w 5198678"/>
              <a:gd name="connsiteY1" fmla="*/ 0 h 5587822"/>
              <a:gd name="connsiteX2" fmla="*/ 5198678 w 5198678"/>
              <a:gd name="connsiteY2" fmla="*/ 5587822 h 5587822"/>
              <a:gd name="connsiteX3" fmla="*/ 2543026 w 5198678"/>
              <a:gd name="connsiteY3" fmla="*/ 5584835 h 5587822"/>
              <a:gd name="connsiteX4" fmla="*/ 8697 w 5198678"/>
              <a:gd name="connsiteY4" fmla="*/ 2833019 h 5587822"/>
              <a:gd name="connsiteX5" fmla="*/ 216 w 5198678"/>
              <a:gd name="connsiteY5" fmla="*/ 629 h 5587822"/>
              <a:gd name="connsiteX0" fmla="*/ 454 w 5198916"/>
              <a:gd name="connsiteY0" fmla="*/ 629 h 5587822"/>
              <a:gd name="connsiteX1" fmla="*/ 5198916 w 5198916"/>
              <a:gd name="connsiteY1" fmla="*/ 0 h 5587822"/>
              <a:gd name="connsiteX2" fmla="*/ 5198916 w 5198916"/>
              <a:gd name="connsiteY2" fmla="*/ 5587822 h 5587822"/>
              <a:gd name="connsiteX3" fmla="*/ 2543264 w 5198916"/>
              <a:gd name="connsiteY3" fmla="*/ 5584835 h 5587822"/>
              <a:gd name="connsiteX4" fmla="*/ 1791 w 5198916"/>
              <a:gd name="connsiteY4" fmla="*/ 3144946 h 5587822"/>
              <a:gd name="connsiteX5" fmla="*/ 454 w 5198916"/>
              <a:gd name="connsiteY5" fmla="*/ 629 h 5587822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921758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921758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921758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921758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921758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198916" h="5593381">
                <a:moveTo>
                  <a:pt x="454" y="629"/>
                </a:moveTo>
                <a:lnTo>
                  <a:pt x="5198916" y="0"/>
                </a:lnTo>
                <a:lnTo>
                  <a:pt x="5198916" y="5587822"/>
                </a:lnTo>
                <a:lnTo>
                  <a:pt x="1718207" y="5593381"/>
                </a:lnTo>
                <a:cubicBezTo>
                  <a:pt x="689093" y="5283249"/>
                  <a:pt x="-8821" y="3998617"/>
                  <a:pt x="1791" y="3144946"/>
                </a:cubicBezTo>
                <a:cubicBezTo>
                  <a:pt x="3783" y="1941683"/>
                  <a:pt x="-1538" y="1203892"/>
                  <a:pt x="454" y="629"/>
                </a:cubicBez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sz="1200"/>
            </a:lvl1pPr>
          </a:lstStyle>
          <a:p>
            <a:r>
              <a:rPr lang="en-AU" dirty="0"/>
              <a:t> Click icon to insert picture</a:t>
            </a:r>
          </a:p>
          <a:p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5B945E3-14E3-4804-9C19-FEC6CFB9A20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5326" y="2204864"/>
            <a:ext cx="3384000" cy="4093424"/>
          </a:xfrm>
          <a:prstGeom prst="rect">
            <a:avLst/>
          </a:prstGeom>
        </p:spPr>
        <p:txBody>
          <a:bodyPr/>
          <a:lstStyle>
            <a:lvl1pPr>
              <a:buNone/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  <a:lvl6pPr>
              <a:defRPr lang="en-AU" dirty="0"/>
            </a:lvl6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5F1548D-4CF2-410E-9EAF-5FFD92B8BD25}"/>
              </a:ext>
            </a:extLst>
          </p:cNvPr>
          <p:cNvSpPr/>
          <p:nvPr userDrawn="1"/>
        </p:nvSpPr>
        <p:spPr bwMode="invGray">
          <a:xfrm flipH="1">
            <a:off x="0" y="0"/>
            <a:ext cx="12192000" cy="630000"/>
          </a:xfrm>
          <a:prstGeom prst="rect">
            <a:avLst/>
          </a:prstGeom>
          <a:gradFill flip="none" rotWithShape="1">
            <a:gsLst>
              <a:gs pos="75000">
                <a:schemeClr val="accent1"/>
              </a:gs>
              <a:gs pos="100000">
                <a:srgbClr val="962A8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sz="180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4FFD650-D01F-491D-B510-1C0C7A868A6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935" y="152896"/>
            <a:ext cx="1210684" cy="324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6DFCBBC-8906-4BED-9DB4-F37D43569C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6" y="1052736"/>
            <a:ext cx="3384549" cy="1008112"/>
          </a:xfrm>
        </p:spPr>
        <p:txBody>
          <a:bodyPr anchor="t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DA6D18E-7831-44BE-9F27-A68CFE3B02C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AU"/>
              <a:t>SLAT7806 Research Methods</a:t>
            </a:r>
            <a:endParaRPr lang="en-AU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CBA412D2-A7E4-4007-BC7B-41EB3D0B601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8059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Image Hal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9">
            <a:extLst>
              <a:ext uri="{FF2B5EF4-FFF2-40B4-BE49-F238E27FC236}">
                <a16:creationId xmlns:a16="http://schemas.microsoft.com/office/drawing/2014/main" id="{8FB0C548-DD10-4ED1-BA05-293A119D2AEB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099776" y="619522"/>
            <a:ext cx="6096132" cy="6238324"/>
          </a:xfrm>
          <a:custGeom>
            <a:avLst/>
            <a:gdLst>
              <a:gd name="connsiteX0" fmla="*/ 0 w 5187576"/>
              <a:gd name="connsiteY0" fmla="*/ 0 h 5919694"/>
              <a:gd name="connsiteX1" fmla="*/ 5187576 w 5187576"/>
              <a:gd name="connsiteY1" fmla="*/ 0 h 5919694"/>
              <a:gd name="connsiteX2" fmla="*/ 5187576 w 5187576"/>
              <a:gd name="connsiteY2" fmla="*/ 5919694 h 5919694"/>
              <a:gd name="connsiteX3" fmla="*/ 0 w 5187576"/>
              <a:gd name="connsiteY3" fmla="*/ 5919694 h 5919694"/>
              <a:gd name="connsiteX4" fmla="*/ 0 w 5187576"/>
              <a:gd name="connsiteY4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5977 w 5193553"/>
              <a:gd name="connsiteY3" fmla="*/ 5919694 h 5919694"/>
              <a:gd name="connsiteX4" fmla="*/ 0 w 5193553"/>
              <a:gd name="connsiteY4" fmla="*/ 3609788 h 5919694"/>
              <a:gd name="connsiteX5" fmla="*/ 5977 w 5193553"/>
              <a:gd name="connsiteY5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002119 w 5193553"/>
              <a:gd name="connsiteY3" fmla="*/ 5916706 h 5919694"/>
              <a:gd name="connsiteX4" fmla="*/ 5977 w 5193553"/>
              <a:gd name="connsiteY4" fmla="*/ 5919694 h 5919694"/>
              <a:gd name="connsiteX5" fmla="*/ 0 w 5193553"/>
              <a:gd name="connsiteY5" fmla="*/ 3609788 h 5919694"/>
              <a:gd name="connsiteX6" fmla="*/ 5977 w 5193553"/>
              <a:gd name="connsiteY6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002119 w 5193553"/>
              <a:gd name="connsiteY3" fmla="*/ 5916706 h 5919694"/>
              <a:gd name="connsiteX4" fmla="*/ 5977 w 5193553"/>
              <a:gd name="connsiteY4" fmla="*/ 5919694 h 5919694"/>
              <a:gd name="connsiteX5" fmla="*/ 0 w 5193553"/>
              <a:gd name="connsiteY5" fmla="*/ 3609788 h 5919694"/>
              <a:gd name="connsiteX6" fmla="*/ 5977 w 5193553"/>
              <a:gd name="connsiteY6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002119 w 5193553"/>
              <a:gd name="connsiteY3" fmla="*/ 5916706 h 5919694"/>
              <a:gd name="connsiteX4" fmla="*/ 0 w 5193553"/>
              <a:gd name="connsiteY4" fmla="*/ 3609788 h 5919694"/>
              <a:gd name="connsiteX5" fmla="*/ 5977 w 5193553"/>
              <a:gd name="connsiteY5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002119 w 5193553"/>
              <a:gd name="connsiteY3" fmla="*/ 5916706 h 5919694"/>
              <a:gd name="connsiteX4" fmla="*/ 0 w 5193553"/>
              <a:gd name="connsiteY4" fmla="*/ 3609788 h 5919694"/>
              <a:gd name="connsiteX5" fmla="*/ 5977 w 5193553"/>
              <a:gd name="connsiteY5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002119 w 5193553"/>
              <a:gd name="connsiteY3" fmla="*/ 5916706 h 5919694"/>
              <a:gd name="connsiteX4" fmla="*/ 0 w 5193553"/>
              <a:gd name="connsiteY4" fmla="*/ 3609788 h 5919694"/>
              <a:gd name="connsiteX5" fmla="*/ 5977 w 5193553"/>
              <a:gd name="connsiteY5" fmla="*/ 0 h 5919694"/>
              <a:gd name="connsiteX0" fmla="*/ 5979 w 5193555"/>
              <a:gd name="connsiteY0" fmla="*/ 0 h 5919694"/>
              <a:gd name="connsiteX1" fmla="*/ 5193555 w 5193555"/>
              <a:gd name="connsiteY1" fmla="*/ 0 h 5919694"/>
              <a:gd name="connsiteX2" fmla="*/ 5193555 w 5193555"/>
              <a:gd name="connsiteY2" fmla="*/ 5919694 h 5919694"/>
              <a:gd name="connsiteX3" fmla="*/ 2002121 w 5193555"/>
              <a:gd name="connsiteY3" fmla="*/ 5916706 h 5919694"/>
              <a:gd name="connsiteX4" fmla="*/ 2 w 5193555"/>
              <a:gd name="connsiteY4" fmla="*/ 3609788 h 5919694"/>
              <a:gd name="connsiteX5" fmla="*/ 5979 w 5193555"/>
              <a:gd name="connsiteY5" fmla="*/ 0 h 5919694"/>
              <a:gd name="connsiteX0" fmla="*/ 5979 w 5193555"/>
              <a:gd name="connsiteY0" fmla="*/ 0 h 5919694"/>
              <a:gd name="connsiteX1" fmla="*/ 5193555 w 5193555"/>
              <a:gd name="connsiteY1" fmla="*/ 0 h 5919694"/>
              <a:gd name="connsiteX2" fmla="*/ 5193555 w 5193555"/>
              <a:gd name="connsiteY2" fmla="*/ 5919694 h 5919694"/>
              <a:gd name="connsiteX3" fmla="*/ 2002121 w 5193555"/>
              <a:gd name="connsiteY3" fmla="*/ 5916706 h 5919694"/>
              <a:gd name="connsiteX4" fmla="*/ 2 w 5193555"/>
              <a:gd name="connsiteY4" fmla="*/ 3609788 h 5919694"/>
              <a:gd name="connsiteX5" fmla="*/ 5979 w 5193555"/>
              <a:gd name="connsiteY5" fmla="*/ 0 h 5919694"/>
              <a:gd name="connsiteX0" fmla="*/ 5979 w 5193555"/>
              <a:gd name="connsiteY0" fmla="*/ 0 h 5919694"/>
              <a:gd name="connsiteX1" fmla="*/ 5193555 w 5193555"/>
              <a:gd name="connsiteY1" fmla="*/ 0 h 5919694"/>
              <a:gd name="connsiteX2" fmla="*/ 5193555 w 5193555"/>
              <a:gd name="connsiteY2" fmla="*/ 5919694 h 5919694"/>
              <a:gd name="connsiteX3" fmla="*/ 2002121 w 5193555"/>
              <a:gd name="connsiteY3" fmla="*/ 5916706 h 5919694"/>
              <a:gd name="connsiteX4" fmla="*/ 2 w 5193555"/>
              <a:gd name="connsiteY4" fmla="*/ 3609788 h 5919694"/>
              <a:gd name="connsiteX5" fmla="*/ 5979 w 5193555"/>
              <a:gd name="connsiteY5" fmla="*/ 0 h 5919694"/>
              <a:gd name="connsiteX0" fmla="*/ 5979 w 5193555"/>
              <a:gd name="connsiteY0" fmla="*/ 0 h 5919694"/>
              <a:gd name="connsiteX1" fmla="*/ 5193555 w 5193555"/>
              <a:gd name="connsiteY1" fmla="*/ 0 h 5919694"/>
              <a:gd name="connsiteX2" fmla="*/ 5193555 w 5193555"/>
              <a:gd name="connsiteY2" fmla="*/ 5919694 h 5919694"/>
              <a:gd name="connsiteX3" fmla="*/ 2002121 w 5193555"/>
              <a:gd name="connsiteY3" fmla="*/ 5916706 h 5919694"/>
              <a:gd name="connsiteX4" fmla="*/ 2 w 5193555"/>
              <a:gd name="connsiteY4" fmla="*/ 3609788 h 5919694"/>
              <a:gd name="connsiteX5" fmla="*/ 5979 w 5193555"/>
              <a:gd name="connsiteY5" fmla="*/ 0 h 5919694"/>
              <a:gd name="connsiteX0" fmla="*/ 5979 w 5193555"/>
              <a:gd name="connsiteY0" fmla="*/ 0 h 5919694"/>
              <a:gd name="connsiteX1" fmla="*/ 5193555 w 5193555"/>
              <a:gd name="connsiteY1" fmla="*/ 0 h 5919694"/>
              <a:gd name="connsiteX2" fmla="*/ 5193555 w 5193555"/>
              <a:gd name="connsiteY2" fmla="*/ 5919694 h 5919694"/>
              <a:gd name="connsiteX3" fmla="*/ 2687921 w 5193555"/>
              <a:gd name="connsiteY3" fmla="*/ 5101592 h 5919694"/>
              <a:gd name="connsiteX4" fmla="*/ 2 w 5193555"/>
              <a:gd name="connsiteY4" fmla="*/ 3609788 h 5919694"/>
              <a:gd name="connsiteX5" fmla="*/ 5979 w 5193555"/>
              <a:gd name="connsiteY5" fmla="*/ 0 h 5919694"/>
              <a:gd name="connsiteX0" fmla="*/ 5979 w 5193555"/>
              <a:gd name="connsiteY0" fmla="*/ 0 h 5919694"/>
              <a:gd name="connsiteX1" fmla="*/ 5193555 w 5193555"/>
              <a:gd name="connsiteY1" fmla="*/ 0 h 5919694"/>
              <a:gd name="connsiteX2" fmla="*/ 5193555 w 5193555"/>
              <a:gd name="connsiteY2" fmla="*/ 5919694 h 5919694"/>
              <a:gd name="connsiteX3" fmla="*/ 2537903 w 5193555"/>
              <a:gd name="connsiteY3" fmla="*/ 5916707 h 5919694"/>
              <a:gd name="connsiteX4" fmla="*/ 2 w 5193555"/>
              <a:gd name="connsiteY4" fmla="*/ 3609788 h 5919694"/>
              <a:gd name="connsiteX5" fmla="*/ 5979 w 5193555"/>
              <a:gd name="connsiteY5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537901 w 5193553"/>
              <a:gd name="connsiteY3" fmla="*/ 5916707 h 5919694"/>
              <a:gd name="connsiteX4" fmla="*/ 0 w 5193553"/>
              <a:gd name="connsiteY4" fmla="*/ 3609788 h 5919694"/>
              <a:gd name="connsiteX5" fmla="*/ 5977 w 5193553"/>
              <a:gd name="connsiteY5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537901 w 5193553"/>
              <a:gd name="connsiteY3" fmla="*/ 5916707 h 5919694"/>
              <a:gd name="connsiteX4" fmla="*/ 0 w 5193553"/>
              <a:gd name="connsiteY4" fmla="*/ 3609788 h 5919694"/>
              <a:gd name="connsiteX5" fmla="*/ 5977 w 5193553"/>
              <a:gd name="connsiteY5" fmla="*/ 0 h 5919694"/>
              <a:gd name="connsiteX0" fmla="*/ 16692 w 5204268"/>
              <a:gd name="connsiteY0" fmla="*/ 0 h 5919694"/>
              <a:gd name="connsiteX1" fmla="*/ 5204268 w 5204268"/>
              <a:gd name="connsiteY1" fmla="*/ 0 h 5919694"/>
              <a:gd name="connsiteX2" fmla="*/ 5204268 w 5204268"/>
              <a:gd name="connsiteY2" fmla="*/ 5919694 h 5919694"/>
              <a:gd name="connsiteX3" fmla="*/ 2548616 w 5204268"/>
              <a:gd name="connsiteY3" fmla="*/ 5916707 h 5919694"/>
              <a:gd name="connsiteX4" fmla="*/ 0 w 5204268"/>
              <a:gd name="connsiteY4" fmla="*/ 3438185 h 5919694"/>
              <a:gd name="connsiteX5" fmla="*/ 16692 w 5204268"/>
              <a:gd name="connsiteY5" fmla="*/ 0 h 5919694"/>
              <a:gd name="connsiteX0" fmla="*/ 16692 w 5204268"/>
              <a:gd name="connsiteY0" fmla="*/ 0 h 5919694"/>
              <a:gd name="connsiteX1" fmla="*/ 5204268 w 5204268"/>
              <a:gd name="connsiteY1" fmla="*/ 0 h 5919694"/>
              <a:gd name="connsiteX2" fmla="*/ 5204268 w 5204268"/>
              <a:gd name="connsiteY2" fmla="*/ 5919694 h 5919694"/>
              <a:gd name="connsiteX3" fmla="*/ 2548616 w 5204268"/>
              <a:gd name="connsiteY3" fmla="*/ 5916707 h 5919694"/>
              <a:gd name="connsiteX4" fmla="*/ 0 w 5204268"/>
              <a:gd name="connsiteY4" fmla="*/ 3438185 h 5919694"/>
              <a:gd name="connsiteX5" fmla="*/ 16692 w 5204268"/>
              <a:gd name="connsiteY5" fmla="*/ 0 h 5919694"/>
              <a:gd name="connsiteX0" fmla="*/ 112 w 5187688"/>
              <a:gd name="connsiteY0" fmla="*/ 0 h 5919694"/>
              <a:gd name="connsiteX1" fmla="*/ 5187688 w 5187688"/>
              <a:gd name="connsiteY1" fmla="*/ 0 h 5919694"/>
              <a:gd name="connsiteX2" fmla="*/ 5187688 w 5187688"/>
              <a:gd name="connsiteY2" fmla="*/ 5919694 h 5919694"/>
              <a:gd name="connsiteX3" fmla="*/ 2532036 w 5187688"/>
              <a:gd name="connsiteY3" fmla="*/ 5916707 h 5919694"/>
              <a:gd name="connsiteX4" fmla="*/ 21520 w 5187688"/>
              <a:gd name="connsiteY4" fmla="*/ 3298360 h 5919694"/>
              <a:gd name="connsiteX5" fmla="*/ 112 w 5187688"/>
              <a:gd name="connsiteY5" fmla="*/ 0 h 5919694"/>
              <a:gd name="connsiteX0" fmla="*/ 2405 w 5189981"/>
              <a:gd name="connsiteY0" fmla="*/ 0 h 5919694"/>
              <a:gd name="connsiteX1" fmla="*/ 5189981 w 5189981"/>
              <a:gd name="connsiteY1" fmla="*/ 0 h 5919694"/>
              <a:gd name="connsiteX2" fmla="*/ 5189981 w 5189981"/>
              <a:gd name="connsiteY2" fmla="*/ 5919694 h 5919694"/>
              <a:gd name="connsiteX3" fmla="*/ 2534329 w 5189981"/>
              <a:gd name="connsiteY3" fmla="*/ 5916707 h 5919694"/>
              <a:gd name="connsiteX4" fmla="*/ 0 w 5189981"/>
              <a:gd name="connsiteY4" fmla="*/ 3164891 h 5919694"/>
              <a:gd name="connsiteX5" fmla="*/ 2405 w 5189981"/>
              <a:gd name="connsiteY5" fmla="*/ 0 h 5919694"/>
              <a:gd name="connsiteX0" fmla="*/ 2532 w 5190108"/>
              <a:gd name="connsiteY0" fmla="*/ 0 h 5919694"/>
              <a:gd name="connsiteX1" fmla="*/ 5190108 w 5190108"/>
              <a:gd name="connsiteY1" fmla="*/ 0 h 5919694"/>
              <a:gd name="connsiteX2" fmla="*/ 5190108 w 5190108"/>
              <a:gd name="connsiteY2" fmla="*/ 5919694 h 5919694"/>
              <a:gd name="connsiteX3" fmla="*/ 2534456 w 5190108"/>
              <a:gd name="connsiteY3" fmla="*/ 5916707 h 5919694"/>
              <a:gd name="connsiteX4" fmla="*/ 127 w 5190108"/>
              <a:gd name="connsiteY4" fmla="*/ 3164891 h 5919694"/>
              <a:gd name="connsiteX5" fmla="*/ 2532 w 5190108"/>
              <a:gd name="connsiteY5" fmla="*/ 0 h 5919694"/>
              <a:gd name="connsiteX0" fmla="*/ 2464 w 5190040"/>
              <a:gd name="connsiteY0" fmla="*/ 0 h 5919694"/>
              <a:gd name="connsiteX1" fmla="*/ 5190040 w 5190040"/>
              <a:gd name="connsiteY1" fmla="*/ 0 h 5919694"/>
              <a:gd name="connsiteX2" fmla="*/ 5190040 w 5190040"/>
              <a:gd name="connsiteY2" fmla="*/ 5919694 h 5919694"/>
              <a:gd name="connsiteX3" fmla="*/ 2534388 w 5190040"/>
              <a:gd name="connsiteY3" fmla="*/ 5916707 h 5919694"/>
              <a:gd name="connsiteX4" fmla="*/ 59 w 5190040"/>
              <a:gd name="connsiteY4" fmla="*/ 3164891 h 5919694"/>
              <a:gd name="connsiteX5" fmla="*/ 2464 w 5190040"/>
              <a:gd name="connsiteY5" fmla="*/ 0 h 5919694"/>
              <a:gd name="connsiteX0" fmla="*/ 2512 w 5190088"/>
              <a:gd name="connsiteY0" fmla="*/ 0 h 5919694"/>
              <a:gd name="connsiteX1" fmla="*/ 5190088 w 5190088"/>
              <a:gd name="connsiteY1" fmla="*/ 0 h 5919694"/>
              <a:gd name="connsiteX2" fmla="*/ 5190088 w 5190088"/>
              <a:gd name="connsiteY2" fmla="*/ 5919694 h 5919694"/>
              <a:gd name="connsiteX3" fmla="*/ 2534436 w 5190088"/>
              <a:gd name="connsiteY3" fmla="*/ 5916707 h 5919694"/>
              <a:gd name="connsiteX4" fmla="*/ 107 w 5190088"/>
              <a:gd name="connsiteY4" fmla="*/ 3164891 h 5919694"/>
              <a:gd name="connsiteX5" fmla="*/ 2512 w 5190088"/>
              <a:gd name="connsiteY5" fmla="*/ 0 h 5919694"/>
              <a:gd name="connsiteX0" fmla="*/ 2406 w 5189982"/>
              <a:gd name="connsiteY0" fmla="*/ 0 h 5919694"/>
              <a:gd name="connsiteX1" fmla="*/ 5189982 w 5189982"/>
              <a:gd name="connsiteY1" fmla="*/ 0 h 5919694"/>
              <a:gd name="connsiteX2" fmla="*/ 5189982 w 5189982"/>
              <a:gd name="connsiteY2" fmla="*/ 5919694 h 5919694"/>
              <a:gd name="connsiteX3" fmla="*/ 2534330 w 5189982"/>
              <a:gd name="connsiteY3" fmla="*/ 5916707 h 5919694"/>
              <a:gd name="connsiteX4" fmla="*/ 1 w 5189982"/>
              <a:gd name="connsiteY4" fmla="*/ 3164891 h 5919694"/>
              <a:gd name="connsiteX5" fmla="*/ 2406 w 5189982"/>
              <a:gd name="connsiteY5" fmla="*/ 0 h 5919694"/>
              <a:gd name="connsiteX0" fmla="*/ 216 w 5198678"/>
              <a:gd name="connsiteY0" fmla="*/ 333321 h 5919694"/>
              <a:gd name="connsiteX1" fmla="*/ 5198678 w 5198678"/>
              <a:gd name="connsiteY1" fmla="*/ 0 h 5919694"/>
              <a:gd name="connsiteX2" fmla="*/ 5198678 w 5198678"/>
              <a:gd name="connsiteY2" fmla="*/ 5919694 h 5919694"/>
              <a:gd name="connsiteX3" fmla="*/ 2543026 w 5198678"/>
              <a:gd name="connsiteY3" fmla="*/ 5916707 h 5919694"/>
              <a:gd name="connsiteX4" fmla="*/ 8697 w 5198678"/>
              <a:gd name="connsiteY4" fmla="*/ 3164891 h 5919694"/>
              <a:gd name="connsiteX5" fmla="*/ 216 w 5198678"/>
              <a:gd name="connsiteY5" fmla="*/ 333321 h 5919694"/>
              <a:gd name="connsiteX0" fmla="*/ 216 w 5198678"/>
              <a:gd name="connsiteY0" fmla="*/ 0 h 5586373"/>
              <a:gd name="connsiteX1" fmla="*/ 5198678 w 5198678"/>
              <a:gd name="connsiteY1" fmla="*/ 28985 h 5586373"/>
              <a:gd name="connsiteX2" fmla="*/ 5198678 w 5198678"/>
              <a:gd name="connsiteY2" fmla="*/ 5586373 h 5586373"/>
              <a:gd name="connsiteX3" fmla="*/ 2543026 w 5198678"/>
              <a:gd name="connsiteY3" fmla="*/ 5583386 h 5586373"/>
              <a:gd name="connsiteX4" fmla="*/ 8697 w 5198678"/>
              <a:gd name="connsiteY4" fmla="*/ 2831570 h 5586373"/>
              <a:gd name="connsiteX5" fmla="*/ 216 w 5198678"/>
              <a:gd name="connsiteY5" fmla="*/ 0 h 5586373"/>
              <a:gd name="connsiteX0" fmla="*/ 216 w 5198678"/>
              <a:gd name="connsiteY0" fmla="*/ 0 h 5571881"/>
              <a:gd name="connsiteX1" fmla="*/ 5198678 w 5198678"/>
              <a:gd name="connsiteY1" fmla="*/ 14493 h 5571881"/>
              <a:gd name="connsiteX2" fmla="*/ 5198678 w 5198678"/>
              <a:gd name="connsiteY2" fmla="*/ 5571881 h 5571881"/>
              <a:gd name="connsiteX3" fmla="*/ 2543026 w 5198678"/>
              <a:gd name="connsiteY3" fmla="*/ 5568894 h 5571881"/>
              <a:gd name="connsiteX4" fmla="*/ 8697 w 5198678"/>
              <a:gd name="connsiteY4" fmla="*/ 2817078 h 5571881"/>
              <a:gd name="connsiteX5" fmla="*/ 216 w 5198678"/>
              <a:gd name="connsiteY5" fmla="*/ 0 h 5571881"/>
              <a:gd name="connsiteX0" fmla="*/ 216 w 5198678"/>
              <a:gd name="connsiteY0" fmla="*/ 15941 h 5587822"/>
              <a:gd name="connsiteX1" fmla="*/ 5198678 w 5198678"/>
              <a:gd name="connsiteY1" fmla="*/ 0 h 5587822"/>
              <a:gd name="connsiteX2" fmla="*/ 5198678 w 5198678"/>
              <a:gd name="connsiteY2" fmla="*/ 5587822 h 5587822"/>
              <a:gd name="connsiteX3" fmla="*/ 2543026 w 5198678"/>
              <a:gd name="connsiteY3" fmla="*/ 5584835 h 5587822"/>
              <a:gd name="connsiteX4" fmla="*/ 8697 w 5198678"/>
              <a:gd name="connsiteY4" fmla="*/ 2833019 h 5587822"/>
              <a:gd name="connsiteX5" fmla="*/ 216 w 5198678"/>
              <a:gd name="connsiteY5" fmla="*/ 15941 h 5587822"/>
              <a:gd name="connsiteX0" fmla="*/ 216 w 5198678"/>
              <a:gd name="connsiteY0" fmla="*/ 629 h 5587822"/>
              <a:gd name="connsiteX1" fmla="*/ 5198678 w 5198678"/>
              <a:gd name="connsiteY1" fmla="*/ 0 h 5587822"/>
              <a:gd name="connsiteX2" fmla="*/ 5198678 w 5198678"/>
              <a:gd name="connsiteY2" fmla="*/ 5587822 h 5587822"/>
              <a:gd name="connsiteX3" fmla="*/ 2543026 w 5198678"/>
              <a:gd name="connsiteY3" fmla="*/ 5584835 h 5587822"/>
              <a:gd name="connsiteX4" fmla="*/ 8697 w 5198678"/>
              <a:gd name="connsiteY4" fmla="*/ 2833019 h 5587822"/>
              <a:gd name="connsiteX5" fmla="*/ 216 w 5198678"/>
              <a:gd name="connsiteY5" fmla="*/ 629 h 5587822"/>
              <a:gd name="connsiteX0" fmla="*/ 454 w 5198916"/>
              <a:gd name="connsiteY0" fmla="*/ 629 h 5587822"/>
              <a:gd name="connsiteX1" fmla="*/ 5198916 w 5198916"/>
              <a:gd name="connsiteY1" fmla="*/ 0 h 5587822"/>
              <a:gd name="connsiteX2" fmla="*/ 5198916 w 5198916"/>
              <a:gd name="connsiteY2" fmla="*/ 5587822 h 5587822"/>
              <a:gd name="connsiteX3" fmla="*/ 2543264 w 5198916"/>
              <a:gd name="connsiteY3" fmla="*/ 5584835 h 5587822"/>
              <a:gd name="connsiteX4" fmla="*/ 1791 w 5198916"/>
              <a:gd name="connsiteY4" fmla="*/ 3144946 h 5587822"/>
              <a:gd name="connsiteX5" fmla="*/ 454 w 5198916"/>
              <a:gd name="connsiteY5" fmla="*/ 629 h 5587822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921758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921758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921758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921758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921758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4083303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4089175"/>
              <a:gd name="connsiteY0" fmla="*/ 629 h 5595711"/>
              <a:gd name="connsiteX1" fmla="*/ 4083303 w 4089175"/>
              <a:gd name="connsiteY1" fmla="*/ 0 h 5595711"/>
              <a:gd name="connsiteX2" fmla="*/ 4089175 w 4089175"/>
              <a:gd name="connsiteY2" fmla="*/ 5595711 h 5595711"/>
              <a:gd name="connsiteX3" fmla="*/ 1718207 w 4089175"/>
              <a:gd name="connsiteY3" fmla="*/ 5593381 h 5595711"/>
              <a:gd name="connsiteX4" fmla="*/ 1791 w 4089175"/>
              <a:gd name="connsiteY4" fmla="*/ 3144946 h 5595711"/>
              <a:gd name="connsiteX5" fmla="*/ 454 w 4089175"/>
              <a:gd name="connsiteY5" fmla="*/ 629 h 5595711"/>
              <a:gd name="connsiteX0" fmla="*/ 454 w 4083340"/>
              <a:gd name="connsiteY0" fmla="*/ 629 h 5593381"/>
              <a:gd name="connsiteX1" fmla="*/ 4083303 w 4083340"/>
              <a:gd name="connsiteY1" fmla="*/ 0 h 5593381"/>
              <a:gd name="connsiteX2" fmla="*/ 4012844 w 4083340"/>
              <a:gd name="connsiteY2" fmla="*/ 5591438 h 5593381"/>
              <a:gd name="connsiteX3" fmla="*/ 1718207 w 4083340"/>
              <a:gd name="connsiteY3" fmla="*/ 5593381 h 5593381"/>
              <a:gd name="connsiteX4" fmla="*/ 1791 w 4083340"/>
              <a:gd name="connsiteY4" fmla="*/ 3144946 h 5593381"/>
              <a:gd name="connsiteX5" fmla="*/ 454 w 4083340"/>
              <a:gd name="connsiteY5" fmla="*/ 629 h 5593381"/>
              <a:gd name="connsiteX0" fmla="*/ 454 w 4083459"/>
              <a:gd name="connsiteY0" fmla="*/ 629 h 5593381"/>
              <a:gd name="connsiteX1" fmla="*/ 4083303 w 4083459"/>
              <a:gd name="connsiteY1" fmla="*/ 0 h 5593381"/>
              <a:gd name="connsiteX2" fmla="*/ 4070093 w 4083459"/>
              <a:gd name="connsiteY2" fmla="*/ 5591439 h 5593381"/>
              <a:gd name="connsiteX3" fmla="*/ 1718207 w 4083459"/>
              <a:gd name="connsiteY3" fmla="*/ 5593381 h 5593381"/>
              <a:gd name="connsiteX4" fmla="*/ 1791 w 4083459"/>
              <a:gd name="connsiteY4" fmla="*/ 3144946 h 5593381"/>
              <a:gd name="connsiteX5" fmla="*/ 454 w 4083459"/>
              <a:gd name="connsiteY5" fmla="*/ 629 h 5593381"/>
              <a:gd name="connsiteX0" fmla="*/ 454 w 4071095"/>
              <a:gd name="connsiteY0" fmla="*/ 0 h 5592752"/>
              <a:gd name="connsiteX1" fmla="*/ 4070582 w 4071095"/>
              <a:gd name="connsiteY1" fmla="*/ 3644 h 5592752"/>
              <a:gd name="connsiteX2" fmla="*/ 4070093 w 4071095"/>
              <a:gd name="connsiteY2" fmla="*/ 5590810 h 5592752"/>
              <a:gd name="connsiteX3" fmla="*/ 1718207 w 4071095"/>
              <a:gd name="connsiteY3" fmla="*/ 5592752 h 5592752"/>
              <a:gd name="connsiteX4" fmla="*/ 1791 w 4071095"/>
              <a:gd name="connsiteY4" fmla="*/ 3144317 h 5592752"/>
              <a:gd name="connsiteX5" fmla="*/ 454 w 4071095"/>
              <a:gd name="connsiteY5" fmla="*/ 0 h 5592752"/>
              <a:gd name="connsiteX0" fmla="*/ 454 w 4071095"/>
              <a:gd name="connsiteY0" fmla="*/ 0 h 5592752"/>
              <a:gd name="connsiteX1" fmla="*/ 4070582 w 4071095"/>
              <a:gd name="connsiteY1" fmla="*/ 3644 h 5592752"/>
              <a:gd name="connsiteX2" fmla="*/ 4070093 w 4071095"/>
              <a:gd name="connsiteY2" fmla="*/ 5590810 h 5592752"/>
              <a:gd name="connsiteX3" fmla="*/ 1718207 w 4071095"/>
              <a:gd name="connsiteY3" fmla="*/ 5592752 h 5592752"/>
              <a:gd name="connsiteX4" fmla="*/ 1791 w 4071095"/>
              <a:gd name="connsiteY4" fmla="*/ 3144317 h 5592752"/>
              <a:gd name="connsiteX5" fmla="*/ 454 w 4071095"/>
              <a:gd name="connsiteY5" fmla="*/ 0 h 5592752"/>
              <a:gd name="connsiteX0" fmla="*/ 454 w 4071095"/>
              <a:gd name="connsiteY0" fmla="*/ 10030 h 5602782"/>
              <a:gd name="connsiteX1" fmla="*/ 4070582 w 4071095"/>
              <a:gd name="connsiteY1" fmla="*/ 0 h 5602782"/>
              <a:gd name="connsiteX2" fmla="*/ 4070093 w 4071095"/>
              <a:gd name="connsiteY2" fmla="*/ 5600840 h 5602782"/>
              <a:gd name="connsiteX3" fmla="*/ 1718207 w 4071095"/>
              <a:gd name="connsiteY3" fmla="*/ 5602782 h 5602782"/>
              <a:gd name="connsiteX4" fmla="*/ 1791 w 4071095"/>
              <a:gd name="connsiteY4" fmla="*/ 3154347 h 5602782"/>
              <a:gd name="connsiteX5" fmla="*/ 454 w 4071095"/>
              <a:gd name="connsiteY5" fmla="*/ 10030 h 5602782"/>
              <a:gd name="connsiteX0" fmla="*/ 454 w 4070093"/>
              <a:gd name="connsiteY0" fmla="*/ 0 h 5592752"/>
              <a:gd name="connsiteX1" fmla="*/ 3943363 w 4070093"/>
              <a:gd name="connsiteY1" fmla="*/ 324970 h 5592752"/>
              <a:gd name="connsiteX2" fmla="*/ 4070093 w 4070093"/>
              <a:gd name="connsiteY2" fmla="*/ 5590810 h 5592752"/>
              <a:gd name="connsiteX3" fmla="*/ 1718207 w 4070093"/>
              <a:gd name="connsiteY3" fmla="*/ 5592752 h 5592752"/>
              <a:gd name="connsiteX4" fmla="*/ 1791 w 4070093"/>
              <a:gd name="connsiteY4" fmla="*/ 3144317 h 5592752"/>
              <a:gd name="connsiteX5" fmla="*/ 454 w 4070093"/>
              <a:gd name="connsiteY5" fmla="*/ 0 h 5592752"/>
              <a:gd name="connsiteX0" fmla="*/ 454 w 4071095"/>
              <a:gd name="connsiteY0" fmla="*/ 0 h 5592752"/>
              <a:gd name="connsiteX1" fmla="*/ 4070582 w 4071095"/>
              <a:gd name="connsiteY1" fmla="*/ 3644 h 5592752"/>
              <a:gd name="connsiteX2" fmla="*/ 4070093 w 4071095"/>
              <a:gd name="connsiteY2" fmla="*/ 5590810 h 5592752"/>
              <a:gd name="connsiteX3" fmla="*/ 1718207 w 4071095"/>
              <a:gd name="connsiteY3" fmla="*/ 5592752 h 5592752"/>
              <a:gd name="connsiteX4" fmla="*/ 1791 w 4071095"/>
              <a:gd name="connsiteY4" fmla="*/ 3144317 h 5592752"/>
              <a:gd name="connsiteX5" fmla="*/ 454 w 4071095"/>
              <a:gd name="connsiteY5" fmla="*/ 0 h 5592752"/>
              <a:gd name="connsiteX0" fmla="*/ 454 w 4071095"/>
              <a:gd name="connsiteY0" fmla="*/ 0 h 5592752"/>
              <a:gd name="connsiteX1" fmla="*/ 4070582 w 4071095"/>
              <a:gd name="connsiteY1" fmla="*/ 3644 h 5592752"/>
              <a:gd name="connsiteX2" fmla="*/ 4070093 w 4071095"/>
              <a:gd name="connsiteY2" fmla="*/ 5590810 h 5592752"/>
              <a:gd name="connsiteX3" fmla="*/ 1718207 w 4071095"/>
              <a:gd name="connsiteY3" fmla="*/ 5592752 h 5592752"/>
              <a:gd name="connsiteX4" fmla="*/ 1791 w 4071095"/>
              <a:gd name="connsiteY4" fmla="*/ 3144317 h 5592752"/>
              <a:gd name="connsiteX5" fmla="*/ 454 w 4071095"/>
              <a:gd name="connsiteY5" fmla="*/ 0 h 5592752"/>
              <a:gd name="connsiteX0" fmla="*/ 454 w 4071095"/>
              <a:gd name="connsiteY0" fmla="*/ 0 h 5592752"/>
              <a:gd name="connsiteX1" fmla="*/ 4070582 w 4071095"/>
              <a:gd name="connsiteY1" fmla="*/ 10480 h 5592752"/>
              <a:gd name="connsiteX2" fmla="*/ 4070093 w 4071095"/>
              <a:gd name="connsiteY2" fmla="*/ 5590810 h 5592752"/>
              <a:gd name="connsiteX3" fmla="*/ 1718207 w 4071095"/>
              <a:gd name="connsiteY3" fmla="*/ 5592752 h 5592752"/>
              <a:gd name="connsiteX4" fmla="*/ 1791 w 4071095"/>
              <a:gd name="connsiteY4" fmla="*/ 3144317 h 5592752"/>
              <a:gd name="connsiteX5" fmla="*/ 454 w 4071095"/>
              <a:gd name="connsiteY5" fmla="*/ 0 h 5592752"/>
              <a:gd name="connsiteX0" fmla="*/ 454 w 4071095"/>
              <a:gd name="connsiteY0" fmla="*/ 0 h 5592752"/>
              <a:gd name="connsiteX1" fmla="*/ 4070582 w 4071095"/>
              <a:gd name="connsiteY1" fmla="*/ 51501 h 5592752"/>
              <a:gd name="connsiteX2" fmla="*/ 4070093 w 4071095"/>
              <a:gd name="connsiteY2" fmla="*/ 5590810 h 5592752"/>
              <a:gd name="connsiteX3" fmla="*/ 1718207 w 4071095"/>
              <a:gd name="connsiteY3" fmla="*/ 5592752 h 5592752"/>
              <a:gd name="connsiteX4" fmla="*/ 1791 w 4071095"/>
              <a:gd name="connsiteY4" fmla="*/ 3144317 h 5592752"/>
              <a:gd name="connsiteX5" fmla="*/ 454 w 4071095"/>
              <a:gd name="connsiteY5" fmla="*/ 0 h 5592752"/>
              <a:gd name="connsiteX0" fmla="*/ 454 w 4071095"/>
              <a:gd name="connsiteY0" fmla="*/ 10030 h 5602782"/>
              <a:gd name="connsiteX1" fmla="*/ 4070582 w 4071095"/>
              <a:gd name="connsiteY1" fmla="*/ 0 h 5602782"/>
              <a:gd name="connsiteX2" fmla="*/ 4070093 w 4071095"/>
              <a:gd name="connsiteY2" fmla="*/ 5600840 h 5602782"/>
              <a:gd name="connsiteX3" fmla="*/ 1718207 w 4071095"/>
              <a:gd name="connsiteY3" fmla="*/ 5602782 h 5602782"/>
              <a:gd name="connsiteX4" fmla="*/ 1791 w 4071095"/>
              <a:gd name="connsiteY4" fmla="*/ 3154347 h 5602782"/>
              <a:gd name="connsiteX5" fmla="*/ 454 w 4071095"/>
              <a:gd name="connsiteY5" fmla="*/ 10030 h 5602782"/>
              <a:gd name="connsiteX0" fmla="*/ 14049 w 4069424"/>
              <a:gd name="connsiteY0" fmla="*/ 174112 h 5602782"/>
              <a:gd name="connsiteX1" fmla="*/ 4068911 w 4069424"/>
              <a:gd name="connsiteY1" fmla="*/ 0 h 5602782"/>
              <a:gd name="connsiteX2" fmla="*/ 4068422 w 4069424"/>
              <a:gd name="connsiteY2" fmla="*/ 5600840 h 5602782"/>
              <a:gd name="connsiteX3" fmla="*/ 1716536 w 4069424"/>
              <a:gd name="connsiteY3" fmla="*/ 5602782 h 5602782"/>
              <a:gd name="connsiteX4" fmla="*/ 120 w 4069424"/>
              <a:gd name="connsiteY4" fmla="*/ 3154347 h 5602782"/>
              <a:gd name="connsiteX5" fmla="*/ 14049 w 4069424"/>
              <a:gd name="connsiteY5" fmla="*/ 174112 h 5602782"/>
              <a:gd name="connsiteX0" fmla="*/ 454 w 4071095"/>
              <a:gd name="connsiteY0" fmla="*/ 10030 h 5602782"/>
              <a:gd name="connsiteX1" fmla="*/ 4070582 w 4071095"/>
              <a:gd name="connsiteY1" fmla="*/ 0 h 5602782"/>
              <a:gd name="connsiteX2" fmla="*/ 4070093 w 4071095"/>
              <a:gd name="connsiteY2" fmla="*/ 5600840 h 5602782"/>
              <a:gd name="connsiteX3" fmla="*/ 1718207 w 4071095"/>
              <a:gd name="connsiteY3" fmla="*/ 5602782 h 5602782"/>
              <a:gd name="connsiteX4" fmla="*/ 1791 w 4071095"/>
              <a:gd name="connsiteY4" fmla="*/ 3154347 h 5602782"/>
              <a:gd name="connsiteX5" fmla="*/ 454 w 4071095"/>
              <a:gd name="connsiteY5" fmla="*/ 10030 h 5602782"/>
              <a:gd name="connsiteX0" fmla="*/ 454 w 4070093"/>
              <a:gd name="connsiteY0" fmla="*/ 0 h 5592752"/>
              <a:gd name="connsiteX1" fmla="*/ 4065493 w 4070093"/>
              <a:gd name="connsiteY1" fmla="*/ 51501 h 5592752"/>
              <a:gd name="connsiteX2" fmla="*/ 4070093 w 4070093"/>
              <a:gd name="connsiteY2" fmla="*/ 5590810 h 5592752"/>
              <a:gd name="connsiteX3" fmla="*/ 1718207 w 4070093"/>
              <a:gd name="connsiteY3" fmla="*/ 5592752 h 5592752"/>
              <a:gd name="connsiteX4" fmla="*/ 1791 w 4070093"/>
              <a:gd name="connsiteY4" fmla="*/ 3144317 h 5592752"/>
              <a:gd name="connsiteX5" fmla="*/ 454 w 4070093"/>
              <a:gd name="connsiteY5" fmla="*/ 0 h 5592752"/>
              <a:gd name="connsiteX0" fmla="*/ 454 w 4071095"/>
              <a:gd name="connsiteY0" fmla="*/ 0 h 5592752"/>
              <a:gd name="connsiteX1" fmla="*/ 4070582 w 4071095"/>
              <a:gd name="connsiteY1" fmla="*/ 3644 h 5592752"/>
              <a:gd name="connsiteX2" fmla="*/ 4070093 w 4071095"/>
              <a:gd name="connsiteY2" fmla="*/ 5590810 h 5592752"/>
              <a:gd name="connsiteX3" fmla="*/ 1718207 w 4071095"/>
              <a:gd name="connsiteY3" fmla="*/ 5592752 h 5592752"/>
              <a:gd name="connsiteX4" fmla="*/ 1791 w 4071095"/>
              <a:gd name="connsiteY4" fmla="*/ 3144317 h 5592752"/>
              <a:gd name="connsiteX5" fmla="*/ 454 w 4071095"/>
              <a:gd name="connsiteY5" fmla="*/ 0 h 5592752"/>
              <a:gd name="connsiteX0" fmla="*/ 454 w 4071095"/>
              <a:gd name="connsiteY0" fmla="*/ 0 h 5592752"/>
              <a:gd name="connsiteX1" fmla="*/ 4070582 w 4071095"/>
              <a:gd name="connsiteY1" fmla="*/ 9341 h 5592752"/>
              <a:gd name="connsiteX2" fmla="*/ 4070093 w 4071095"/>
              <a:gd name="connsiteY2" fmla="*/ 5590810 h 5592752"/>
              <a:gd name="connsiteX3" fmla="*/ 1718207 w 4071095"/>
              <a:gd name="connsiteY3" fmla="*/ 5592752 h 5592752"/>
              <a:gd name="connsiteX4" fmla="*/ 1791 w 4071095"/>
              <a:gd name="connsiteY4" fmla="*/ 3144317 h 5592752"/>
              <a:gd name="connsiteX5" fmla="*/ 454 w 4071095"/>
              <a:gd name="connsiteY5" fmla="*/ 0 h 5592752"/>
              <a:gd name="connsiteX0" fmla="*/ 454 w 4071095"/>
              <a:gd name="connsiteY0" fmla="*/ 4333 h 5597085"/>
              <a:gd name="connsiteX1" fmla="*/ 4070582 w 4071095"/>
              <a:gd name="connsiteY1" fmla="*/ 0 h 5597085"/>
              <a:gd name="connsiteX2" fmla="*/ 4070093 w 4071095"/>
              <a:gd name="connsiteY2" fmla="*/ 5595143 h 5597085"/>
              <a:gd name="connsiteX3" fmla="*/ 1718207 w 4071095"/>
              <a:gd name="connsiteY3" fmla="*/ 5597085 h 5597085"/>
              <a:gd name="connsiteX4" fmla="*/ 1791 w 4071095"/>
              <a:gd name="connsiteY4" fmla="*/ 3148650 h 5597085"/>
              <a:gd name="connsiteX5" fmla="*/ 454 w 4071095"/>
              <a:gd name="connsiteY5" fmla="*/ 4333 h 55970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071095" h="5597085">
                <a:moveTo>
                  <a:pt x="454" y="4333"/>
                </a:moveTo>
                <a:lnTo>
                  <a:pt x="4070582" y="0"/>
                </a:lnTo>
                <a:cubicBezTo>
                  <a:pt x="4072539" y="1865237"/>
                  <a:pt x="4068136" y="3729906"/>
                  <a:pt x="4070093" y="5595143"/>
                </a:cubicBezTo>
                <a:lnTo>
                  <a:pt x="1718207" y="5597085"/>
                </a:lnTo>
                <a:cubicBezTo>
                  <a:pt x="689093" y="5286953"/>
                  <a:pt x="-8821" y="4002321"/>
                  <a:pt x="1791" y="3148650"/>
                </a:cubicBezTo>
                <a:cubicBezTo>
                  <a:pt x="3783" y="1945387"/>
                  <a:pt x="-1538" y="1207596"/>
                  <a:pt x="454" y="4333"/>
                </a:cubicBez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sz="1200"/>
            </a:lvl1pPr>
          </a:lstStyle>
          <a:p>
            <a:r>
              <a:rPr lang="en-AU" dirty="0"/>
              <a:t> Click icon to insert picture</a:t>
            </a:r>
          </a:p>
          <a:p>
            <a:endParaRPr lang="en-AU" dirty="0"/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9939388E-DE68-4319-9112-7BA5E2C40EB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95326" y="1700213"/>
            <a:ext cx="5208588" cy="4608515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spcAft>
                <a:spcPts val="600"/>
              </a:spcAft>
              <a:defRPr lang="en-US" dirty="0"/>
            </a:lvl5pPr>
            <a:lvl6pPr>
              <a:defRPr lang="en-AU" dirty="0"/>
            </a:lvl6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8E5BD460-2E08-418B-9ED2-FED7577890A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00550" y="6524625"/>
            <a:ext cx="3384667" cy="241300"/>
          </a:xfrm>
        </p:spPr>
        <p:txBody>
          <a:bodyPr anchor="ctr">
            <a:normAutofit/>
          </a:bodyPr>
          <a:lstStyle>
            <a:lvl1pPr algn="ctr"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#[Hashtag text]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ED1E0F1-AFFA-42EB-BA75-DA2D4500467E}"/>
              </a:ext>
            </a:extLst>
          </p:cNvPr>
          <p:cNvSpPr/>
          <p:nvPr userDrawn="1"/>
        </p:nvSpPr>
        <p:spPr bwMode="invGray">
          <a:xfrm flipH="1">
            <a:off x="0" y="0"/>
            <a:ext cx="12192000" cy="630000"/>
          </a:xfrm>
          <a:prstGeom prst="rect">
            <a:avLst/>
          </a:prstGeom>
          <a:gradFill flip="none" rotWithShape="1">
            <a:gsLst>
              <a:gs pos="75000">
                <a:schemeClr val="accent1"/>
              </a:gs>
              <a:gs pos="100000">
                <a:srgbClr val="962A8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sz="180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BE6FC7D-C34E-46C7-8941-E28D2138AB4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935" y="152896"/>
            <a:ext cx="1210684" cy="324000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080EDC1B-18C6-4124-ACB9-D441CF15FE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6" y="1052736"/>
            <a:ext cx="5208587" cy="468000"/>
          </a:xfrm>
        </p:spPr>
        <p:txBody>
          <a:bodyPr anchor="t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34EC9E-80A6-4F00-A6C2-0211431E31A4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AU"/>
              <a:t>SLAT7806 Research Methods</a:t>
            </a:r>
            <a:endParaRPr lang="en-AU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D63467-2027-4D99-8858-F83AC8390523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849677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Image One Thi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9">
            <a:extLst>
              <a:ext uri="{FF2B5EF4-FFF2-40B4-BE49-F238E27FC236}">
                <a16:creationId xmlns:a16="http://schemas.microsoft.com/office/drawing/2014/main" id="{8FB0C548-DD10-4ED1-BA05-293A119D2AEB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8127980" y="619866"/>
            <a:ext cx="4065161" cy="6239970"/>
          </a:xfrm>
          <a:custGeom>
            <a:avLst/>
            <a:gdLst>
              <a:gd name="connsiteX0" fmla="*/ 0 w 5187576"/>
              <a:gd name="connsiteY0" fmla="*/ 0 h 5919694"/>
              <a:gd name="connsiteX1" fmla="*/ 5187576 w 5187576"/>
              <a:gd name="connsiteY1" fmla="*/ 0 h 5919694"/>
              <a:gd name="connsiteX2" fmla="*/ 5187576 w 5187576"/>
              <a:gd name="connsiteY2" fmla="*/ 5919694 h 5919694"/>
              <a:gd name="connsiteX3" fmla="*/ 0 w 5187576"/>
              <a:gd name="connsiteY3" fmla="*/ 5919694 h 5919694"/>
              <a:gd name="connsiteX4" fmla="*/ 0 w 5187576"/>
              <a:gd name="connsiteY4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5977 w 5193553"/>
              <a:gd name="connsiteY3" fmla="*/ 5919694 h 5919694"/>
              <a:gd name="connsiteX4" fmla="*/ 0 w 5193553"/>
              <a:gd name="connsiteY4" fmla="*/ 3609788 h 5919694"/>
              <a:gd name="connsiteX5" fmla="*/ 5977 w 5193553"/>
              <a:gd name="connsiteY5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002119 w 5193553"/>
              <a:gd name="connsiteY3" fmla="*/ 5916706 h 5919694"/>
              <a:gd name="connsiteX4" fmla="*/ 5977 w 5193553"/>
              <a:gd name="connsiteY4" fmla="*/ 5919694 h 5919694"/>
              <a:gd name="connsiteX5" fmla="*/ 0 w 5193553"/>
              <a:gd name="connsiteY5" fmla="*/ 3609788 h 5919694"/>
              <a:gd name="connsiteX6" fmla="*/ 5977 w 5193553"/>
              <a:gd name="connsiteY6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002119 w 5193553"/>
              <a:gd name="connsiteY3" fmla="*/ 5916706 h 5919694"/>
              <a:gd name="connsiteX4" fmla="*/ 5977 w 5193553"/>
              <a:gd name="connsiteY4" fmla="*/ 5919694 h 5919694"/>
              <a:gd name="connsiteX5" fmla="*/ 0 w 5193553"/>
              <a:gd name="connsiteY5" fmla="*/ 3609788 h 5919694"/>
              <a:gd name="connsiteX6" fmla="*/ 5977 w 5193553"/>
              <a:gd name="connsiteY6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002119 w 5193553"/>
              <a:gd name="connsiteY3" fmla="*/ 5916706 h 5919694"/>
              <a:gd name="connsiteX4" fmla="*/ 0 w 5193553"/>
              <a:gd name="connsiteY4" fmla="*/ 3609788 h 5919694"/>
              <a:gd name="connsiteX5" fmla="*/ 5977 w 5193553"/>
              <a:gd name="connsiteY5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002119 w 5193553"/>
              <a:gd name="connsiteY3" fmla="*/ 5916706 h 5919694"/>
              <a:gd name="connsiteX4" fmla="*/ 0 w 5193553"/>
              <a:gd name="connsiteY4" fmla="*/ 3609788 h 5919694"/>
              <a:gd name="connsiteX5" fmla="*/ 5977 w 5193553"/>
              <a:gd name="connsiteY5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002119 w 5193553"/>
              <a:gd name="connsiteY3" fmla="*/ 5916706 h 5919694"/>
              <a:gd name="connsiteX4" fmla="*/ 0 w 5193553"/>
              <a:gd name="connsiteY4" fmla="*/ 3609788 h 5919694"/>
              <a:gd name="connsiteX5" fmla="*/ 5977 w 5193553"/>
              <a:gd name="connsiteY5" fmla="*/ 0 h 5919694"/>
              <a:gd name="connsiteX0" fmla="*/ 5979 w 5193555"/>
              <a:gd name="connsiteY0" fmla="*/ 0 h 5919694"/>
              <a:gd name="connsiteX1" fmla="*/ 5193555 w 5193555"/>
              <a:gd name="connsiteY1" fmla="*/ 0 h 5919694"/>
              <a:gd name="connsiteX2" fmla="*/ 5193555 w 5193555"/>
              <a:gd name="connsiteY2" fmla="*/ 5919694 h 5919694"/>
              <a:gd name="connsiteX3" fmla="*/ 2002121 w 5193555"/>
              <a:gd name="connsiteY3" fmla="*/ 5916706 h 5919694"/>
              <a:gd name="connsiteX4" fmla="*/ 2 w 5193555"/>
              <a:gd name="connsiteY4" fmla="*/ 3609788 h 5919694"/>
              <a:gd name="connsiteX5" fmla="*/ 5979 w 5193555"/>
              <a:gd name="connsiteY5" fmla="*/ 0 h 5919694"/>
              <a:gd name="connsiteX0" fmla="*/ 5979 w 5193555"/>
              <a:gd name="connsiteY0" fmla="*/ 0 h 5919694"/>
              <a:gd name="connsiteX1" fmla="*/ 5193555 w 5193555"/>
              <a:gd name="connsiteY1" fmla="*/ 0 h 5919694"/>
              <a:gd name="connsiteX2" fmla="*/ 5193555 w 5193555"/>
              <a:gd name="connsiteY2" fmla="*/ 5919694 h 5919694"/>
              <a:gd name="connsiteX3" fmla="*/ 2002121 w 5193555"/>
              <a:gd name="connsiteY3" fmla="*/ 5916706 h 5919694"/>
              <a:gd name="connsiteX4" fmla="*/ 2 w 5193555"/>
              <a:gd name="connsiteY4" fmla="*/ 3609788 h 5919694"/>
              <a:gd name="connsiteX5" fmla="*/ 5979 w 5193555"/>
              <a:gd name="connsiteY5" fmla="*/ 0 h 5919694"/>
              <a:gd name="connsiteX0" fmla="*/ 5979 w 5193555"/>
              <a:gd name="connsiteY0" fmla="*/ 0 h 5919694"/>
              <a:gd name="connsiteX1" fmla="*/ 5193555 w 5193555"/>
              <a:gd name="connsiteY1" fmla="*/ 0 h 5919694"/>
              <a:gd name="connsiteX2" fmla="*/ 5193555 w 5193555"/>
              <a:gd name="connsiteY2" fmla="*/ 5919694 h 5919694"/>
              <a:gd name="connsiteX3" fmla="*/ 2002121 w 5193555"/>
              <a:gd name="connsiteY3" fmla="*/ 5916706 h 5919694"/>
              <a:gd name="connsiteX4" fmla="*/ 2 w 5193555"/>
              <a:gd name="connsiteY4" fmla="*/ 3609788 h 5919694"/>
              <a:gd name="connsiteX5" fmla="*/ 5979 w 5193555"/>
              <a:gd name="connsiteY5" fmla="*/ 0 h 5919694"/>
              <a:gd name="connsiteX0" fmla="*/ 5979 w 5193555"/>
              <a:gd name="connsiteY0" fmla="*/ 0 h 5919694"/>
              <a:gd name="connsiteX1" fmla="*/ 5193555 w 5193555"/>
              <a:gd name="connsiteY1" fmla="*/ 0 h 5919694"/>
              <a:gd name="connsiteX2" fmla="*/ 5193555 w 5193555"/>
              <a:gd name="connsiteY2" fmla="*/ 5919694 h 5919694"/>
              <a:gd name="connsiteX3" fmla="*/ 2002121 w 5193555"/>
              <a:gd name="connsiteY3" fmla="*/ 5916706 h 5919694"/>
              <a:gd name="connsiteX4" fmla="*/ 2 w 5193555"/>
              <a:gd name="connsiteY4" fmla="*/ 3609788 h 5919694"/>
              <a:gd name="connsiteX5" fmla="*/ 5979 w 5193555"/>
              <a:gd name="connsiteY5" fmla="*/ 0 h 5919694"/>
              <a:gd name="connsiteX0" fmla="*/ 5979 w 5193555"/>
              <a:gd name="connsiteY0" fmla="*/ 0 h 5919694"/>
              <a:gd name="connsiteX1" fmla="*/ 5193555 w 5193555"/>
              <a:gd name="connsiteY1" fmla="*/ 0 h 5919694"/>
              <a:gd name="connsiteX2" fmla="*/ 5193555 w 5193555"/>
              <a:gd name="connsiteY2" fmla="*/ 5919694 h 5919694"/>
              <a:gd name="connsiteX3" fmla="*/ 2687921 w 5193555"/>
              <a:gd name="connsiteY3" fmla="*/ 5101592 h 5919694"/>
              <a:gd name="connsiteX4" fmla="*/ 2 w 5193555"/>
              <a:gd name="connsiteY4" fmla="*/ 3609788 h 5919694"/>
              <a:gd name="connsiteX5" fmla="*/ 5979 w 5193555"/>
              <a:gd name="connsiteY5" fmla="*/ 0 h 5919694"/>
              <a:gd name="connsiteX0" fmla="*/ 5979 w 5193555"/>
              <a:gd name="connsiteY0" fmla="*/ 0 h 5919694"/>
              <a:gd name="connsiteX1" fmla="*/ 5193555 w 5193555"/>
              <a:gd name="connsiteY1" fmla="*/ 0 h 5919694"/>
              <a:gd name="connsiteX2" fmla="*/ 5193555 w 5193555"/>
              <a:gd name="connsiteY2" fmla="*/ 5919694 h 5919694"/>
              <a:gd name="connsiteX3" fmla="*/ 2537903 w 5193555"/>
              <a:gd name="connsiteY3" fmla="*/ 5916707 h 5919694"/>
              <a:gd name="connsiteX4" fmla="*/ 2 w 5193555"/>
              <a:gd name="connsiteY4" fmla="*/ 3609788 h 5919694"/>
              <a:gd name="connsiteX5" fmla="*/ 5979 w 5193555"/>
              <a:gd name="connsiteY5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537901 w 5193553"/>
              <a:gd name="connsiteY3" fmla="*/ 5916707 h 5919694"/>
              <a:gd name="connsiteX4" fmla="*/ 0 w 5193553"/>
              <a:gd name="connsiteY4" fmla="*/ 3609788 h 5919694"/>
              <a:gd name="connsiteX5" fmla="*/ 5977 w 5193553"/>
              <a:gd name="connsiteY5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537901 w 5193553"/>
              <a:gd name="connsiteY3" fmla="*/ 5916707 h 5919694"/>
              <a:gd name="connsiteX4" fmla="*/ 0 w 5193553"/>
              <a:gd name="connsiteY4" fmla="*/ 3609788 h 5919694"/>
              <a:gd name="connsiteX5" fmla="*/ 5977 w 5193553"/>
              <a:gd name="connsiteY5" fmla="*/ 0 h 5919694"/>
              <a:gd name="connsiteX0" fmla="*/ 16692 w 5204268"/>
              <a:gd name="connsiteY0" fmla="*/ 0 h 5919694"/>
              <a:gd name="connsiteX1" fmla="*/ 5204268 w 5204268"/>
              <a:gd name="connsiteY1" fmla="*/ 0 h 5919694"/>
              <a:gd name="connsiteX2" fmla="*/ 5204268 w 5204268"/>
              <a:gd name="connsiteY2" fmla="*/ 5919694 h 5919694"/>
              <a:gd name="connsiteX3" fmla="*/ 2548616 w 5204268"/>
              <a:gd name="connsiteY3" fmla="*/ 5916707 h 5919694"/>
              <a:gd name="connsiteX4" fmla="*/ 0 w 5204268"/>
              <a:gd name="connsiteY4" fmla="*/ 3438185 h 5919694"/>
              <a:gd name="connsiteX5" fmla="*/ 16692 w 5204268"/>
              <a:gd name="connsiteY5" fmla="*/ 0 h 5919694"/>
              <a:gd name="connsiteX0" fmla="*/ 16692 w 5204268"/>
              <a:gd name="connsiteY0" fmla="*/ 0 h 5919694"/>
              <a:gd name="connsiteX1" fmla="*/ 5204268 w 5204268"/>
              <a:gd name="connsiteY1" fmla="*/ 0 h 5919694"/>
              <a:gd name="connsiteX2" fmla="*/ 5204268 w 5204268"/>
              <a:gd name="connsiteY2" fmla="*/ 5919694 h 5919694"/>
              <a:gd name="connsiteX3" fmla="*/ 2548616 w 5204268"/>
              <a:gd name="connsiteY3" fmla="*/ 5916707 h 5919694"/>
              <a:gd name="connsiteX4" fmla="*/ 0 w 5204268"/>
              <a:gd name="connsiteY4" fmla="*/ 3438185 h 5919694"/>
              <a:gd name="connsiteX5" fmla="*/ 16692 w 5204268"/>
              <a:gd name="connsiteY5" fmla="*/ 0 h 5919694"/>
              <a:gd name="connsiteX0" fmla="*/ 112 w 5187688"/>
              <a:gd name="connsiteY0" fmla="*/ 0 h 5919694"/>
              <a:gd name="connsiteX1" fmla="*/ 5187688 w 5187688"/>
              <a:gd name="connsiteY1" fmla="*/ 0 h 5919694"/>
              <a:gd name="connsiteX2" fmla="*/ 5187688 w 5187688"/>
              <a:gd name="connsiteY2" fmla="*/ 5919694 h 5919694"/>
              <a:gd name="connsiteX3" fmla="*/ 2532036 w 5187688"/>
              <a:gd name="connsiteY3" fmla="*/ 5916707 h 5919694"/>
              <a:gd name="connsiteX4" fmla="*/ 21520 w 5187688"/>
              <a:gd name="connsiteY4" fmla="*/ 3298360 h 5919694"/>
              <a:gd name="connsiteX5" fmla="*/ 112 w 5187688"/>
              <a:gd name="connsiteY5" fmla="*/ 0 h 5919694"/>
              <a:gd name="connsiteX0" fmla="*/ 2405 w 5189981"/>
              <a:gd name="connsiteY0" fmla="*/ 0 h 5919694"/>
              <a:gd name="connsiteX1" fmla="*/ 5189981 w 5189981"/>
              <a:gd name="connsiteY1" fmla="*/ 0 h 5919694"/>
              <a:gd name="connsiteX2" fmla="*/ 5189981 w 5189981"/>
              <a:gd name="connsiteY2" fmla="*/ 5919694 h 5919694"/>
              <a:gd name="connsiteX3" fmla="*/ 2534329 w 5189981"/>
              <a:gd name="connsiteY3" fmla="*/ 5916707 h 5919694"/>
              <a:gd name="connsiteX4" fmla="*/ 0 w 5189981"/>
              <a:gd name="connsiteY4" fmla="*/ 3164891 h 5919694"/>
              <a:gd name="connsiteX5" fmla="*/ 2405 w 5189981"/>
              <a:gd name="connsiteY5" fmla="*/ 0 h 5919694"/>
              <a:gd name="connsiteX0" fmla="*/ 2532 w 5190108"/>
              <a:gd name="connsiteY0" fmla="*/ 0 h 5919694"/>
              <a:gd name="connsiteX1" fmla="*/ 5190108 w 5190108"/>
              <a:gd name="connsiteY1" fmla="*/ 0 h 5919694"/>
              <a:gd name="connsiteX2" fmla="*/ 5190108 w 5190108"/>
              <a:gd name="connsiteY2" fmla="*/ 5919694 h 5919694"/>
              <a:gd name="connsiteX3" fmla="*/ 2534456 w 5190108"/>
              <a:gd name="connsiteY3" fmla="*/ 5916707 h 5919694"/>
              <a:gd name="connsiteX4" fmla="*/ 127 w 5190108"/>
              <a:gd name="connsiteY4" fmla="*/ 3164891 h 5919694"/>
              <a:gd name="connsiteX5" fmla="*/ 2532 w 5190108"/>
              <a:gd name="connsiteY5" fmla="*/ 0 h 5919694"/>
              <a:gd name="connsiteX0" fmla="*/ 2464 w 5190040"/>
              <a:gd name="connsiteY0" fmla="*/ 0 h 5919694"/>
              <a:gd name="connsiteX1" fmla="*/ 5190040 w 5190040"/>
              <a:gd name="connsiteY1" fmla="*/ 0 h 5919694"/>
              <a:gd name="connsiteX2" fmla="*/ 5190040 w 5190040"/>
              <a:gd name="connsiteY2" fmla="*/ 5919694 h 5919694"/>
              <a:gd name="connsiteX3" fmla="*/ 2534388 w 5190040"/>
              <a:gd name="connsiteY3" fmla="*/ 5916707 h 5919694"/>
              <a:gd name="connsiteX4" fmla="*/ 59 w 5190040"/>
              <a:gd name="connsiteY4" fmla="*/ 3164891 h 5919694"/>
              <a:gd name="connsiteX5" fmla="*/ 2464 w 5190040"/>
              <a:gd name="connsiteY5" fmla="*/ 0 h 5919694"/>
              <a:gd name="connsiteX0" fmla="*/ 2512 w 5190088"/>
              <a:gd name="connsiteY0" fmla="*/ 0 h 5919694"/>
              <a:gd name="connsiteX1" fmla="*/ 5190088 w 5190088"/>
              <a:gd name="connsiteY1" fmla="*/ 0 h 5919694"/>
              <a:gd name="connsiteX2" fmla="*/ 5190088 w 5190088"/>
              <a:gd name="connsiteY2" fmla="*/ 5919694 h 5919694"/>
              <a:gd name="connsiteX3" fmla="*/ 2534436 w 5190088"/>
              <a:gd name="connsiteY3" fmla="*/ 5916707 h 5919694"/>
              <a:gd name="connsiteX4" fmla="*/ 107 w 5190088"/>
              <a:gd name="connsiteY4" fmla="*/ 3164891 h 5919694"/>
              <a:gd name="connsiteX5" fmla="*/ 2512 w 5190088"/>
              <a:gd name="connsiteY5" fmla="*/ 0 h 5919694"/>
              <a:gd name="connsiteX0" fmla="*/ 2406 w 5189982"/>
              <a:gd name="connsiteY0" fmla="*/ 0 h 5919694"/>
              <a:gd name="connsiteX1" fmla="*/ 5189982 w 5189982"/>
              <a:gd name="connsiteY1" fmla="*/ 0 h 5919694"/>
              <a:gd name="connsiteX2" fmla="*/ 5189982 w 5189982"/>
              <a:gd name="connsiteY2" fmla="*/ 5919694 h 5919694"/>
              <a:gd name="connsiteX3" fmla="*/ 2534330 w 5189982"/>
              <a:gd name="connsiteY3" fmla="*/ 5916707 h 5919694"/>
              <a:gd name="connsiteX4" fmla="*/ 1 w 5189982"/>
              <a:gd name="connsiteY4" fmla="*/ 3164891 h 5919694"/>
              <a:gd name="connsiteX5" fmla="*/ 2406 w 5189982"/>
              <a:gd name="connsiteY5" fmla="*/ 0 h 5919694"/>
              <a:gd name="connsiteX0" fmla="*/ 216 w 5198678"/>
              <a:gd name="connsiteY0" fmla="*/ 333321 h 5919694"/>
              <a:gd name="connsiteX1" fmla="*/ 5198678 w 5198678"/>
              <a:gd name="connsiteY1" fmla="*/ 0 h 5919694"/>
              <a:gd name="connsiteX2" fmla="*/ 5198678 w 5198678"/>
              <a:gd name="connsiteY2" fmla="*/ 5919694 h 5919694"/>
              <a:gd name="connsiteX3" fmla="*/ 2543026 w 5198678"/>
              <a:gd name="connsiteY3" fmla="*/ 5916707 h 5919694"/>
              <a:gd name="connsiteX4" fmla="*/ 8697 w 5198678"/>
              <a:gd name="connsiteY4" fmla="*/ 3164891 h 5919694"/>
              <a:gd name="connsiteX5" fmla="*/ 216 w 5198678"/>
              <a:gd name="connsiteY5" fmla="*/ 333321 h 5919694"/>
              <a:gd name="connsiteX0" fmla="*/ 216 w 5198678"/>
              <a:gd name="connsiteY0" fmla="*/ 0 h 5586373"/>
              <a:gd name="connsiteX1" fmla="*/ 5198678 w 5198678"/>
              <a:gd name="connsiteY1" fmla="*/ 28985 h 5586373"/>
              <a:gd name="connsiteX2" fmla="*/ 5198678 w 5198678"/>
              <a:gd name="connsiteY2" fmla="*/ 5586373 h 5586373"/>
              <a:gd name="connsiteX3" fmla="*/ 2543026 w 5198678"/>
              <a:gd name="connsiteY3" fmla="*/ 5583386 h 5586373"/>
              <a:gd name="connsiteX4" fmla="*/ 8697 w 5198678"/>
              <a:gd name="connsiteY4" fmla="*/ 2831570 h 5586373"/>
              <a:gd name="connsiteX5" fmla="*/ 216 w 5198678"/>
              <a:gd name="connsiteY5" fmla="*/ 0 h 5586373"/>
              <a:gd name="connsiteX0" fmla="*/ 216 w 5198678"/>
              <a:gd name="connsiteY0" fmla="*/ 0 h 5571881"/>
              <a:gd name="connsiteX1" fmla="*/ 5198678 w 5198678"/>
              <a:gd name="connsiteY1" fmla="*/ 14493 h 5571881"/>
              <a:gd name="connsiteX2" fmla="*/ 5198678 w 5198678"/>
              <a:gd name="connsiteY2" fmla="*/ 5571881 h 5571881"/>
              <a:gd name="connsiteX3" fmla="*/ 2543026 w 5198678"/>
              <a:gd name="connsiteY3" fmla="*/ 5568894 h 5571881"/>
              <a:gd name="connsiteX4" fmla="*/ 8697 w 5198678"/>
              <a:gd name="connsiteY4" fmla="*/ 2817078 h 5571881"/>
              <a:gd name="connsiteX5" fmla="*/ 216 w 5198678"/>
              <a:gd name="connsiteY5" fmla="*/ 0 h 5571881"/>
              <a:gd name="connsiteX0" fmla="*/ 216 w 5198678"/>
              <a:gd name="connsiteY0" fmla="*/ 15941 h 5587822"/>
              <a:gd name="connsiteX1" fmla="*/ 5198678 w 5198678"/>
              <a:gd name="connsiteY1" fmla="*/ 0 h 5587822"/>
              <a:gd name="connsiteX2" fmla="*/ 5198678 w 5198678"/>
              <a:gd name="connsiteY2" fmla="*/ 5587822 h 5587822"/>
              <a:gd name="connsiteX3" fmla="*/ 2543026 w 5198678"/>
              <a:gd name="connsiteY3" fmla="*/ 5584835 h 5587822"/>
              <a:gd name="connsiteX4" fmla="*/ 8697 w 5198678"/>
              <a:gd name="connsiteY4" fmla="*/ 2833019 h 5587822"/>
              <a:gd name="connsiteX5" fmla="*/ 216 w 5198678"/>
              <a:gd name="connsiteY5" fmla="*/ 15941 h 5587822"/>
              <a:gd name="connsiteX0" fmla="*/ 216 w 5198678"/>
              <a:gd name="connsiteY0" fmla="*/ 629 h 5587822"/>
              <a:gd name="connsiteX1" fmla="*/ 5198678 w 5198678"/>
              <a:gd name="connsiteY1" fmla="*/ 0 h 5587822"/>
              <a:gd name="connsiteX2" fmla="*/ 5198678 w 5198678"/>
              <a:gd name="connsiteY2" fmla="*/ 5587822 h 5587822"/>
              <a:gd name="connsiteX3" fmla="*/ 2543026 w 5198678"/>
              <a:gd name="connsiteY3" fmla="*/ 5584835 h 5587822"/>
              <a:gd name="connsiteX4" fmla="*/ 8697 w 5198678"/>
              <a:gd name="connsiteY4" fmla="*/ 2833019 h 5587822"/>
              <a:gd name="connsiteX5" fmla="*/ 216 w 5198678"/>
              <a:gd name="connsiteY5" fmla="*/ 629 h 5587822"/>
              <a:gd name="connsiteX0" fmla="*/ 454 w 5198916"/>
              <a:gd name="connsiteY0" fmla="*/ 629 h 5587822"/>
              <a:gd name="connsiteX1" fmla="*/ 5198916 w 5198916"/>
              <a:gd name="connsiteY1" fmla="*/ 0 h 5587822"/>
              <a:gd name="connsiteX2" fmla="*/ 5198916 w 5198916"/>
              <a:gd name="connsiteY2" fmla="*/ 5587822 h 5587822"/>
              <a:gd name="connsiteX3" fmla="*/ 2543264 w 5198916"/>
              <a:gd name="connsiteY3" fmla="*/ 5584835 h 5587822"/>
              <a:gd name="connsiteX4" fmla="*/ 1791 w 5198916"/>
              <a:gd name="connsiteY4" fmla="*/ 3144946 h 5587822"/>
              <a:gd name="connsiteX5" fmla="*/ 454 w 5198916"/>
              <a:gd name="connsiteY5" fmla="*/ 629 h 5587822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921758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921758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921758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921758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921758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4083303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4089175"/>
              <a:gd name="connsiteY0" fmla="*/ 629 h 5595711"/>
              <a:gd name="connsiteX1" fmla="*/ 4083303 w 4089175"/>
              <a:gd name="connsiteY1" fmla="*/ 0 h 5595711"/>
              <a:gd name="connsiteX2" fmla="*/ 4089175 w 4089175"/>
              <a:gd name="connsiteY2" fmla="*/ 5595711 h 5595711"/>
              <a:gd name="connsiteX3" fmla="*/ 1718207 w 4089175"/>
              <a:gd name="connsiteY3" fmla="*/ 5593381 h 5595711"/>
              <a:gd name="connsiteX4" fmla="*/ 1791 w 4089175"/>
              <a:gd name="connsiteY4" fmla="*/ 3144946 h 5595711"/>
              <a:gd name="connsiteX5" fmla="*/ 454 w 4089175"/>
              <a:gd name="connsiteY5" fmla="*/ 629 h 5595711"/>
              <a:gd name="connsiteX0" fmla="*/ 454 w 4083340"/>
              <a:gd name="connsiteY0" fmla="*/ 629 h 5593381"/>
              <a:gd name="connsiteX1" fmla="*/ 4083303 w 4083340"/>
              <a:gd name="connsiteY1" fmla="*/ 0 h 5593381"/>
              <a:gd name="connsiteX2" fmla="*/ 4012844 w 4083340"/>
              <a:gd name="connsiteY2" fmla="*/ 5591438 h 5593381"/>
              <a:gd name="connsiteX3" fmla="*/ 1718207 w 4083340"/>
              <a:gd name="connsiteY3" fmla="*/ 5593381 h 5593381"/>
              <a:gd name="connsiteX4" fmla="*/ 1791 w 4083340"/>
              <a:gd name="connsiteY4" fmla="*/ 3144946 h 5593381"/>
              <a:gd name="connsiteX5" fmla="*/ 454 w 4083340"/>
              <a:gd name="connsiteY5" fmla="*/ 629 h 5593381"/>
              <a:gd name="connsiteX0" fmla="*/ 454 w 4083459"/>
              <a:gd name="connsiteY0" fmla="*/ 629 h 5593381"/>
              <a:gd name="connsiteX1" fmla="*/ 4083303 w 4083459"/>
              <a:gd name="connsiteY1" fmla="*/ 0 h 5593381"/>
              <a:gd name="connsiteX2" fmla="*/ 4070093 w 4083459"/>
              <a:gd name="connsiteY2" fmla="*/ 5591439 h 5593381"/>
              <a:gd name="connsiteX3" fmla="*/ 1718207 w 4083459"/>
              <a:gd name="connsiteY3" fmla="*/ 5593381 h 5593381"/>
              <a:gd name="connsiteX4" fmla="*/ 1791 w 4083459"/>
              <a:gd name="connsiteY4" fmla="*/ 3144946 h 5593381"/>
              <a:gd name="connsiteX5" fmla="*/ 454 w 4083459"/>
              <a:gd name="connsiteY5" fmla="*/ 629 h 5593381"/>
              <a:gd name="connsiteX0" fmla="*/ 454 w 4071095"/>
              <a:gd name="connsiteY0" fmla="*/ 0 h 5592752"/>
              <a:gd name="connsiteX1" fmla="*/ 4070582 w 4071095"/>
              <a:gd name="connsiteY1" fmla="*/ 3644 h 5592752"/>
              <a:gd name="connsiteX2" fmla="*/ 4070093 w 4071095"/>
              <a:gd name="connsiteY2" fmla="*/ 5590810 h 5592752"/>
              <a:gd name="connsiteX3" fmla="*/ 1718207 w 4071095"/>
              <a:gd name="connsiteY3" fmla="*/ 5592752 h 5592752"/>
              <a:gd name="connsiteX4" fmla="*/ 1791 w 4071095"/>
              <a:gd name="connsiteY4" fmla="*/ 3144317 h 5592752"/>
              <a:gd name="connsiteX5" fmla="*/ 454 w 4071095"/>
              <a:gd name="connsiteY5" fmla="*/ 0 h 5592752"/>
              <a:gd name="connsiteX0" fmla="*/ 454 w 4070093"/>
              <a:gd name="connsiteY0" fmla="*/ 0 h 5592752"/>
              <a:gd name="connsiteX1" fmla="*/ 2714232 w 4070093"/>
              <a:gd name="connsiteY1" fmla="*/ 3644 h 5592752"/>
              <a:gd name="connsiteX2" fmla="*/ 4070093 w 4070093"/>
              <a:gd name="connsiteY2" fmla="*/ 5590810 h 5592752"/>
              <a:gd name="connsiteX3" fmla="*/ 1718207 w 4070093"/>
              <a:gd name="connsiteY3" fmla="*/ 5592752 h 5592752"/>
              <a:gd name="connsiteX4" fmla="*/ 1791 w 4070093"/>
              <a:gd name="connsiteY4" fmla="*/ 3144317 h 5592752"/>
              <a:gd name="connsiteX5" fmla="*/ 454 w 4070093"/>
              <a:gd name="connsiteY5" fmla="*/ 0 h 5592752"/>
              <a:gd name="connsiteX0" fmla="*/ 454 w 2714242"/>
              <a:gd name="connsiteY0" fmla="*/ 0 h 5592752"/>
              <a:gd name="connsiteX1" fmla="*/ 2714232 w 2714242"/>
              <a:gd name="connsiteY1" fmla="*/ 3644 h 5592752"/>
              <a:gd name="connsiteX2" fmla="*/ 2455391 w 2714242"/>
              <a:gd name="connsiteY2" fmla="*/ 5590810 h 5592752"/>
              <a:gd name="connsiteX3" fmla="*/ 1718207 w 2714242"/>
              <a:gd name="connsiteY3" fmla="*/ 5592752 h 5592752"/>
              <a:gd name="connsiteX4" fmla="*/ 1791 w 2714242"/>
              <a:gd name="connsiteY4" fmla="*/ 3144317 h 5592752"/>
              <a:gd name="connsiteX5" fmla="*/ 454 w 2714242"/>
              <a:gd name="connsiteY5" fmla="*/ 0 h 5592752"/>
              <a:gd name="connsiteX0" fmla="*/ 454 w 2714778"/>
              <a:gd name="connsiteY0" fmla="*/ 0 h 5596508"/>
              <a:gd name="connsiteX1" fmla="*/ 2714232 w 2714778"/>
              <a:gd name="connsiteY1" fmla="*/ 3644 h 5596508"/>
              <a:gd name="connsiteX2" fmla="*/ 2714070 w 2714778"/>
              <a:gd name="connsiteY2" fmla="*/ 5596508 h 5596508"/>
              <a:gd name="connsiteX3" fmla="*/ 1718207 w 2714778"/>
              <a:gd name="connsiteY3" fmla="*/ 5592752 h 5596508"/>
              <a:gd name="connsiteX4" fmla="*/ 1791 w 2714778"/>
              <a:gd name="connsiteY4" fmla="*/ 3144317 h 5596508"/>
              <a:gd name="connsiteX5" fmla="*/ 454 w 2714778"/>
              <a:gd name="connsiteY5" fmla="*/ 0 h 5596508"/>
              <a:gd name="connsiteX0" fmla="*/ 454 w 2714070"/>
              <a:gd name="connsiteY0" fmla="*/ 0 h 5596508"/>
              <a:gd name="connsiteX1" fmla="*/ 2709992 w 2714070"/>
              <a:gd name="connsiteY1" fmla="*/ 3644 h 5596508"/>
              <a:gd name="connsiteX2" fmla="*/ 2714070 w 2714070"/>
              <a:gd name="connsiteY2" fmla="*/ 5596508 h 5596508"/>
              <a:gd name="connsiteX3" fmla="*/ 1718207 w 2714070"/>
              <a:gd name="connsiteY3" fmla="*/ 5592752 h 5596508"/>
              <a:gd name="connsiteX4" fmla="*/ 1791 w 2714070"/>
              <a:gd name="connsiteY4" fmla="*/ 3144317 h 5596508"/>
              <a:gd name="connsiteX5" fmla="*/ 454 w 2714070"/>
              <a:gd name="connsiteY5" fmla="*/ 0 h 5596508"/>
              <a:gd name="connsiteX0" fmla="*/ 454 w 2714779"/>
              <a:gd name="connsiteY0" fmla="*/ 2054 h 5598562"/>
              <a:gd name="connsiteX1" fmla="*/ 2714233 w 2714779"/>
              <a:gd name="connsiteY1" fmla="*/ 0 h 5598562"/>
              <a:gd name="connsiteX2" fmla="*/ 2714070 w 2714779"/>
              <a:gd name="connsiteY2" fmla="*/ 5598562 h 5598562"/>
              <a:gd name="connsiteX3" fmla="*/ 1718207 w 2714779"/>
              <a:gd name="connsiteY3" fmla="*/ 5594806 h 5598562"/>
              <a:gd name="connsiteX4" fmla="*/ 1791 w 2714779"/>
              <a:gd name="connsiteY4" fmla="*/ 3146371 h 5598562"/>
              <a:gd name="connsiteX5" fmla="*/ 454 w 2714779"/>
              <a:gd name="connsiteY5" fmla="*/ 2054 h 5598562"/>
              <a:gd name="connsiteX0" fmla="*/ 454 w 2714779"/>
              <a:gd name="connsiteY0" fmla="*/ 7751 h 5598562"/>
              <a:gd name="connsiteX1" fmla="*/ 2714233 w 2714779"/>
              <a:gd name="connsiteY1" fmla="*/ 0 h 5598562"/>
              <a:gd name="connsiteX2" fmla="*/ 2714070 w 2714779"/>
              <a:gd name="connsiteY2" fmla="*/ 5598562 h 5598562"/>
              <a:gd name="connsiteX3" fmla="*/ 1718207 w 2714779"/>
              <a:gd name="connsiteY3" fmla="*/ 5594806 h 5598562"/>
              <a:gd name="connsiteX4" fmla="*/ 1791 w 2714779"/>
              <a:gd name="connsiteY4" fmla="*/ 3146371 h 5598562"/>
              <a:gd name="connsiteX5" fmla="*/ 454 w 2714779"/>
              <a:gd name="connsiteY5" fmla="*/ 7751 h 5598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14779" h="5598562">
                <a:moveTo>
                  <a:pt x="454" y="7751"/>
                </a:moveTo>
                <a:lnTo>
                  <a:pt x="2714233" y="0"/>
                </a:lnTo>
                <a:cubicBezTo>
                  <a:pt x="2716190" y="1865237"/>
                  <a:pt x="2712113" y="3733325"/>
                  <a:pt x="2714070" y="5598562"/>
                </a:cubicBezTo>
                <a:lnTo>
                  <a:pt x="1718207" y="5594806"/>
                </a:lnTo>
                <a:cubicBezTo>
                  <a:pt x="689093" y="5284674"/>
                  <a:pt x="-8821" y="4000042"/>
                  <a:pt x="1791" y="3146371"/>
                </a:cubicBezTo>
                <a:cubicBezTo>
                  <a:pt x="3783" y="1943108"/>
                  <a:pt x="-1538" y="1211014"/>
                  <a:pt x="454" y="7751"/>
                </a:cubicBez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sz="1200"/>
            </a:lvl1pPr>
          </a:lstStyle>
          <a:p>
            <a:r>
              <a:rPr lang="en-AU" dirty="0"/>
              <a:t> Click icon to insert picture</a:t>
            </a:r>
          </a:p>
          <a:p>
            <a:endParaRPr lang="en-AU" dirty="0"/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9939388E-DE68-4319-9112-7BA5E2C40EB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95326" y="1700213"/>
            <a:ext cx="7089890" cy="4608515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spcAft>
                <a:spcPts val="600"/>
              </a:spcAft>
              <a:defRPr lang="en-US" dirty="0" smtClean="0"/>
            </a:lvl5pPr>
            <a:lvl6pPr>
              <a:defRPr lang="en-AU" dirty="0"/>
            </a:lvl6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8E5BD460-2E08-418B-9ED2-FED7577890A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00550" y="6524625"/>
            <a:ext cx="3384667" cy="241300"/>
          </a:xfrm>
        </p:spPr>
        <p:txBody>
          <a:bodyPr anchor="ctr">
            <a:normAutofit/>
          </a:bodyPr>
          <a:lstStyle>
            <a:lvl1pPr algn="ctr"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#[Hashtag text]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FE2A31D-86B6-46B8-BB44-FE4A0151AFEC}"/>
              </a:ext>
            </a:extLst>
          </p:cNvPr>
          <p:cNvSpPr/>
          <p:nvPr userDrawn="1"/>
        </p:nvSpPr>
        <p:spPr bwMode="invGray">
          <a:xfrm flipH="1">
            <a:off x="0" y="0"/>
            <a:ext cx="12192000" cy="630000"/>
          </a:xfrm>
          <a:prstGeom prst="rect">
            <a:avLst/>
          </a:prstGeom>
          <a:gradFill flip="none" rotWithShape="1">
            <a:gsLst>
              <a:gs pos="75000">
                <a:schemeClr val="accent1"/>
              </a:gs>
              <a:gs pos="100000">
                <a:srgbClr val="962A8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sz="180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9DB1757-F26E-4E87-887C-D21CB8F0D41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935" y="152896"/>
            <a:ext cx="1210684" cy="324000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3322A0C3-D06A-4B53-BF2D-7247BE3F1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6" y="1052736"/>
            <a:ext cx="7089890" cy="4690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A16CAE-14B9-4A43-877B-E46EF044168C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AU"/>
              <a:t>SLAT7806 Research Methods</a:t>
            </a:r>
            <a:endParaRPr lang="en-AU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195BFC0C-3AAF-4677-B586-CD5CBF731F79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43135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64299D2-DE60-4B62-A10B-375899206764}"/>
              </a:ext>
            </a:extLst>
          </p:cNvPr>
          <p:cNvSpPr/>
          <p:nvPr userDrawn="1"/>
        </p:nvSpPr>
        <p:spPr bwMode="invGray"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75000">
                <a:schemeClr val="accent1"/>
              </a:gs>
              <a:gs pos="100000">
                <a:srgbClr val="962A8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sz="180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white">
          <a:xfrm>
            <a:off x="695325" y="1143405"/>
            <a:ext cx="10738247" cy="1296144"/>
          </a:xfrm>
        </p:spPr>
        <p:txBody>
          <a:bodyPr anchor="b">
            <a:noAutofit/>
          </a:bodyPr>
          <a:lstStyle>
            <a:lvl1pPr>
              <a:lnSpc>
                <a:spcPts val="5040"/>
              </a:lnSpc>
              <a:defRPr sz="4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[Title]</a:t>
            </a:r>
            <a:endParaRPr lang="en-AU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 bwMode="white">
          <a:xfrm>
            <a:off x="695298" y="2553954"/>
            <a:ext cx="10747200" cy="26752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ts val="3240"/>
              </a:lnSpc>
              <a:buNone/>
              <a:defRPr sz="27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[Subtitle]</a:t>
            </a:r>
          </a:p>
        </p:txBody>
      </p:sp>
      <p:sp>
        <p:nvSpPr>
          <p:cNvPr id="18" name="Right Triangle 3">
            <a:extLst>
              <a:ext uri="{FF2B5EF4-FFF2-40B4-BE49-F238E27FC236}">
                <a16:creationId xmlns:a16="http://schemas.microsoft.com/office/drawing/2014/main" id="{E49831C3-1265-4B26-84DA-16A7EC28AF57}"/>
              </a:ext>
            </a:extLst>
          </p:cNvPr>
          <p:cNvSpPr/>
          <p:nvPr userDrawn="1"/>
        </p:nvSpPr>
        <p:spPr bwMode="white">
          <a:xfrm>
            <a:off x="1" y="4076700"/>
            <a:ext cx="2555875" cy="2781300"/>
          </a:xfrm>
          <a:custGeom>
            <a:avLst/>
            <a:gdLst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55875" h="2781300">
                <a:moveTo>
                  <a:pt x="0" y="2781300"/>
                </a:moveTo>
                <a:lnTo>
                  <a:pt x="0" y="0"/>
                </a:lnTo>
                <a:cubicBezTo>
                  <a:pt x="158687" y="1674158"/>
                  <a:pt x="1584388" y="2511611"/>
                  <a:pt x="2555875" y="2781300"/>
                </a:cubicBezTo>
                <a:lnTo>
                  <a:pt x="0" y="27813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800"/>
          </a:p>
        </p:txBody>
      </p:sp>
      <p:sp>
        <p:nvSpPr>
          <p:cNvPr id="8" name="Graphic 1">
            <a:extLst>
              <a:ext uri="{FF2B5EF4-FFF2-40B4-BE49-F238E27FC236}">
                <a16:creationId xmlns:a16="http://schemas.microsoft.com/office/drawing/2014/main" id="{570549AC-72A0-49C7-B98A-4959B5690850}"/>
              </a:ext>
            </a:extLst>
          </p:cNvPr>
          <p:cNvSpPr/>
          <p:nvPr userDrawn="1"/>
        </p:nvSpPr>
        <p:spPr bwMode="white">
          <a:xfrm>
            <a:off x="9912424" y="5571759"/>
            <a:ext cx="2279576" cy="1286241"/>
          </a:xfrm>
          <a:custGeom>
            <a:avLst/>
            <a:gdLst>
              <a:gd name="connsiteX0" fmla="*/ 1704499 w 1704975"/>
              <a:gd name="connsiteY0" fmla="*/ 961382 h 962025"/>
              <a:gd name="connsiteX1" fmla="*/ 1172051 w 1704975"/>
              <a:gd name="connsiteY1" fmla="*/ 803267 h 962025"/>
              <a:gd name="connsiteX2" fmla="*/ 589121 w 1704975"/>
              <a:gd name="connsiteY2" fmla="*/ 611815 h 962025"/>
              <a:gd name="connsiteX3" fmla="*/ 7144 w 1704975"/>
              <a:gd name="connsiteY3" fmla="*/ 768977 h 962025"/>
              <a:gd name="connsiteX4" fmla="*/ 764381 w 1704975"/>
              <a:gd name="connsiteY4" fmla="*/ 128897 h 962025"/>
              <a:gd name="connsiteX5" fmla="*/ 1614011 w 1704975"/>
              <a:gd name="connsiteY5" fmla="*/ 72700 h 962025"/>
              <a:gd name="connsiteX6" fmla="*/ 1705451 w 1704975"/>
              <a:gd name="connsiteY6" fmla="*/ 104132 h 962025"/>
              <a:gd name="connsiteX7" fmla="*/ 1704499 w 1704975"/>
              <a:gd name="connsiteY7" fmla="*/ 961382 h 962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04975" h="962025">
                <a:moveTo>
                  <a:pt x="1704499" y="961382"/>
                </a:moveTo>
                <a:cubicBezTo>
                  <a:pt x="1523524" y="935665"/>
                  <a:pt x="1348264" y="859465"/>
                  <a:pt x="1172051" y="803267"/>
                </a:cubicBezTo>
                <a:cubicBezTo>
                  <a:pt x="976789" y="741355"/>
                  <a:pt x="788194" y="654677"/>
                  <a:pt x="589121" y="611815"/>
                </a:cubicBezTo>
                <a:cubicBezTo>
                  <a:pt x="301466" y="550855"/>
                  <a:pt x="224314" y="585145"/>
                  <a:pt x="7144" y="768977"/>
                </a:cubicBezTo>
                <a:cubicBezTo>
                  <a:pt x="50006" y="717542"/>
                  <a:pt x="525304" y="253675"/>
                  <a:pt x="764381" y="128897"/>
                </a:cubicBezTo>
                <a:cubicBezTo>
                  <a:pt x="1040606" y="-14930"/>
                  <a:pt x="1321594" y="-28265"/>
                  <a:pt x="1614011" y="72700"/>
                </a:cubicBezTo>
                <a:cubicBezTo>
                  <a:pt x="1644491" y="83177"/>
                  <a:pt x="1674971" y="93655"/>
                  <a:pt x="1705451" y="104132"/>
                </a:cubicBezTo>
                <a:lnTo>
                  <a:pt x="1704499" y="961382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AU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EDF6610-A984-4E2A-B1B8-C6D02948493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95325" y="207631"/>
            <a:ext cx="3204000" cy="472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759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Image Two Thirds Al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CB39BD51-2E8D-4FDD-8EEB-A7A9070EDD6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409550" y="-3115"/>
            <a:ext cx="7782449" cy="6868289"/>
          </a:xfrm>
          <a:custGeom>
            <a:avLst/>
            <a:gdLst>
              <a:gd name="connsiteX0" fmla="*/ 0 w 5187576"/>
              <a:gd name="connsiteY0" fmla="*/ 0 h 5919694"/>
              <a:gd name="connsiteX1" fmla="*/ 5187576 w 5187576"/>
              <a:gd name="connsiteY1" fmla="*/ 0 h 5919694"/>
              <a:gd name="connsiteX2" fmla="*/ 5187576 w 5187576"/>
              <a:gd name="connsiteY2" fmla="*/ 5919694 h 5919694"/>
              <a:gd name="connsiteX3" fmla="*/ 0 w 5187576"/>
              <a:gd name="connsiteY3" fmla="*/ 5919694 h 5919694"/>
              <a:gd name="connsiteX4" fmla="*/ 0 w 5187576"/>
              <a:gd name="connsiteY4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5977 w 5193553"/>
              <a:gd name="connsiteY3" fmla="*/ 5919694 h 5919694"/>
              <a:gd name="connsiteX4" fmla="*/ 0 w 5193553"/>
              <a:gd name="connsiteY4" fmla="*/ 3609788 h 5919694"/>
              <a:gd name="connsiteX5" fmla="*/ 5977 w 5193553"/>
              <a:gd name="connsiteY5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002119 w 5193553"/>
              <a:gd name="connsiteY3" fmla="*/ 5916706 h 5919694"/>
              <a:gd name="connsiteX4" fmla="*/ 5977 w 5193553"/>
              <a:gd name="connsiteY4" fmla="*/ 5919694 h 5919694"/>
              <a:gd name="connsiteX5" fmla="*/ 0 w 5193553"/>
              <a:gd name="connsiteY5" fmla="*/ 3609788 h 5919694"/>
              <a:gd name="connsiteX6" fmla="*/ 5977 w 5193553"/>
              <a:gd name="connsiteY6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002119 w 5193553"/>
              <a:gd name="connsiteY3" fmla="*/ 5916706 h 5919694"/>
              <a:gd name="connsiteX4" fmla="*/ 5977 w 5193553"/>
              <a:gd name="connsiteY4" fmla="*/ 5919694 h 5919694"/>
              <a:gd name="connsiteX5" fmla="*/ 0 w 5193553"/>
              <a:gd name="connsiteY5" fmla="*/ 3609788 h 5919694"/>
              <a:gd name="connsiteX6" fmla="*/ 5977 w 5193553"/>
              <a:gd name="connsiteY6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002119 w 5193553"/>
              <a:gd name="connsiteY3" fmla="*/ 5916706 h 5919694"/>
              <a:gd name="connsiteX4" fmla="*/ 0 w 5193553"/>
              <a:gd name="connsiteY4" fmla="*/ 3609788 h 5919694"/>
              <a:gd name="connsiteX5" fmla="*/ 5977 w 5193553"/>
              <a:gd name="connsiteY5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002119 w 5193553"/>
              <a:gd name="connsiteY3" fmla="*/ 5916706 h 5919694"/>
              <a:gd name="connsiteX4" fmla="*/ 0 w 5193553"/>
              <a:gd name="connsiteY4" fmla="*/ 3609788 h 5919694"/>
              <a:gd name="connsiteX5" fmla="*/ 5977 w 5193553"/>
              <a:gd name="connsiteY5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002119 w 5193553"/>
              <a:gd name="connsiteY3" fmla="*/ 5916706 h 5919694"/>
              <a:gd name="connsiteX4" fmla="*/ 0 w 5193553"/>
              <a:gd name="connsiteY4" fmla="*/ 3609788 h 5919694"/>
              <a:gd name="connsiteX5" fmla="*/ 5977 w 5193553"/>
              <a:gd name="connsiteY5" fmla="*/ 0 h 5919694"/>
              <a:gd name="connsiteX0" fmla="*/ 5979 w 5193555"/>
              <a:gd name="connsiteY0" fmla="*/ 0 h 5919694"/>
              <a:gd name="connsiteX1" fmla="*/ 5193555 w 5193555"/>
              <a:gd name="connsiteY1" fmla="*/ 0 h 5919694"/>
              <a:gd name="connsiteX2" fmla="*/ 5193555 w 5193555"/>
              <a:gd name="connsiteY2" fmla="*/ 5919694 h 5919694"/>
              <a:gd name="connsiteX3" fmla="*/ 2002121 w 5193555"/>
              <a:gd name="connsiteY3" fmla="*/ 5916706 h 5919694"/>
              <a:gd name="connsiteX4" fmla="*/ 2 w 5193555"/>
              <a:gd name="connsiteY4" fmla="*/ 3609788 h 5919694"/>
              <a:gd name="connsiteX5" fmla="*/ 5979 w 5193555"/>
              <a:gd name="connsiteY5" fmla="*/ 0 h 5919694"/>
              <a:gd name="connsiteX0" fmla="*/ 5979 w 5193555"/>
              <a:gd name="connsiteY0" fmla="*/ 0 h 5919694"/>
              <a:gd name="connsiteX1" fmla="*/ 5193555 w 5193555"/>
              <a:gd name="connsiteY1" fmla="*/ 0 h 5919694"/>
              <a:gd name="connsiteX2" fmla="*/ 5193555 w 5193555"/>
              <a:gd name="connsiteY2" fmla="*/ 5919694 h 5919694"/>
              <a:gd name="connsiteX3" fmla="*/ 2002121 w 5193555"/>
              <a:gd name="connsiteY3" fmla="*/ 5916706 h 5919694"/>
              <a:gd name="connsiteX4" fmla="*/ 2 w 5193555"/>
              <a:gd name="connsiteY4" fmla="*/ 3609788 h 5919694"/>
              <a:gd name="connsiteX5" fmla="*/ 5979 w 5193555"/>
              <a:gd name="connsiteY5" fmla="*/ 0 h 5919694"/>
              <a:gd name="connsiteX0" fmla="*/ 5979 w 5193555"/>
              <a:gd name="connsiteY0" fmla="*/ 0 h 5919694"/>
              <a:gd name="connsiteX1" fmla="*/ 5193555 w 5193555"/>
              <a:gd name="connsiteY1" fmla="*/ 0 h 5919694"/>
              <a:gd name="connsiteX2" fmla="*/ 5193555 w 5193555"/>
              <a:gd name="connsiteY2" fmla="*/ 5919694 h 5919694"/>
              <a:gd name="connsiteX3" fmla="*/ 2002121 w 5193555"/>
              <a:gd name="connsiteY3" fmla="*/ 5916706 h 5919694"/>
              <a:gd name="connsiteX4" fmla="*/ 2 w 5193555"/>
              <a:gd name="connsiteY4" fmla="*/ 3609788 h 5919694"/>
              <a:gd name="connsiteX5" fmla="*/ 5979 w 5193555"/>
              <a:gd name="connsiteY5" fmla="*/ 0 h 5919694"/>
              <a:gd name="connsiteX0" fmla="*/ 5979 w 5193555"/>
              <a:gd name="connsiteY0" fmla="*/ 0 h 5919694"/>
              <a:gd name="connsiteX1" fmla="*/ 5193555 w 5193555"/>
              <a:gd name="connsiteY1" fmla="*/ 0 h 5919694"/>
              <a:gd name="connsiteX2" fmla="*/ 5193555 w 5193555"/>
              <a:gd name="connsiteY2" fmla="*/ 5919694 h 5919694"/>
              <a:gd name="connsiteX3" fmla="*/ 2002121 w 5193555"/>
              <a:gd name="connsiteY3" fmla="*/ 5916706 h 5919694"/>
              <a:gd name="connsiteX4" fmla="*/ 2 w 5193555"/>
              <a:gd name="connsiteY4" fmla="*/ 3609788 h 5919694"/>
              <a:gd name="connsiteX5" fmla="*/ 5979 w 5193555"/>
              <a:gd name="connsiteY5" fmla="*/ 0 h 5919694"/>
              <a:gd name="connsiteX0" fmla="*/ 5979 w 5193555"/>
              <a:gd name="connsiteY0" fmla="*/ 0 h 5919694"/>
              <a:gd name="connsiteX1" fmla="*/ 5193555 w 5193555"/>
              <a:gd name="connsiteY1" fmla="*/ 0 h 5919694"/>
              <a:gd name="connsiteX2" fmla="*/ 5193555 w 5193555"/>
              <a:gd name="connsiteY2" fmla="*/ 5919694 h 5919694"/>
              <a:gd name="connsiteX3" fmla="*/ 2687921 w 5193555"/>
              <a:gd name="connsiteY3" fmla="*/ 5101592 h 5919694"/>
              <a:gd name="connsiteX4" fmla="*/ 2 w 5193555"/>
              <a:gd name="connsiteY4" fmla="*/ 3609788 h 5919694"/>
              <a:gd name="connsiteX5" fmla="*/ 5979 w 5193555"/>
              <a:gd name="connsiteY5" fmla="*/ 0 h 5919694"/>
              <a:gd name="connsiteX0" fmla="*/ 5979 w 5193555"/>
              <a:gd name="connsiteY0" fmla="*/ 0 h 5919694"/>
              <a:gd name="connsiteX1" fmla="*/ 5193555 w 5193555"/>
              <a:gd name="connsiteY1" fmla="*/ 0 h 5919694"/>
              <a:gd name="connsiteX2" fmla="*/ 5193555 w 5193555"/>
              <a:gd name="connsiteY2" fmla="*/ 5919694 h 5919694"/>
              <a:gd name="connsiteX3" fmla="*/ 2537903 w 5193555"/>
              <a:gd name="connsiteY3" fmla="*/ 5916707 h 5919694"/>
              <a:gd name="connsiteX4" fmla="*/ 2 w 5193555"/>
              <a:gd name="connsiteY4" fmla="*/ 3609788 h 5919694"/>
              <a:gd name="connsiteX5" fmla="*/ 5979 w 5193555"/>
              <a:gd name="connsiteY5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537901 w 5193553"/>
              <a:gd name="connsiteY3" fmla="*/ 5916707 h 5919694"/>
              <a:gd name="connsiteX4" fmla="*/ 0 w 5193553"/>
              <a:gd name="connsiteY4" fmla="*/ 3609788 h 5919694"/>
              <a:gd name="connsiteX5" fmla="*/ 5977 w 5193553"/>
              <a:gd name="connsiteY5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537901 w 5193553"/>
              <a:gd name="connsiteY3" fmla="*/ 5916707 h 5919694"/>
              <a:gd name="connsiteX4" fmla="*/ 0 w 5193553"/>
              <a:gd name="connsiteY4" fmla="*/ 3609788 h 5919694"/>
              <a:gd name="connsiteX5" fmla="*/ 5977 w 5193553"/>
              <a:gd name="connsiteY5" fmla="*/ 0 h 5919694"/>
              <a:gd name="connsiteX0" fmla="*/ 16692 w 5204268"/>
              <a:gd name="connsiteY0" fmla="*/ 0 h 5919694"/>
              <a:gd name="connsiteX1" fmla="*/ 5204268 w 5204268"/>
              <a:gd name="connsiteY1" fmla="*/ 0 h 5919694"/>
              <a:gd name="connsiteX2" fmla="*/ 5204268 w 5204268"/>
              <a:gd name="connsiteY2" fmla="*/ 5919694 h 5919694"/>
              <a:gd name="connsiteX3" fmla="*/ 2548616 w 5204268"/>
              <a:gd name="connsiteY3" fmla="*/ 5916707 h 5919694"/>
              <a:gd name="connsiteX4" fmla="*/ 0 w 5204268"/>
              <a:gd name="connsiteY4" fmla="*/ 3438185 h 5919694"/>
              <a:gd name="connsiteX5" fmla="*/ 16692 w 5204268"/>
              <a:gd name="connsiteY5" fmla="*/ 0 h 5919694"/>
              <a:gd name="connsiteX0" fmla="*/ 16692 w 5204268"/>
              <a:gd name="connsiteY0" fmla="*/ 0 h 5919694"/>
              <a:gd name="connsiteX1" fmla="*/ 5204268 w 5204268"/>
              <a:gd name="connsiteY1" fmla="*/ 0 h 5919694"/>
              <a:gd name="connsiteX2" fmla="*/ 5204268 w 5204268"/>
              <a:gd name="connsiteY2" fmla="*/ 5919694 h 5919694"/>
              <a:gd name="connsiteX3" fmla="*/ 2548616 w 5204268"/>
              <a:gd name="connsiteY3" fmla="*/ 5916707 h 5919694"/>
              <a:gd name="connsiteX4" fmla="*/ 0 w 5204268"/>
              <a:gd name="connsiteY4" fmla="*/ 3438185 h 5919694"/>
              <a:gd name="connsiteX5" fmla="*/ 16692 w 5204268"/>
              <a:gd name="connsiteY5" fmla="*/ 0 h 5919694"/>
              <a:gd name="connsiteX0" fmla="*/ 112 w 5187688"/>
              <a:gd name="connsiteY0" fmla="*/ 0 h 5919694"/>
              <a:gd name="connsiteX1" fmla="*/ 5187688 w 5187688"/>
              <a:gd name="connsiteY1" fmla="*/ 0 h 5919694"/>
              <a:gd name="connsiteX2" fmla="*/ 5187688 w 5187688"/>
              <a:gd name="connsiteY2" fmla="*/ 5919694 h 5919694"/>
              <a:gd name="connsiteX3" fmla="*/ 2532036 w 5187688"/>
              <a:gd name="connsiteY3" fmla="*/ 5916707 h 5919694"/>
              <a:gd name="connsiteX4" fmla="*/ 21520 w 5187688"/>
              <a:gd name="connsiteY4" fmla="*/ 3298360 h 5919694"/>
              <a:gd name="connsiteX5" fmla="*/ 112 w 5187688"/>
              <a:gd name="connsiteY5" fmla="*/ 0 h 5919694"/>
              <a:gd name="connsiteX0" fmla="*/ 2405 w 5189981"/>
              <a:gd name="connsiteY0" fmla="*/ 0 h 5919694"/>
              <a:gd name="connsiteX1" fmla="*/ 5189981 w 5189981"/>
              <a:gd name="connsiteY1" fmla="*/ 0 h 5919694"/>
              <a:gd name="connsiteX2" fmla="*/ 5189981 w 5189981"/>
              <a:gd name="connsiteY2" fmla="*/ 5919694 h 5919694"/>
              <a:gd name="connsiteX3" fmla="*/ 2534329 w 5189981"/>
              <a:gd name="connsiteY3" fmla="*/ 5916707 h 5919694"/>
              <a:gd name="connsiteX4" fmla="*/ 0 w 5189981"/>
              <a:gd name="connsiteY4" fmla="*/ 3164891 h 5919694"/>
              <a:gd name="connsiteX5" fmla="*/ 2405 w 5189981"/>
              <a:gd name="connsiteY5" fmla="*/ 0 h 5919694"/>
              <a:gd name="connsiteX0" fmla="*/ 2532 w 5190108"/>
              <a:gd name="connsiteY0" fmla="*/ 0 h 5919694"/>
              <a:gd name="connsiteX1" fmla="*/ 5190108 w 5190108"/>
              <a:gd name="connsiteY1" fmla="*/ 0 h 5919694"/>
              <a:gd name="connsiteX2" fmla="*/ 5190108 w 5190108"/>
              <a:gd name="connsiteY2" fmla="*/ 5919694 h 5919694"/>
              <a:gd name="connsiteX3" fmla="*/ 2534456 w 5190108"/>
              <a:gd name="connsiteY3" fmla="*/ 5916707 h 5919694"/>
              <a:gd name="connsiteX4" fmla="*/ 127 w 5190108"/>
              <a:gd name="connsiteY4" fmla="*/ 3164891 h 5919694"/>
              <a:gd name="connsiteX5" fmla="*/ 2532 w 5190108"/>
              <a:gd name="connsiteY5" fmla="*/ 0 h 5919694"/>
              <a:gd name="connsiteX0" fmla="*/ 2464 w 5190040"/>
              <a:gd name="connsiteY0" fmla="*/ 0 h 5919694"/>
              <a:gd name="connsiteX1" fmla="*/ 5190040 w 5190040"/>
              <a:gd name="connsiteY1" fmla="*/ 0 h 5919694"/>
              <a:gd name="connsiteX2" fmla="*/ 5190040 w 5190040"/>
              <a:gd name="connsiteY2" fmla="*/ 5919694 h 5919694"/>
              <a:gd name="connsiteX3" fmla="*/ 2534388 w 5190040"/>
              <a:gd name="connsiteY3" fmla="*/ 5916707 h 5919694"/>
              <a:gd name="connsiteX4" fmla="*/ 59 w 5190040"/>
              <a:gd name="connsiteY4" fmla="*/ 3164891 h 5919694"/>
              <a:gd name="connsiteX5" fmla="*/ 2464 w 5190040"/>
              <a:gd name="connsiteY5" fmla="*/ 0 h 5919694"/>
              <a:gd name="connsiteX0" fmla="*/ 2512 w 5190088"/>
              <a:gd name="connsiteY0" fmla="*/ 0 h 5919694"/>
              <a:gd name="connsiteX1" fmla="*/ 5190088 w 5190088"/>
              <a:gd name="connsiteY1" fmla="*/ 0 h 5919694"/>
              <a:gd name="connsiteX2" fmla="*/ 5190088 w 5190088"/>
              <a:gd name="connsiteY2" fmla="*/ 5919694 h 5919694"/>
              <a:gd name="connsiteX3" fmla="*/ 2534436 w 5190088"/>
              <a:gd name="connsiteY3" fmla="*/ 5916707 h 5919694"/>
              <a:gd name="connsiteX4" fmla="*/ 107 w 5190088"/>
              <a:gd name="connsiteY4" fmla="*/ 3164891 h 5919694"/>
              <a:gd name="connsiteX5" fmla="*/ 2512 w 5190088"/>
              <a:gd name="connsiteY5" fmla="*/ 0 h 5919694"/>
              <a:gd name="connsiteX0" fmla="*/ 2406 w 5189982"/>
              <a:gd name="connsiteY0" fmla="*/ 0 h 5919694"/>
              <a:gd name="connsiteX1" fmla="*/ 5189982 w 5189982"/>
              <a:gd name="connsiteY1" fmla="*/ 0 h 5919694"/>
              <a:gd name="connsiteX2" fmla="*/ 5189982 w 5189982"/>
              <a:gd name="connsiteY2" fmla="*/ 5919694 h 5919694"/>
              <a:gd name="connsiteX3" fmla="*/ 2534330 w 5189982"/>
              <a:gd name="connsiteY3" fmla="*/ 5916707 h 5919694"/>
              <a:gd name="connsiteX4" fmla="*/ 1 w 5189982"/>
              <a:gd name="connsiteY4" fmla="*/ 3164891 h 5919694"/>
              <a:gd name="connsiteX5" fmla="*/ 2406 w 5189982"/>
              <a:gd name="connsiteY5" fmla="*/ 0 h 5919694"/>
              <a:gd name="connsiteX0" fmla="*/ 216 w 5198678"/>
              <a:gd name="connsiteY0" fmla="*/ 333321 h 5919694"/>
              <a:gd name="connsiteX1" fmla="*/ 5198678 w 5198678"/>
              <a:gd name="connsiteY1" fmla="*/ 0 h 5919694"/>
              <a:gd name="connsiteX2" fmla="*/ 5198678 w 5198678"/>
              <a:gd name="connsiteY2" fmla="*/ 5919694 h 5919694"/>
              <a:gd name="connsiteX3" fmla="*/ 2543026 w 5198678"/>
              <a:gd name="connsiteY3" fmla="*/ 5916707 h 5919694"/>
              <a:gd name="connsiteX4" fmla="*/ 8697 w 5198678"/>
              <a:gd name="connsiteY4" fmla="*/ 3164891 h 5919694"/>
              <a:gd name="connsiteX5" fmla="*/ 216 w 5198678"/>
              <a:gd name="connsiteY5" fmla="*/ 333321 h 5919694"/>
              <a:gd name="connsiteX0" fmla="*/ 216 w 5198678"/>
              <a:gd name="connsiteY0" fmla="*/ 0 h 5586373"/>
              <a:gd name="connsiteX1" fmla="*/ 5198678 w 5198678"/>
              <a:gd name="connsiteY1" fmla="*/ 28985 h 5586373"/>
              <a:gd name="connsiteX2" fmla="*/ 5198678 w 5198678"/>
              <a:gd name="connsiteY2" fmla="*/ 5586373 h 5586373"/>
              <a:gd name="connsiteX3" fmla="*/ 2543026 w 5198678"/>
              <a:gd name="connsiteY3" fmla="*/ 5583386 h 5586373"/>
              <a:gd name="connsiteX4" fmla="*/ 8697 w 5198678"/>
              <a:gd name="connsiteY4" fmla="*/ 2831570 h 5586373"/>
              <a:gd name="connsiteX5" fmla="*/ 216 w 5198678"/>
              <a:gd name="connsiteY5" fmla="*/ 0 h 5586373"/>
              <a:gd name="connsiteX0" fmla="*/ 216 w 5198678"/>
              <a:gd name="connsiteY0" fmla="*/ 0 h 5571881"/>
              <a:gd name="connsiteX1" fmla="*/ 5198678 w 5198678"/>
              <a:gd name="connsiteY1" fmla="*/ 14493 h 5571881"/>
              <a:gd name="connsiteX2" fmla="*/ 5198678 w 5198678"/>
              <a:gd name="connsiteY2" fmla="*/ 5571881 h 5571881"/>
              <a:gd name="connsiteX3" fmla="*/ 2543026 w 5198678"/>
              <a:gd name="connsiteY3" fmla="*/ 5568894 h 5571881"/>
              <a:gd name="connsiteX4" fmla="*/ 8697 w 5198678"/>
              <a:gd name="connsiteY4" fmla="*/ 2817078 h 5571881"/>
              <a:gd name="connsiteX5" fmla="*/ 216 w 5198678"/>
              <a:gd name="connsiteY5" fmla="*/ 0 h 5571881"/>
              <a:gd name="connsiteX0" fmla="*/ 216 w 5198678"/>
              <a:gd name="connsiteY0" fmla="*/ 15941 h 5587822"/>
              <a:gd name="connsiteX1" fmla="*/ 5198678 w 5198678"/>
              <a:gd name="connsiteY1" fmla="*/ 0 h 5587822"/>
              <a:gd name="connsiteX2" fmla="*/ 5198678 w 5198678"/>
              <a:gd name="connsiteY2" fmla="*/ 5587822 h 5587822"/>
              <a:gd name="connsiteX3" fmla="*/ 2543026 w 5198678"/>
              <a:gd name="connsiteY3" fmla="*/ 5584835 h 5587822"/>
              <a:gd name="connsiteX4" fmla="*/ 8697 w 5198678"/>
              <a:gd name="connsiteY4" fmla="*/ 2833019 h 5587822"/>
              <a:gd name="connsiteX5" fmla="*/ 216 w 5198678"/>
              <a:gd name="connsiteY5" fmla="*/ 15941 h 5587822"/>
              <a:gd name="connsiteX0" fmla="*/ 216 w 5198678"/>
              <a:gd name="connsiteY0" fmla="*/ 629 h 5587822"/>
              <a:gd name="connsiteX1" fmla="*/ 5198678 w 5198678"/>
              <a:gd name="connsiteY1" fmla="*/ 0 h 5587822"/>
              <a:gd name="connsiteX2" fmla="*/ 5198678 w 5198678"/>
              <a:gd name="connsiteY2" fmla="*/ 5587822 h 5587822"/>
              <a:gd name="connsiteX3" fmla="*/ 2543026 w 5198678"/>
              <a:gd name="connsiteY3" fmla="*/ 5584835 h 5587822"/>
              <a:gd name="connsiteX4" fmla="*/ 8697 w 5198678"/>
              <a:gd name="connsiteY4" fmla="*/ 2833019 h 5587822"/>
              <a:gd name="connsiteX5" fmla="*/ 216 w 5198678"/>
              <a:gd name="connsiteY5" fmla="*/ 629 h 5587822"/>
              <a:gd name="connsiteX0" fmla="*/ 454 w 5198916"/>
              <a:gd name="connsiteY0" fmla="*/ 629 h 5587822"/>
              <a:gd name="connsiteX1" fmla="*/ 5198916 w 5198916"/>
              <a:gd name="connsiteY1" fmla="*/ 0 h 5587822"/>
              <a:gd name="connsiteX2" fmla="*/ 5198916 w 5198916"/>
              <a:gd name="connsiteY2" fmla="*/ 5587822 h 5587822"/>
              <a:gd name="connsiteX3" fmla="*/ 2543264 w 5198916"/>
              <a:gd name="connsiteY3" fmla="*/ 5584835 h 5587822"/>
              <a:gd name="connsiteX4" fmla="*/ 1791 w 5198916"/>
              <a:gd name="connsiteY4" fmla="*/ 3144946 h 5587822"/>
              <a:gd name="connsiteX5" fmla="*/ 454 w 5198916"/>
              <a:gd name="connsiteY5" fmla="*/ 629 h 5587822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921758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921758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921758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921758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921758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586635 h 6179387"/>
              <a:gd name="connsiteX1" fmla="*/ 5198916 w 5198916"/>
              <a:gd name="connsiteY1" fmla="*/ 0 h 6179387"/>
              <a:gd name="connsiteX2" fmla="*/ 5198916 w 5198916"/>
              <a:gd name="connsiteY2" fmla="*/ 6173828 h 6179387"/>
              <a:gd name="connsiteX3" fmla="*/ 1718207 w 5198916"/>
              <a:gd name="connsiteY3" fmla="*/ 6179387 h 6179387"/>
              <a:gd name="connsiteX4" fmla="*/ 1791 w 5198916"/>
              <a:gd name="connsiteY4" fmla="*/ 3730952 h 6179387"/>
              <a:gd name="connsiteX5" fmla="*/ 454 w 5198916"/>
              <a:gd name="connsiteY5" fmla="*/ 586635 h 6179387"/>
              <a:gd name="connsiteX0" fmla="*/ 8476 w 5197245"/>
              <a:gd name="connsiteY0" fmla="*/ 39696 h 6179387"/>
              <a:gd name="connsiteX1" fmla="*/ 5197245 w 5197245"/>
              <a:gd name="connsiteY1" fmla="*/ 0 h 6179387"/>
              <a:gd name="connsiteX2" fmla="*/ 5197245 w 5197245"/>
              <a:gd name="connsiteY2" fmla="*/ 6173828 h 6179387"/>
              <a:gd name="connsiteX3" fmla="*/ 1716536 w 5197245"/>
              <a:gd name="connsiteY3" fmla="*/ 6179387 h 6179387"/>
              <a:gd name="connsiteX4" fmla="*/ 120 w 5197245"/>
              <a:gd name="connsiteY4" fmla="*/ 3730952 h 6179387"/>
              <a:gd name="connsiteX5" fmla="*/ 8476 w 5197245"/>
              <a:gd name="connsiteY5" fmla="*/ 39696 h 6179387"/>
              <a:gd name="connsiteX0" fmla="*/ 8476 w 5197245"/>
              <a:gd name="connsiteY0" fmla="*/ 0 h 6139691"/>
              <a:gd name="connsiteX1" fmla="*/ 5146357 w 5197245"/>
              <a:gd name="connsiteY1" fmla="*/ 191044 h 6139691"/>
              <a:gd name="connsiteX2" fmla="*/ 5197245 w 5197245"/>
              <a:gd name="connsiteY2" fmla="*/ 6134132 h 6139691"/>
              <a:gd name="connsiteX3" fmla="*/ 1716536 w 5197245"/>
              <a:gd name="connsiteY3" fmla="*/ 6139691 h 6139691"/>
              <a:gd name="connsiteX4" fmla="*/ 120 w 5197245"/>
              <a:gd name="connsiteY4" fmla="*/ 3691256 h 6139691"/>
              <a:gd name="connsiteX5" fmla="*/ 8476 w 5197245"/>
              <a:gd name="connsiteY5" fmla="*/ 0 h 6139691"/>
              <a:gd name="connsiteX0" fmla="*/ 8476 w 5197245"/>
              <a:gd name="connsiteY0" fmla="*/ 22604 h 6162295"/>
              <a:gd name="connsiteX1" fmla="*/ 5197245 w 5197245"/>
              <a:gd name="connsiteY1" fmla="*/ 0 h 6162295"/>
              <a:gd name="connsiteX2" fmla="*/ 5197245 w 5197245"/>
              <a:gd name="connsiteY2" fmla="*/ 6156736 h 6162295"/>
              <a:gd name="connsiteX3" fmla="*/ 1716536 w 5197245"/>
              <a:gd name="connsiteY3" fmla="*/ 6162295 h 6162295"/>
              <a:gd name="connsiteX4" fmla="*/ 120 w 5197245"/>
              <a:gd name="connsiteY4" fmla="*/ 3713860 h 6162295"/>
              <a:gd name="connsiteX5" fmla="*/ 8476 w 5197245"/>
              <a:gd name="connsiteY5" fmla="*/ 22604 h 6162295"/>
              <a:gd name="connsiteX0" fmla="*/ 2115 w 5197245"/>
              <a:gd name="connsiteY0" fmla="*/ 5512 h 6162295"/>
              <a:gd name="connsiteX1" fmla="*/ 5197245 w 5197245"/>
              <a:gd name="connsiteY1" fmla="*/ 0 h 6162295"/>
              <a:gd name="connsiteX2" fmla="*/ 5197245 w 5197245"/>
              <a:gd name="connsiteY2" fmla="*/ 6156736 h 6162295"/>
              <a:gd name="connsiteX3" fmla="*/ 1716536 w 5197245"/>
              <a:gd name="connsiteY3" fmla="*/ 6162295 h 6162295"/>
              <a:gd name="connsiteX4" fmla="*/ 120 w 5197245"/>
              <a:gd name="connsiteY4" fmla="*/ 3713860 h 6162295"/>
              <a:gd name="connsiteX5" fmla="*/ 2115 w 5197245"/>
              <a:gd name="connsiteY5" fmla="*/ 5512 h 61622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197245" h="6162295">
                <a:moveTo>
                  <a:pt x="2115" y="5512"/>
                </a:moveTo>
                <a:lnTo>
                  <a:pt x="5197245" y="0"/>
                </a:lnTo>
                <a:lnTo>
                  <a:pt x="5197245" y="6156736"/>
                </a:lnTo>
                <a:lnTo>
                  <a:pt x="1716536" y="6162295"/>
                </a:lnTo>
                <a:cubicBezTo>
                  <a:pt x="687422" y="5852163"/>
                  <a:pt x="-10492" y="4567531"/>
                  <a:pt x="120" y="3713860"/>
                </a:cubicBezTo>
                <a:cubicBezTo>
                  <a:pt x="2112" y="2510597"/>
                  <a:pt x="123" y="1208775"/>
                  <a:pt x="2115" y="5512"/>
                </a:cubicBez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sz="1200"/>
            </a:lvl1pPr>
          </a:lstStyle>
          <a:p>
            <a:r>
              <a:rPr lang="en-AU" dirty="0"/>
              <a:t> Click icon to insert picture</a:t>
            </a:r>
          </a:p>
          <a:p>
            <a:endParaRPr lang="en-AU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E05E8E5-FC3F-4B02-8560-314161E6593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b="0">
                <a:solidFill>
                  <a:schemeClr val="bg1"/>
                </a:solidFill>
              </a:defRPr>
            </a:lvl1pPr>
          </a:lstStyle>
          <a:p>
            <a:r>
              <a:rPr lang="en-AU"/>
              <a:t>SLAT7806 Research Methods</a:t>
            </a:r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783E44-C534-44A2-8F6E-F9372FE5C6E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5B945E3-14E3-4804-9C19-FEC6CFB9A20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5326" y="2204864"/>
            <a:ext cx="3384000" cy="4093424"/>
          </a:xfrm>
          <a:prstGeom prst="rect">
            <a:avLst/>
          </a:prstGeom>
        </p:spPr>
        <p:txBody>
          <a:bodyPr/>
          <a:lstStyle>
            <a:lvl1pPr>
              <a:buNone/>
              <a:defRPr lang="en-US" dirty="0"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 lang="en-US" dirty="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 lang="en-US" dirty="0">
                <a:solidFill>
                  <a:schemeClr val="bg1"/>
                </a:solidFill>
              </a:defRPr>
            </a:lvl3pPr>
            <a:lvl4pPr>
              <a:defRPr lang="en-US" dirty="0">
                <a:solidFill>
                  <a:schemeClr val="bg1"/>
                </a:solidFill>
              </a:defRPr>
            </a:lvl4pPr>
            <a:lvl5pPr>
              <a:defRPr lang="en-US" dirty="0">
                <a:solidFill>
                  <a:schemeClr val="bg1"/>
                </a:solidFill>
              </a:defRPr>
            </a:lvl5pPr>
            <a:lvl6pPr>
              <a:defRPr lang="en-AU" dirty="0">
                <a:solidFill>
                  <a:schemeClr val="bg1"/>
                </a:solidFill>
              </a:defRPr>
            </a:lvl6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3322D7A-8171-44C9-AFA6-24E34B78763E}"/>
              </a:ext>
            </a:extLst>
          </p:cNvPr>
          <p:cNvSpPr txBox="1"/>
          <p:nvPr userDrawn="1"/>
        </p:nvSpPr>
        <p:spPr>
          <a:xfrm>
            <a:off x="1" y="-1053499"/>
            <a:ext cx="7632171" cy="95410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AU" sz="1400" dirty="0">
                <a:solidFill>
                  <a:schemeClr val="bg1"/>
                </a:solidFill>
              </a:rPr>
              <a:t>For this slide design, you can change the background colour</a:t>
            </a:r>
          </a:p>
          <a:p>
            <a:r>
              <a:rPr lang="en-AU" sz="1400" dirty="0">
                <a:solidFill>
                  <a:schemeClr val="bg1"/>
                </a:solidFill>
              </a:rPr>
              <a:t>by right-clicking somewhere on the slide, not in a content placeholder.</a:t>
            </a:r>
          </a:p>
          <a:p>
            <a:r>
              <a:rPr lang="en-US" sz="1400" dirty="0">
                <a:solidFill>
                  <a:schemeClr val="bg1"/>
                </a:solidFill>
              </a:rPr>
              <a:t>‘Format Background</a:t>
            </a:r>
          </a:p>
          <a:p>
            <a:r>
              <a:rPr lang="en-US" sz="1400" dirty="0">
                <a:solidFill>
                  <a:schemeClr val="bg1"/>
                </a:solidFill>
              </a:rPr>
              <a:t>Under the ‘Fill’ menu, ‘change ‘Solid fill’ to a </a:t>
            </a:r>
            <a:r>
              <a:rPr lang="en-US" sz="1400" dirty="0" err="1">
                <a:solidFill>
                  <a:schemeClr val="bg1"/>
                </a:solidFill>
              </a:rPr>
              <a:t>colour</a:t>
            </a:r>
            <a:r>
              <a:rPr lang="en-US" sz="1400" dirty="0">
                <a:solidFill>
                  <a:schemeClr val="bg1"/>
                </a:solidFill>
              </a:rPr>
              <a:t> from the palette</a:t>
            </a:r>
            <a:endParaRPr lang="en-AU" sz="1400" dirty="0">
              <a:solidFill>
                <a:schemeClr val="bg1"/>
              </a:solidFill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7F45073E-2992-405B-AB05-A3E6ADD287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6" y="1052736"/>
            <a:ext cx="3384549" cy="1008112"/>
          </a:xfrm>
        </p:spPr>
        <p:txBody>
          <a:bodyPr anchor="t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426045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Image Half Al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9">
            <a:extLst>
              <a:ext uri="{FF2B5EF4-FFF2-40B4-BE49-F238E27FC236}">
                <a16:creationId xmlns:a16="http://schemas.microsoft.com/office/drawing/2014/main" id="{8FB0C548-DD10-4ED1-BA05-293A119D2AEB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102278" y="-2778"/>
            <a:ext cx="6093632" cy="6860624"/>
          </a:xfrm>
          <a:custGeom>
            <a:avLst/>
            <a:gdLst>
              <a:gd name="connsiteX0" fmla="*/ 0 w 5187576"/>
              <a:gd name="connsiteY0" fmla="*/ 0 h 5919694"/>
              <a:gd name="connsiteX1" fmla="*/ 5187576 w 5187576"/>
              <a:gd name="connsiteY1" fmla="*/ 0 h 5919694"/>
              <a:gd name="connsiteX2" fmla="*/ 5187576 w 5187576"/>
              <a:gd name="connsiteY2" fmla="*/ 5919694 h 5919694"/>
              <a:gd name="connsiteX3" fmla="*/ 0 w 5187576"/>
              <a:gd name="connsiteY3" fmla="*/ 5919694 h 5919694"/>
              <a:gd name="connsiteX4" fmla="*/ 0 w 5187576"/>
              <a:gd name="connsiteY4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5977 w 5193553"/>
              <a:gd name="connsiteY3" fmla="*/ 5919694 h 5919694"/>
              <a:gd name="connsiteX4" fmla="*/ 0 w 5193553"/>
              <a:gd name="connsiteY4" fmla="*/ 3609788 h 5919694"/>
              <a:gd name="connsiteX5" fmla="*/ 5977 w 5193553"/>
              <a:gd name="connsiteY5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002119 w 5193553"/>
              <a:gd name="connsiteY3" fmla="*/ 5916706 h 5919694"/>
              <a:gd name="connsiteX4" fmla="*/ 5977 w 5193553"/>
              <a:gd name="connsiteY4" fmla="*/ 5919694 h 5919694"/>
              <a:gd name="connsiteX5" fmla="*/ 0 w 5193553"/>
              <a:gd name="connsiteY5" fmla="*/ 3609788 h 5919694"/>
              <a:gd name="connsiteX6" fmla="*/ 5977 w 5193553"/>
              <a:gd name="connsiteY6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002119 w 5193553"/>
              <a:gd name="connsiteY3" fmla="*/ 5916706 h 5919694"/>
              <a:gd name="connsiteX4" fmla="*/ 5977 w 5193553"/>
              <a:gd name="connsiteY4" fmla="*/ 5919694 h 5919694"/>
              <a:gd name="connsiteX5" fmla="*/ 0 w 5193553"/>
              <a:gd name="connsiteY5" fmla="*/ 3609788 h 5919694"/>
              <a:gd name="connsiteX6" fmla="*/ 5977 w 5193553"/>
              <a:gd name="connsiteY6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002119 w 5193553"/>
              <a:gd name="connsiteY3" fmla="*/ 5916706 h 5919694"/>
              <a:gd name="connsiteX4" fmla="*/ 0 w 5193553"/>
              <a:gd name="connsiteY4" fmla="*/ 3609788 h 5919694"/>
              <a:gd name="connsiteX5" fmla="*/ 5977 w 5193553"/>
              <a:gd name="connsiteY5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002119 w 5193553"/>
              <a:gd name="connsiteY3" fmla="*/ 5916706 h 5919694"/>
              <a:gd name="connsiteX4" fmla="*/ 0 w 5193553"/>
              <a:gd name="connsiteY4" fmla="*/ 3609788 h 5919694"/>
              <a:gd name="connsiteX5" fmla="*/ 5977 w 5193553"/>
              <a:gd name="connsiteY5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002119 w 5193553"/>
              <a:gd name="connsiteY3" fmla="*/ 5916706 h 5919694"/>
              <a:gd name="connsiteX4" fmla="*/ 0 w 5193553"/>
              <a:gd name="connsiteY4" fmla="*/ 3609788 h 5919694"/>
              <a:gd name="connsiteX5" fmla="*/ 5977 w 5193553"/>
              <a:gd name="connsiteY5" fmla="*/ 0 h 5919694"/>
              <a:gd name="connsiteX0" fmla="*/ 5979 w 5193555"/>
              <a:gd name="connsiteY0" fmla="*/ 0 h 5919694"/>
              <a:gd name="connsiteX1" fmla="*/ 5193555 w 5193555"/>
              <a:gd name="connsiteY1" fmla="*/ 0 h 5919694"/>
              <a:gd name="connsiteX2" fmla="*/ 5193555 w 5193555"/>
              <a:gd name="connsiteY2" fmla="*/ 5919694 h 5919694"/>
              <a:gd name="connsiteX3" fmla="*/ 2002121 w 5193555"/>
              <a:gd name="connsiteY3" fmla="*/ 5916706 h 5919694"/>
              <a:gd name="connsiteX4" fmla="*/ 2 w 5193555"/>
              <a:gd name="connsiteY4" fmla="*/ 3609788 h 5919694"/>
              <a:gd name="connsiteX5" fmla="*/ 5979 w 5193555"/>
              <a:gd name="connsiteY5" fmla="*/ 0 h 5919694"/>
              <a:gd name="connsiteX0" fmla="*/ 5979 w 5193555"/>
              <a:gd name="connsiteY0" fmla="*/ 0 h 5919694"/>
              <a:gd name="connsiteX1" fmla="*/ 5193555 w 5193555"/>
              <a:gd name="connsiteY1" fmla="*/ 0 h 5919694"/>
              <a:gd name="connsiteX2" fmla="*/ 5193555 w 5193555"/>
              <a:gd name="connsiteY2" fmla="*/ 5919694 h 5919694"/>
              <a:gd name="connsiteX3" fmla="*/ 2002121 w 5193555"/>
              <a:gd name="connsiteY3" fmla="*/ 5916706 h 5919694"/>
              <a:gd name="connsiteX4" fmla="*/ 2 w 5193555"/>
              <a:gd name="connsiteY4" fmla="*/ 3609788 h 5919694"/>
              <a:gd name="connsiteX5" fmla="*/ 5979 w 5193555"/>
              <a:gd name="connsiteY5" fmla="*/ 0 h 5919694"/>
              <a:gd name="connsiteX0" fmla="*/ 5979 w 5193555"/>
              <a:gd name="connsiteY0" fmla="*/ 0 h 5919694"/>
              <a:gd name="connsiteX1" fmla="*/ 5193555 w 5193555"/>
              <a:gd name="connsiteY1" fmla="*/ 0 h 5919694"/>
              <a:gd name="connsiteX2" fmla="*/ 5193555 w 5193555"/>
              <a:gd name="connsiteY2" fmla="*/ 5919694 h 5919694"/>
              <a:gd name="connsiteX3" fmla="*/ 2002121 w 5193555"/>
              <a:gd name="connsiteY3" fmla="*/ 5916706 h 5919694"/>
              <a:gd name="connsiteX4" fmla="*/ 2 w 5193555"/>
              <a:gd name="connsiteY4" fmla="*/ 3609788 h 5919694"/>
              <a:gd name="connsiteX5" fmla="*/ 5979 w 5193555"/>
              <a:gd name="connsiteY5" fmla="*/ 0 h 5919694"/>
              <a:gd name="connsiteX0" fmla="*/ 5979 w 5193555"/>
              <a:gd name="connsiteY0" fmla="*/ 0 h 5919694"/>
              <a:gd name="connsiteX1" fmla="*/ 5193555 w 5193555"/>
              <a:gd name="connsiteY1" fmla="*/ 0 h 5919694"/>
              <a:gd name="connsiteX2" fmla="*/ 5193555 w 5193555"/>
              <a:gd name="connsiteY2" fmla="*/ 5919694 h 5919694"/>
              <a:gd name="connsiteX3" fmla="*/ 2002121 w 5193555"/>
              <a:gd name="connsiteY3" fmla="*/ 5916706 h 5919694"/>
              <a:gd name="connsiteX4" fmla="*/ 2 w 5193555"/>
              <a:gd name="connsiteY4" fmla="*/ 3609788 h 5919694"/>
              <a:gd name="connsiteX5" fmla="*/ 5979 w 5193555"/>
              <a:gd name="connsiteY5" fmla="*/ 0 h 5919694"/>
              <a:gd name="connsiteX0" fmla="*/ 5979 w 5193555"/>
              <a:gd name="connsiteY0" fmla="*/ 0 h 5919694"/>
              <a:gd name="connsiteX1" fmla="*/ 5193555 w 5193555"/>
              <a:gd name="connsiteY1" fmla="*/ 0 h 5919694"/>
              <a:gd name="connsiteX2" fmla="*/ 5193555 w 5193555"/>
              <a:gd name="connsiteY2" fmla="*/ 5919694 h 5919694"/>
              <a:gd name="connsiteX3" fmla="*/ 2687921 w 5193555"/>
              <a:gd name="connsiteY3" fmla="*/ 5101592 h 5919694"/>
              <a:gd name="connsiteX4" fmla="*/ 2 w 5193555"/>
              <a:gd name="connsiteY4" fmla="*/ 3609788 h 5919694"/>
              <a:gd name="connsiteX5" fmla="*/ 5979 w 5193555"/>
              <a:gd name="connsiteY5" fmla="*/ 0 h 5919694"/>
              <a:gd name="connsiteX0" fmla="*/ 5979 w 5193555"/>
              <a:gd name="connsiteY0" fmla="*/ 0 h 5919694"/>
              <a:gd name="connsiteX1" fmla="*/ 5193555 w 5193555"/>
              <a:gd name="connsiteY1" fmla="*/ 0 h 5919694"/>
              <a:gd name="connsiteX2" fmla="*/ 5193555 w 5193555"/>
              <a:gd name="connsiteY2" fmla="*/ 5919694 h 5919694"/>
              <a:gd name="connsiteX3" fmla="*/ 2537903 w 5193555"/>
              <a:gd name="connsiteY3" fmla="*/ 5916707 h 5919694"/>
              <a:gd name="connsiteX4" fmla="*/ 2 w 5193555"/>
              <a:gd name="connsiteY4" fmla="*/ 3609788 h 5919694"/>
              <a:gd name="connsiteX5" fmla="*/ 5979 w 5193555"/>
              <a:gd name="connsiteY5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537901 w 5193553"/>
              <a:gd name="connsiteY3" fmla="*/ 5916707 h 5919694"/>
              <a:gd name="connsiteX4" fmla="*/ 0 w 5193553"/>
              <a:gd name="connsiteY4" fmla="*/ 3609788 h 5919694"/>
              <a:gd name="connsiteX5" fmla="*/ 5977 w 5193553"/>
              <a:gd name="connsiteY5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537901 w 5193553"/>
              <a:gd name="connsiteY3" fmla="*/ 5916707 h 5919694"/>
              <a:gd name="connsiteX4" fmla="*/ 0 w 5193553"/>
              <a:gd name="connsiteY4" fmla="*/ 3609788 h 5919694"/>
              <a:gd name="connsiteX5" fmla="*/ 5977 w 5193553"/>
              <a:gd name="connsiteY5" fmla="*/ 0 h 5919694"/>
              <a:gd name="connsiteX0" fmla="*/ 16692 w 5204268"/>
              <a:gd name="connsiteY0" fmla="*/ 0 h 5919694"/>
              <a:gd name="connsiteX1" fmla="*/ 5204268 w 5204268"/>
              <a:gd name="connsiteY1" fmla="*/ 0 h 5919694"/>
              <a:gd name="connsiteX2" fmla="*/ 5204268 w 5204268"/>
              <a:gd name="connsiteY2" fmla="*/ 5919694 h 5919694"/>
              <a:gd name="connsiteX3" fmla="*/ 2548616 w 5204268"/>
              <a:gd name="connsiteY3" fmla="*/ 5916707 h 5919694"/>
              <a:gd name="connsiteX4" fmla="*/ 0 w 5204268"/>
              <a:gd name="connsiteY4" fmla="*/ 3438185 h 5919694"/>
              <a:gd name="connsiteX5" fmla="*/ 16692 w 5204268"/>
              <a:gd name="connsiteY5" fmla="*/ 0 h 5919694"/>
              <a:gd name="connsiteX0" fmla="*/ 16692 w 5204268"/>
              <a:gd name="connsiteY0" fmla="*/ 0 h 5919694"/>
              <a:gd name="connsiteX1" fmla="*/ 5204268 w 5204268"/>
              <a:gd name="connsiteY1" fmla="*/ 0 h 5919694"/>
              <a:gd name="connsiteX2" fmla="*/ 5204268 w 5204268"/>
              <a:gd name="connsiteY2" fmla="*/ 5919694 h 5919694"/>
              <a:gd name="connsiteX3" fmla="*/ 2548616 w 5204268"/>
              <a:gd name="connsiteY3" fmla="*/ 5916707 h 5919694"/>
              <a:gd name="connsiteX4" fmla="*/ 0 w 5204268"/>
              <a:gd name="connsiteY4" fmla="*/ 3438185 h 5919694"/>
              <a:gd name="connsiteX5" fmla="*/ 16692 w 5204268"/>
              <a:gd name="connsiteY5" fmla="*/ 0 h 5919694"/>
              <a:gd name="connsiteX0" fmla="*/ 112 w 5187688"/>
              <a:gd name="connsiteY0" fmla="*/ 0 h 5919694"/>
              <a:gd name="connsiteX1" fmla="*/ 5187688 w 5187688"/>
              <a:gd name="connsiteY1" fmla="*/ 0 h 5919694"/>
              <a:gd name="connsiteX2" fmla="*/ 5187688 w 5187688"/>
              <a:gd name="connsiteY2" fmla="*/ 5919694 h 5919694"/>
              <a:gd name="connsiteX3" fmla="*/ 2532036 w 5187688"/>
              <a:gd name="connsiteY3" fmla="*/ 5916707 h 5919694"/>
              <a:gd name="connsiteX4" fmla="*/ 21520 w 5187688"/>
              <a:gd name="connsiteY4" fmla="*/ 3298360 h 5919694"/>
              <a:gd name="connsiteX5" fmla="*/ 112 w 5187688"/>
              <a:gd name="connsiteY5" fmla="*/ 0 h 5919694"/>
              <a:gd name="connsiteX0" fmla="*/ 2405 w 5189981"/>
              <a:gd name="connsiteY0" fmla="*/ 0 h 5919694"/>
              <a:gd name="connsiteX1" fmla="*/ 5189981 w 5189981"/>
              <a:gd name="connsiteY1" fmla="*/ 0 h 5919694"/>
              <a:gd name="connsiteX2" fmla="*/ 5189981 w 5189981"/>
              <a:gd name="connsiteY2" fmla="*/ 5919694 h 5919694"/>
              <a:gd name="connsiteX3" fmla="*/ 2534329 w 5189981"/>
              <a:gd name="connsiteY3" fmla="*/ 5916707 h 5919694"/>
              <a:gd name="connsiteX4" fmla="*/ 0 w 5189981"/>
              <a:gd name="connsiteY4" fmla="*/ 3164891 h 5919694"/>
              <a:gd name="connsiteX5" fmla="*/ 2405 w 5189981"/>
              <a:gd name="connsiteY5" fmla="*/ 0 h 5919694"/>
              <a:gd name="connsiteX0" fmla="*/ 2532 w 5190108"/>
              <a:gd name="connsiteY0" fmla="*/ 0 h 5919694"/>
              <a:gd name="connsiteX1" fmla="*/ 5190108 w 5190108"/>
              <a:gd name="connsiteY1" fmla="*/ 0 h 5919694"/>
              <a:gd name="connsiteX2" fmla="*/ 5190108 w 5190108"/>
              <a:gd name="connsiteY2" fmla="*/ 5919694 h 5919694"/>
              <a:gd name="connsiteX3" fmla="*/ 2534456 w 5190108"/>
              <a:gd name="connsiteY3" fmla="*/ 5916707 h 5919694"/>
              <a:gd name="connsiteX4" fmla="*/ 127 w 5190108"/>
              <a:gd name="connsiteY4" fmla="*/ 3164891 h 5919694"/>
              <a:gd name="connsiteX5" fmla="*/ 2532 w 5190108"/>
              <a:gd name="connsiteY5" fmla="*/ 0 h 5919694"/>
              <a:gd name="connsiteX0" fmla="*/ 2464 w 5190040"/>
              <a:gd name="connsiteY0" fmla="*/ 0 h 5919694"/>
              <a:gd name="connsiteX1" fmla="*/ 5190040 w 5190040"/>
              <a:gd name="connsiteY1" fmla="*/ 0 h 5919694"/>
              <a:gd name="connsiteX2" fmla="*/ 5190040 w 5190040"/>
              <a:gd name="connsiteY2" fmla="*/ 5919694 h 5919694"/>
              <a:gd name="connsiteX3" fmla="*/ 2534388 w 5190040"/>
              <a:gd name="connsiteY3" fmla="*/ 5916707 h 5919694"/>
              <a:gd name="connsiteX4" fmla="*/ 59 w 5190040"/>
              <a:gd name="connsiteY4" fmla="*/ 3164891 h 5919694"/>
              <a:gd name="connsiteX5" fmla="*/ 2464 w 5190040"/>
              <a:gd name="connsiteY5" fmla="*/ 0 h 5919694"/>
              <a:gd name="connsiteX0" fmla="*/ 2512 w 5190088"/>
              <a:gd name="connsiteY0" fmla="*/ 0 h 5919694"/>
              <a:gd name="connsiteX1" fmla="*/ 5190088 w 5190088"/>
              <a:gd name="connsiteY1" fmla="*/ 0 h 5919694"/>
              <a:gd name="connsiteX2" fmla="*/ 5190088 w 5190088"/>
              <a:gd name="connsiteY2" fmla="*/ 5919694 h 5919694"/>
              <a:gd name="connsiteX3" fmla="*/ 2534436 w 5190088"/>
              <a:gd name="connsiteY3" fmla="*/ 5916707 h 5919694"/>
              <a:gd name="connsiteX4" fmla="*/ 107 w 5190088"/>
              <a:gd name="connsiteY4" fmla="*/ 3164891 h 5919694"/>
              <a:gd name="connsiteX5" fmla="*/ 2512 w 5190088"/>
              <a:gd name="connsiteY5" fmla="*/ 0 h 5919694"/>
              <a:gd name="connsiteX0" fmla="*/ 2406 w 5189982"/>
              <a:gd name="connsiteY0" fmla="*/ 0 h 5919694"/>
              <a:gd name="connsiteX1" fmla="*/ 5189982 w 5189982"/>
              <a:gd name="connsiteY1" fmla="*/ 0 h 5919694"/>
              <a:gd name="connsiteX2" fmla="*/ 5189982 w 5189982"/>
              <a:gd name="connsiteY2" fmla="*/ 5919694 h 5919694"/>
              <a:gd name="connsiteX3" fmla="*/ 2534330 w 5189982"/>
              <a:gd name="connsiteY3" fmla="*/ 5916707 h 5919694"/>
              <a:gd name="connsiteX4" fmla="*/ 1 w 5189982"/>
              <a:gd name="connsiteY4" fmla="*/ 3164891 h 5919694"/>
              <a:gd name="connsiteX5" fmla="*/ 2406 w 5189982"/>
              <a:gd name="connsiteY5" fmla="*/ 0 h 5919694"/>
              <a:gd name="connsiteX0" fmla="*/ 216 w 5198678"/>
              <a:gd name="connsiteY0" fmla="*/ 333321 h 5919694"/>
              <a:gd name="connsiteX1" fmla="*/ 5198678 w 5198678"/>
              <a:gd name="connsiteY1" fmla="*/ 0 h 5919694"/>
              <a:gd name="connsiteX2" fmla="*/ 5198678 w 5198678"/>
              <a:gd name="connsiteY2" fmla="*/ 5919694 h 5919694"/>
              <a:gd name="connsiteX3" fmla="*/ 2543026 w 5198678"/>
              <a:gd name="connsiteY3" fmla="*/ 5916707 h 5919694"/>
              <a:gd name="connsiteX4" fmla="*/ 8697 w 5198678"/>
              <a:gd name="connsiteY4" fmla="*/ 3164891 h 5919694"/>
              <a:gd name="connsiteX5" fmla="*/ 216 w 5198678"/>
              <a:gd name="connsiteY5" fmla="*/ 333321 h 5919694"/>
              <a:gd name="connsiteX0" fmla="*/ 216 w 5198678"/>
              <a:gd name="connsiteY0" fmla="*/ 0 h 5586373"/>
              <a:gd name="connsiteX1" fmla="*/ 5198678 w 5198678"/>
              <a:gd name="connsiteY1" fmla="*/ 28985 h 5586373"/>
              <a:gd name="connsiteX2" fmla="*/ 5198678 w 5198678"/>
              <a:gd name="connsiteY2" fmla="*/ 5586373 h 5586373"/>
              <a:gd name="connsiteX3" fmla="*/ 2543026 w 5198678"/>
              <a:gd name="connsiteY3" fmla="*/ 5583386 h 5586373"/>
              <a:gd name="connsiteX4" fmla="*/ 8697 w 5198678"/>
              <a:gd name="connsiteY4" fmla="*/ 2831570 h 5586373"/>
              <a:gd name="connsiteX5" fmla="*/ 216 w 5198678"/>
              <a:gd name="connsiteY5" fmla="*/ 0 h 5586373"/>
              <a:gd name="connsiteX0" fmla="*/ 216 w 5198678"/>
              <a:gd name="connsiteY0" fmla="*/ 0 h 5571881"/>
              <a:gd name="connsiteX1" fmla="*/ 5198678 w 5198678"/>
              <a:gd name="connsiteY1" fmla="*/ 14493 h 5571881"/>
              <a:gd name="connsiteX2" fmla="*/ 5198678 w 5198678"/>
              <a:gd name="connsiteY2" fmla="*/ 5571881 h 5571881"/>
              <a:gd name="connsiteX3" fmla="*/ 2543026 w 5198678"/>
              <a:gd name="connsiteY3" fmla="*/ 5568894 h 5571881"/>
              <a:gd name="connsiteX4" fmla="*/ 8697 w 5198678"/>
              <a:gd name="connsiteY4" fmla="*/ 2817078 h 5571881"/>
              <a:gd name="connsiteX5" fmla="*/ 216 w 5198678"/>
              <a:gd name="connsiteY5" fmla="*/ 0 h 5571881"/>
              <a:gd name="connsiteX0" fmla="*/ 216 w 5198678"/>
              <a:gd name="connsiteY0" fmla="*/ 15941 h 5587822"/>
              <a:gd name="connsiteX1" fmla="*/ 5198678 w 5198678"/>
              <a:gd name="connsiteY1" fmla="*/ 0 h 5587822"/>
              <a:gd name="connsiteX2" fmla="*/ 5198678 w 5198678"/>
              <a:gd name="connsiteY2" fmla="*/ 5587822 h 5587822"/>
              <a:gd name="connsiteX3" fmla="*/ 2543026 w 5198678"/>
              <a:gd name="connsiteY3" fmla="*/ 5584835 h 5587822"/>
              <a:gd name="connsiteX4" fmla="*/ 8697 w 5198678"/>
              <a:gd name="connsiteY4" fmla="*/ 2833019 h 5587822"/>
              <a:gd name="connsiteX5" fmla="*/ 216 w 5198678"/>
              <a:gd name="connsiteY5" fmla="*/ 15941 h 5587822"/>
              <a:gd name="connsiteX0" fmla="*/ 216 w 5198678"/>
              <a:gd name="connsiteY0" fmla="*/ 629 h 5587822"/>
              <a:gd name="connsiteX1" fmla="*/ 5198678 w 5198678"/>
              <a:gd name="connsiteY1" fmla="*/ 0 h 5587822"/>
              <a:gd name="connsiteX2" fmla="*/ 5198678 w 5198678"/>
              <a:gd name="connsiteY2" fmla="*/ 5587822 h 5587822"/>
              <a:gd name="connsiteX3" fmla="*/ 2543026 w 5198678"/>
              <a:gd name="connsiteY3" fmla="*/ 5584835 h 5587822"/>
              <a:gd name="connsiteX4" fmla="*/ 8697 w 5198678"/>
              <a:gd name="connsiteY4" fmla="*/ 2833019 h 5587822"/>
              <a:gd name="connsiteX5" fmla="*/ 216 w 5198678"/>
              <a:gd name="connsiteY5" fmla="*/ 629 h 5587822"/>
              <a:gd name="connsiteX0" fmla="*/ 454 w 5198916"/>
              <a:gd name="connsiteY0" fmla="*/ 629 h 5587822"/>
              <a:gd name="connsiteX1" fmla="*/ 5198916 w 5198916"/>
              <a:gd name="connsiteY1" fmla="*/ 0 h 5587822"/>
              <a:gd name="connsiteX2" fmla="*/ 5198916 w 5198916"/>
              <a:gd name="connsiteY2" fmla="*/ 5587822 h 5587822"/>
              <a:gd name="connsiteX3" fmla="*/ 2543264 w 5198916"/>
              <a:gd name="connsiteY3" fmla="*/ 5584835 h 5587822"/>
              <a:gd name="connsiteX4" fmla="*/ 1791 w 5198916"/>
              <a:gd name="connsiteY4" fmla="*/ 3144946 h 5587822"/>
              <a:gd name="connsiteX5" fmla="*/ 454 w 5198916"/>
              <a:gd name="connsiteY5" fmla="*/ 629 h 5587822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921758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921758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921758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921758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921758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4083303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4089175"/>
              <a:gd name="connsiteY0" fmla="*/ 629 h 5595711"/>
              <a:gd name="connsiteX1" fmla="*/ 4083303 w 4089175"/>
              <a:gd name="connsiteY1" fmla="*/ 0 h 5595711"/>
              <a:gd name="connsiteX2" fmla="*/ 4089175 w 4089175"/>
              <a:gd name="connsiteY2" fmla="*/ 5595711 h 5595711"/>
              <a:gd name="connsiteX3" fmla="*/ 1718207 w 4089175"/>
              <a:gd name="connsiteY3" fmla="*/ 5593381 h 5595711"/>
              <a:gd name="connsiteX4" fmla="*/ 1791 w 4089175"/>
              <a:gd name="connsiteY4" fmla="*/ 3144946 h 5595711"/>
              <a:gd name="connsiteX5" fmla="*/ 454 w 4089175"/>
              <a:gd name="connsiteY5" fmla="*/ 629 h 5595711"/>
              <a:gd name="connsiteX0" fmla="*/ 454 w 4083340"/>
              <a:gd name="connsiteY0" fmla="*/ 629 h 5593381"/>
              <a:gd name="connsiteX1" fmla="*/ 4083303 w 4083340"/>
              <a:gd name="connsiteY1" fmla="*/ 0 h 5593381"/>
              <a:gd name="connsiteX2" fmla="*/ 4012844 w 4083340"/>
              <a:gd name="connsiteY2" fmla="*/ 5591438 h 5593381"/>
              <a:gd name="connsiteX3" fmla="*/ 1718207 w 4083340"/>
              <a:gd name="connsiteY3" fmla="*/ 5593381 h 5593381"/>
              <a:gd name="connsiteX4" fmla="*/ 1791 w 4083340"/>
              <a:gd name="connsiteY4" fmla="*/ 3144946 h 5593381"/>
              <a:gd name="connsiteX5" fmla="*/ 454 w 4083340"/>
              <a:gd name="connsiteY5" fmla="*/ 629 h 5593381"/>
              <a:gd name="connsiteX0" fmla="*/ 454 w 4083459"/>
              <a:gd name="connsiteY0" fmla="*/ 629 h 5593381"/>
              <a:gd name="connsiteX1" fmla="*/ 4083303 w 4083459"/>
              <a:gd name="connsiteY1" fmla="*/ 0 h 5593381"/>
              <a:gd name="connsiteX2" fmla="*/ 4070093 w 4083459"/>
              <a:gd name="connsiteY2" fmla="*/ 5591439 h 5593381"/>
              <a:gd name="connsiteX3" fmla="*/ 1718207 w 4083459"/>
              <a:gd name="connsiteY3" fmla="*/ 5593381 h 5593381"/>
              <a:gd name="connsiteX4" fmla="*/ 1791 w 4083459"/>
              <a:gd name="connsiteY4" fmla="*/ 3144946 h 5593381"/>
              <a:gd name="connsiteX5" fmla="*/ 454 w 4083459"/>
              <a:gd name="connsiteY5" fmla="*/ 629 h 5593381"/>
              <a:gd name="connsiteX0" fmla="*/ 454 w 4071095"/>
              <a:gd name="connsiteY0" fmla="*/ 0 h 5592752"/>
              <a:gd name="connsiteX1" fmla="*/ 4070582 w 4071095"/>
              <a:gd name="connsiteY1" fmla="*/ 3644 h 5592752"/>
              <a:gd name="connsiteX2" fmla="*/ 4070093 w 4071095"/>
              <a:gd name="connsiteY2" fmla="*/ 5590810 h 5592752"/>
              <a:gd name="connsiteX3" fmla="*/ 1718207 w 4071095"/>
              <a:gd name="connsiteY3" fmla="*/ 5592752 h 5592752"/>
              <a:gd name="connsiteX4" fmla="*/ 1791 w 4071095"/>
              <a:gd name="connsiteY4" fmla="*/ 3144317 h 5592752"/>
              <a:gd name="connsiteX5" fmla="*/ 454 w 4071095"/>
              <a:gd name="connsiteY5" fmla="*/ 0 h 5592752"/>
              <a:gd name="connsiteX0" fmla="*/ 454 w 4071095"/>
              <a:gd name="connsiteY0" fmla="*/ 0 h 5592752"/>
              <a:gd name="connsiteX1" fmla="*/ 4070582 w 4071095"/>
              <a:gd name="connsiteY1" fmla="*/ 3644 h 5592752"/>
              <a:gd name="connsiteX2" fmla="*/ 4070093 w 4071095"/>
              <a:gd name="connsiteY2" fmla="*/ 5590810 h 5592752"/>
              <a:gd name="connsiteX3" fmla="*/ 1718207 w 4071095"/>
              <a:gd name="connsiteY3" fmla="*/ 5592752 h 5592752"/>
              <a:gd name="connsiteX4" fmla="*/ 1791 w 4071095"/>
              <a:gd name="connsiteY4" fmla="*/ 3144317 h 5592752"/>
              <a:gd name="connsiteX5" fmla="*/ 454 w 4071095"/>
              <a:gd name="connsiteY5" fmla="*/ 0 h 5592752"/>
              <a:gd name="connsiteX0" fmla="*/ 454 w 4071095"/>
              <a:gd name="connsiteY0" fmla="*/ 10030 h 5602782"/>
              <a:gd name="connsiteX1" fmla="*/ 4070582 w 4071095"/>
              <a:gd name="connsiteY1" fmla="*/ 0 h 5602782"/>
              <a:gd name="connsiteX2" fmla="*/ 4070093 w 4071095"/>
              <a:gd name="connsiteY2" fmla="*/ 5600840 h 5602782"/>
              <a:gd name="connsiteX3" fmla="*/ 1718207 w 4071095"/>
              <a:gd name="connsiteY3" fmla="*/ 5602782 h 5602782"/>
              <a:gd name="connsiteX4" fmla="*/ 1791 w 4071095"/>
              <a:gd name="connsiteY4" fmla="*/ 3154347 h 5602782"/>
              <a:gd name="connsiteX5" fmla="*/ 454 w 4071095"/>
              <a:gd name="connsiteY5" fmla="*/ 10030 h 5602782"/>
              <a:gd name="connsiteX0" fmla="*/ 454 w 4070093"/>
              <a:gd name="connsiteY0" fmla="*/ 0 h 5592752"/>
              <a:gd name="connsiteX1" fmla="*/ 3943363 w 4070093"/>
              <a:gd name="connsiteY1" fmla="*/ 324970 h 5592752"/>
              <a:gd name="connsiteX2" fmla="*/ 4070093 w 4070093"/>
              <a:gd name="connsiteY2" fmla="*/ 5590810 h 5592752"/>
              <a:gd name="connsiteX3" fmla="*/ 1718207 w 4070093"/>
              <a:gd name="connsiteY3" fmla="*/ 5592752 h 5592752"/>
              <a:gd name="connsiteX4" fmla="*/ 1791 w 4070093"/>
              <a:gd name="connsiteY4" fmla="*/ 3144317 h 5592752"/>
              <a:gd name="connsiteX5" fmla="*/ 454 w 4070093"/>
              <a:gd name="connsiteY5" fmla="*/ 0 h 5592752"/>
              <a:gd name="connsiteX0" fmla="*/ 454 w 4071095"/>
              <a:gd name="connsiteY0" fmla="*/ 0 h 5592752"/>
              <a:gd name="connsiteX1" fmla="*/ 4070582 w 4071095"/>
              <a:gd name="connsiteY1" fmla="*/ 3644 h 5592752"/>
              <a:gd name="connsiteX2" fmla="*/ 4070093 w 4071095"/>
              <a:gd name="connsiteY2" fmla="*/ 5590810 h 5592752"/>
              <a:gd name="connsiteX3" fmla="*/ 1718207 w 4071095"/>
              <a:gd name="connsiteY3" fmla="*/ 5592752 h 5592752"/>
              <a:gd name="connsiteX4" fmla="*/ 1791 w 4071095"/>
              <a:gd name="connsiteY4" fmla="*/ 3144317 h 5592752"/>
              <a:gd name="connsiteX5" fmla="*/ 454 w 4071095"/>
              <a:gd name="connsiteY5" fmla="*/ 0 h 5592752"/>
              <a:gd name="connsiteX0" fmla="*/ 454 w 4071095"/>
              <a:gd name="connsiteY0" fmla="*/ 0 h 5592752"/>
              <a:gd name="connsiteX1" fmla="*/ 4070582 w 4071095"/>
              <a:gd name="connsiteY1" fmla="*/ 3644 h 5592752"/>
              <a:gd name="connsiteX2" fmla="*/ 4070093 w 4071095"/>
              <a:gd name="connsiteY2" fmla="*/ 5590810 h 5592752"/>
              <a:gd name="connsiteX3" fmla="*/ 1718207 w 4071095"/>
              <a:gd name="connsiteY3" fmla="*/ 5592752 h 5592752"/>
              <a:gd name="connsiteX4" fmla="*/ 1791 w 4071095"/>
              <a:gd name="connsiteY4" fmla="*/ 3144317 h 5592752"/>
              <a:gd name="connsiteX5" fmla="*/ 454 w 4071095"/>
              <a:gd name="connsiteY5" fmla="*/ 0 h 5592752"/>
              <a:gd name="connsiteX0" fmla="*/ 454 w 4071095"/>
              <a:gd name="connsiteY0" fmla="*/ 0 h 5592752"/>
              <a:gd name="connsiteX1" fmla="*/ 4070582 w 4071095"/>
              <a:gd name="connsiteY1" fmla="*/ 10480 h 5592752"/>
              <a:gd name="connsiteX2" fmla="*/ 4070093 w 4071095"/>
              <a:gd name="connsiteY2" fmla="*/ 5590810 h 5592752"/>
              <a:gd name="connsiteX3" fmla="*/ 1718207 w 4071095"/>
              <a:gd name="connsiteY3" fmla="*/ 5592752 h 5592752"/>
              <a:gd name="connsiteX4" fmla="*/ 1791 w 4071095"/>
              <a:gd name="connsiteY4" fmla="*/ 3144317 h 5592752"/>
              <a:gd name="connsiteX5" fmla="*/ 454 w 4071095"/>
              <a:gd name="connsiteY5" fmla="*/ 0 h 5592752"/>
              <a:gd name="connsiteX0" fmla="*/ 454 w 4071095"/>
              <a:gd name="connsiteY0" fmla="*/ 0 h 5592752"/>
              <a:gd name="connsiteX1" fmla="*/ 4070582 w 4071095"/>
              <a:gd name="connsiteY1" fmla="*/ 51501 h 5592752"/>
              <a:gd name="connsiteX2" fmla="*/ 4070093 w 4071095"/>
              <a:gd name="connsiteY2" fmla="*/ 5590810 h 5592752"/>
              <a:gd name="connsiteX3" fmla="*/ 1718207 w 4071095"/>
              <a:gd name="connsiteY3" fmla="*/ 5592752 h 5592752"/>
              <a:gd name="connsiteX4" fmla="*/ 1791 w 4071095"/>
              <a:gd name="connsiteY4" fmla="*/ 3144317 h 5592752"/>
              <a:gd name="connsiteX5" fmla="*/ 454 w 4071095"/>
              <a:gd name="connsiteY5" fmla="*/ 0 h 5592752"/>
              <a:gd name="connsiteX0" fmla="*/ 454 w 4071095"/>
              <a:gd name="connsiteY0" fmla="*/ 10030 h 5602782"/>
              <a:gd name="connsiteX1" fmla="*/ 4070582 w 4071095"/>
              <a:gd name="connsiteY1" fmla="*/ 0 h 5602782"/>
              <a:gd name="connsiteX2" fmla="*/ 4070093 w 4071095"/>
              <a:gd name="connsiteY2" fmla="*/ 5600840 h 5602782"/>
              <a:gd name="connsiteX3" fmla="*/ 1718207 w 4071095"/>
              <a:gd name="connsiteY3" fmla="*/ 5602782 h 5602782"/>
              <a:gd name="connsiteX4" fmla="*/ 1791 w 4071095"/>
              <a:gd name="connsiteY4" fmla="*/ 3154347 h 5602782"/>
              <a:gd name="connsiteX5" fmla="*/ 454 w 4071095"/>
              <a:gd name="connsiteY5" fmla="*/ 10030 h 5602782"/>
              <a:gd name="connsiteX0" fmla="*/ 14049 w 4069424"/>
              <a:gd name="connsiteY0" fmla="*/ 174112 h 5602782"/>
              <a:gd name="connsiteX1" fmla="*/ 4068911 w 4069424"/>
              <a:gd name="connsiteY1" fmla="*/ 0 h 5602782"/>
              <a:gd name="connsiteX2" fmla="*/ 4068422 w 4069424"/>
              <a:gd name="connsiteY2" fmla="*/ 5600840 h 5602782"/>
              <a:gd name="connsiteX3" fmla="*/ 1716536 w 4069424"/>
              <a:gd name="connsiteY3" fmla="*/ 5602782 h 5602782"/>
              <a:gd name="connsiteX4" fmla="*/ 120 w 4069424"/>
              <a:gd name="connsiteY4" fmla="*/ 3154347 h 5602782"/>
              <a:gd name="connsiteX5" fmla="*/ 14049 w 4069424"/>
              <a:gd name="connsiteY5" fmla="*/ 174112 h 5602782"/>
              <a:gd name="connsiteX0" fmla="*/ 454 w 4071095"/>
              <a:gd name="connsiteY0" fmla="*/ 10030 h 5602782"/>
              <a:gd name="connsiteX1" fmla="*/ 4070582 w 4071095"/>
              <a:gd name="connsiteY1" fmla="*/ 0 h 5602782"/>
              <a:gd name="connsiteX2" fmla="*/ 4070093 w 4071095"/>
              <a:gd name="connsiteY2" fmla="*/ 5600840 h 5602782"/>
              <a:gd name="connsiteX3" fmla="*/ 1718207 w 4071095"/>
              <a:gd name="connsiteY3" fmla="*/ 5602782 h 5602782"/>
              <a:gd name="connsiteX4" fmla="*/ 1791 w 4071095"/>
              <a:gd name="connsiteY4" fmla="*/ 3154347 h 5602782"/>
              <a:gd name="connsiteX5" fmla="*/ 454 w 4071095"/>
              <a:gd name="connsiteY5" fmla="*/ 10030 h 5602782"/>
              <a:gd name="connsiteX0" fmla="*/ 454 w 4070093"/>
              <a:gd name="connsiteY0" fmla="*/ 0 h 5592752"/>
              <a:gd name="connsiteX1" fmla="*/ 4065493 w 4070093"/>
              <a:gd name="connsiteY1" fmla="*/ 51501 h 5592752"/>
              <a:gd name="connsiteX2" fmla="*/ 4070093 w 4070093"/>
              <a:gd name="connsiteY2" fmla="*/ 5590810 h 5592752"/>
              <a:gd name="connsiteX3" fmla="*/ 1718207 w 4070093"/>
              <a:gd name="connsiteY3" fmla="*/ 5592752 h 5592752"/>
              <a:gd name="connsiteX4" fmla="*/ 1791 w 4070093"/>
              <a:gd name="connsiteY4" fmla="*/ 3144317 h 5592752"/>
              <a:gd name="connsiteX5" fmla="*/ 454 w 4070093"/>
              <a:gd name="connsiteY5" fmla="*/ 0 h 5592752"/>
              <a:gd name="connsiteX0" fmla="*/ 454 w 4071095"/>
              <a:gd name="connsiteY0" fmla="*/ 0 h 5592752"/>
              <a:gd name="connsiteX1" fmla="*/ 4070582 w 4071095"/>
              <a:gd name="connsiteY1" fmla="*/ 3644 h 5592752"/>
              <a:gd name="connsiteX2" fmla="*/ 4070093 w 4071095"/>
              <a:gd name="connsiteY2" fmla="*/ 5590810 h 5592752"/>
              <a:gd name="connsiteX3" fmla="*/ 1718207 w 4071095"/>
              <a:gd name="connsiteY3" fmla="*/ 5592752 h 5592752"/>
              <a:gd name="connsiteX4" fmla="*/ 1791 w 4071095"/>
              <a:gd name="connsiteY4" fmla="*/ 3144317 h 5592752"/>
              <a:gd name="connsiteX5" fmla="*/ 454 w 4071095"/>
              <a:gd name="connsiteY5" fmla="*/ 0 h 5592752"/>
              <a:gd name="connsiteX0" fmla="*/ 454 w 4071095"/>
              <a:gd name="connsiteY0" fmla="*/ 0 h 5592752"/>
              <a:gd name="connsiteX1" fmla="*/ 4070582 w 4071095"/>
              <a:gd name="connsiteY1" fmla="*/ 9341 h 5592752"/>
              <a:gd name="connsiteX2" fmla="*/ 4070093 w 4071095"/>
              <a:gd name="connsiteY2" fmla="*/ 5590810 h 5592752"/>
              <a:gd name="connsiteX3" fmla="*/ 1718207 w 4071095"/>
              <a:gd name="connsiteY3" fmla="*/ 5592752 h 5592752"/>
              <a:gd name="connsiteX4" fmla="*/ 1791 w 4071095"/>
              <a:gd name="connsiteY4" fmla="*/ 3144317 h 5592752"/>
              <a:gd name="connsiteX5" fmla="*/ 454 w 4071095"/>
              <a:gd name="connsiteY5" fmla="*/ 0 h 5592752"/>
              <a:gd name="connsiteX0" fmla="*/ 454 w 4071095"/>
              <a:gd name="connsiteY0" fmla="*/ 4333 h 5597085"/>
              <a:gd name="connsiteX1" fmla="*/ 4070582 w 4071095"/>
              <a:gd name="connsiteY1" fmla="*/ 0 h 5597085"/>
              <a:gd name="connsiteX2" fmla="*/ 4070093 w 4071095"/>
              <a:gd name="connsiteY2" fmla="*/ 5595143 h 5597085"/>
              <a:gd name="connsiteX3" fmla="*/ 1718207 w 4071095"/>
              <a:gd name="connsiteY3" fmla="*/ 5597085 h 5597085"/>
              <a:gd name="connsiteX4" fmla="*/ 1791 w 4071095"/>
              <a:gd name="connsiteY4" fmla="*/ 3148650 h 5597085"/>
              <a:gd name="connsiteX5" fmla="*/ 454 w 4071095"/>
              <a:gd name="connsiteY5" fmla="*/ 4333 h 5597085"/>
              <a:gd name="connsiteX0" fmla="*/ 454 w 4070093"/>
              <a:gd name="connsiteY0" fmla="*/ 562667 h 6155419"/>
              <a:gd name="connsiteX1" fmla="*/ 4062101 w 4070093"/>
              <a:gd name="connsiteY1" fmla="*/ 0 h 6155419"/>
              <a:gd name="connsiteX2" fmla="*/ 4070093 w 4070093"/>
              <a:gd name="connsiteY2" fmla="*/ 6153477 h 6155419"/>
              <a:gd name="connsiteX3" fmla="*/ 1718207 w 4070093"/>
              <a:gd name="connsiteY3" fmla="*/ 6155419 h 6155419"/>
              <a:gd name="connsiteX4" fmla="*/ 1791 w 4070093"/>
              <a:gd name="connsiteY4" fmla="*/ 3706984 h 6155419"/>
              <a:gd name="connsiteX5" fmla="*/ 454 w 4070093"/>
              <a:gd name="connsiteY5" fmla="*/ 562667 h 6155419"/>
              <a:gd name="connsiteX0" fmla="*/ 7264 w 4068422"/>
              <a:gd name="connsiteY0" fmla="*/ 15728 h 6155419"/>
              <a:gd name="connsiteX1" fmla="*/ 4060430 w 4068422"/>
              <a:gd name="connsiteY1" fmla="*/ 0 h 6155419"/>
              <a:gd name="connsiteX2" fmla="*/ 4068422 w 4068422"/>
              <a:gd name="connsiteY2" fmla="*/ 6153477 h 6155419"/>
              <a:gd name="connsiteX3" fmla="*/ 1716536 w 4068422"/>
              <a:gd name="connsiteY3" fmla="*/ 6155419 h 6155419"/>
              <a:gd name="connsiteX4" fmla="*/ 120 w 4068422"/>
              <a:gd name="connsiteY4" fmla="*/ 3706984 h 6155419"/>
              <a:gd name="connsiteX5" fmla="*/ 7264 w 4068422"/>
              <a:gd name="connsiteY5" fmla="*/ 15728 h 6155419"/>
              <a:gd name="connsiteX0" fmla="*/ 7264 w 4069425"/>
              <a:gd name="connsiteY0" fmla="*/ 15728 h 6155419"/>
              <a:gd name="connsiteX1" fmla="*/ 4068912 w 4069425"/>
              <a:gd name="connsiteY1" fmla="*/ 0 h 6155419"/>
              <a:gd name="connsiteX2" fmla="*/ 4068422 w 4069425"/>
              <a:gd name="connsiteY2" fmla="*/ 6153477 h 6155419"/>
              <a:gd name="connsiteX3" fmla="*/ 1716536 w 4069425"/>
              <a:gd name="connsiteY3" fmla="*/ 6155419 h 6155419"/>
              <a:gd name="connsiteX4" fmla="*/ 120 w 4069425"/>
              <a:gd name="connsiteY4" fmla="*/ 3706984 h 6155419"/>
              <a:gd name="connsiteX5" fmla="*/ 7264 w 4069425"/>
              <a:gd name="connsiteY5" fmla="*/ 15728 h 6155419"/>
              <a:gd name="connsiteX0" fmla="*/ 3023 w 4069425"/>
              <a:gd name="connsiteY0" fmla="*/ 4334 h 6155419"/>
              <a:gd name="connsiteX1" fmla="*/ 4068912 w 4069425"/>
              <a:gd name="connsiteY1" fmla="*/ 0 h 6155419"/>
              <a:gd name="connsiteX2" fmla="*/ 4068422 w 4069425"/>
              <a:gd name="connsiteY2" fmla="*/ 6153477 h 6155419"/>
              <a:gd name="connsiteX3" fmla="*/ 1716536 w 4069425"/>
              <a:gd name="connsiteY3" fmla="*/ 6155419 h 6155419"/>
              <a:gd name="connsiteX4" fmla="*/ 120 w 4069425"/>
              <a:gd name="connsiteY4" fmla="*/ 3706984 h 6155419"/>
              <a:gd name="connsiteX5" fmla="*/ 3023 w 4069425"/>
              <a:gd name="connsiteY5" fmla="*/ 4334 h 6155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069425" h="6155419">
                <a:moveTo>
                  <a:pt x="3023" y="4334"/>
                </a:moveTo>
                <a:lnTo>
                  <a:pt x="4068912" y="0"/>
                </a:lnTo>
                <a:cubicBezTo>
                  <a:pt x="4070869" y="1865237"/>
                  <a:pt x="4066465" y="4288240"/>
                  <a:pt x="4068422" y="6153477"/>
                </a:cubicBezTo>
                <a:lnTo>
                  <a:pt x="1716536" y="6155419"/>
                </a:lnTo>
                <a:cubicBezTo>
                  <a:pt x="687422" y="5845287"/>
                  <a:pt x="-10492" y="4560655"/>
                  <a:pt x="120" y="3706984"/>
                </a:cubicBezTo>
                <a:cubicBezTo>
                  <a:pt x="2112" y="2503721"/>
                  <a:pt x="1031" y="1207597"/>
                  <a:pt x="3023" y="4334"/>
                </a:cubicBez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sz="1200"/>
            </a:lvl1pPr>
          </a:lstStyle>
          <a:p>
            <a:r>
              <a:rPr lang="en-AU" dirty="0"/>
              <a:t> Click icon to insert picture</a:t>
            </a:r>
          </a:p>
          <a:p>
            <a:endParaRPr lang="en-AU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E05E8E5-FC3F-4B02-8560-314161E6593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b="0">
                <a:solidFill>
                  <a:schemeClr val="bg1"/>
                </a:solidFill>
              </a:defRPr>
            </a:lvl1pPr>
          </a:lstStyle>
          <a:p>
            <a:r>
              <a:rPr lang="en-AU"/>
              <a:t>SLAT7806 Research Methods</a:t>
            </a:r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783E44-C534-44A2-8F6E-F9372FE5C6E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8E5BD460-2E08-418B-9ED2-FED7577890A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00550" y="6524625"/>
            <a:ext cx="3384667" cy="241300"/>
          </a:xfrm>
        </p:spPr>
        <p:txBody>
          <a:bodyPr anchor="ctr">
            <a:normAutofit/>
          </a:bodyPr>
          <a:lstStyle>
            <a:lvl1pPr algn="ctr">
              <a:defRPr sz="1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#[Hashtag text]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D06BD81E-48A0-488B-B875-7D993A64CC4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5325" y="1700213"/>
            <a:ext cx="5208587" cy="4598075"/>
          </a:xfrm>
          <a:prstGeom prst="rect">
            <a:avLst/>
          </a:prstGeom>
        </p:spPr>
        <p:txBody>
          <a:bodyPr/>
          <a:lstStyle>
            <a:lvl1pPr>
              <a:buNone/>
              <a:defRPr lang="en-US" dirty="0"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 lang="en-US" dirty="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 lang="en-US" dirty="0">
                <a:solidFill>
                  <a:schemeClr val="bg1"/>
                </a:solidFill>
              </a:defRPr>
            </a:lvl3pPr>
            <a:lvl4pPr>
              <a:defRPr lang="en-US" dirty="0">
                <a:solidFill>
                  <a:schemeClr val="bg1"/>
                </a:solidFill>
              </a:defRPr>
            </a:lvl4pPr>
            <a:lvl5pPr>
              <a:defRPr lang="en-US" dirty="0">
                <a:solidFill>
                  <a:schemeClr val="bg1"/>
                </a:solidFill>
              </a:defRPr>
            </a:lvl5pPr>
            <a:lvl6pPr>
              <a:defRPr lang="en-AU" dirty="0">
                <a:solidFill>
                  <a:schemeClr val="bg1"/>
                </a:solidFill>
              </a:defRPr>
            </a:lvl6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4B152F0-B857-4837-AD26-E55058B68A12}"/>
              </a:ext>
            </a:extLst>
          </p:cNvPr>
          <p:cNvSpPr txBox="1"/>
          <p:nvPr userDrawn="1"/>
        </p:nvSpPr>
        <p:spPr>
          <a:xfrm>
            <a:off x="1" y="-1053499"/>
            <a:ext cx="7632171" cy="95410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AU" sz="1400" dirty="0">
                <a:solidFill>
                  <a:schemeClr val="bg1"/>
                </a:solidFill>
              </a:rPr>
              <a:t>For this slide design, you can change the background colour</a:t>
            </a:r>
          </a:p>
          <a:p>
            <a:r>
              <a:rPr lang="en-AU" sz="1400" dirty="0">
                <a:solidFill>
                  <a:schemeClr val="bg1"/>
                </a:solidFill>
              </a:rPr>
              <a:t>by right-clicking somewhere on the slide, not in a content placeholder.</a:t>
            </a:r>
          </a:p>
          <a:p>
            <a:r>
              <a:rPr lang="en-US" sz="1400" dirty="0">
                <a:solidFill>
                  <a:schemeClr val="bg1"/>
                </a:solidFill>
              </a:rPr>
              <a:t>‘Format Background</a:t>
            </a:r>
          </a:p>
          <a:p>
            <a:r>
              <a:rPr lang="en-US" sz="1400" dirty="0">
                <a:solidFill>
                  <a:schemeClr val="bg1"/>
                </a:solidFill>
              </a:rPr>
              <a:t>Under the ‘Fill’ menu, ‘change ‘Solid fill’ to a </a:t>
            </a:r>
            <a:r>
              <a:rPr lang="en-US" sz="1400" dirty="0" err="1">
                <a:solidFill>
                  <a:schemeClr val="bg1"/>
                </a:solidFill>
              </a:rPr>
              <a:t>colour</a:t>
            </a:r>
            <a:r>
              <a:rPr lang="en-US" sz="1400" dirty="0">
                <a:solidFill>
                  <a:schemeClr val="bg1"/>
                </a:solidFill>
              </a:rPr>
              <a:t> from the palette</a:t>
            </a:r>
            <a:endParaRPr lang="en-AU" sz="1400" dirty="0">
              <a:solidFill>
                <a:schemeClr val="bg1"/>
              </a:solidFill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407296C6-F9EC-4B3A-9119-76D6C67094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6" y="1052736"/>
            <a:ext cx="5208586" cy="468000"/>
          </a:xfrm>
        </p:spPr>
        <p:txBody>
          <a:bodyPr anchor="t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33336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Image One Third Al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6">
            <a:extLst>
              <a:ext uri="{FF2B5EF4-FFF2-40B4-BE49-F238E27FC236}">
                <a16:creationId xmlns:a16="http://schemas.microsoft.com/office/drawing/2014/main" id="{B4FA68DC-FEFE-4790-B4A5-75AF5CDBE1D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 bwMode="invGray">
          <a:xfrm>
            <a:off x="0" y="0"/>
            <a:ext cx="10704513" cy="6869113"/>
          </a:xfrm>
          <a:solidFill>
            <a:schemeClr val="accent1"/>
          </a:solidFill>
        </p:spPr>
        <p:txBody>
          <a:bodyPr>
            <a:normAutofit/>
          </a:bodyPr>
          <a:lstStyle>
            <a:lvl1pPr>
              <a:defRPr sz="1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AU" dirty="0"/>
              <a:t>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2BEE3ED-5C13-4151-AFC4-04F14BD9ECA3}"/>
              </a:ext>
            </a:extLst>
          </p:cNvPr>
          <p:cNvSpPr txBox="1"/>
          <p:nvPr userDrawn="1"/>
        </p:nvSpPr>
        <p:spPr>
          <a:xfrm>
            <a:off x="1" y="-622612"/>
            <a:ext cx="7632171" cy="52322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AU" sz="1400" dirty="0">
                <a:solidFill>
                  <a:schemeClr val="bg1"/>
                </a:solidFill>
              </a:rPr>
              <a:t>For this slide design, you can change the background colour</a:t>
            </a:r>
          </a:p>
          <a:p>
            <a:r>
              <a:rPr lang="en-AU" sz="1400" dirty="0">
                <a:solidFill>
                  <a:schemeClr val="bg1"/>
                </a:solidFill>
              </a:rPr>
              <a:t>Clicking along the edge of purple container and change the shape fill colour.</a:t>
            </a:r>
          </a:p>
        </p:txBody>
      </p:sp>
      <p:sp>
        <p:nvSpPr>
          <p:cNvPr id="12" name="Picture Placeholder 9">
            <a:extLst>
              <a:ext uri="{FF2B5EF4-FFF2-40B4-BE49-F238E27FC236}">
                <a16:creationId xmlns:a16="http://schemas.microsoft.com/office/drawing/2014/main" id="{8FB0C548-DD10-4ED1-BA05-293A119D2AEB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8108851" y="-8784"/>
            <a:ext cx="4083149" cy="6868620"/>
          </a:xfrm>
          <a:custGeom>
            <a:avLst/>
            <a:gdLst>
              <a:gd name="connsiteX0" fmla="*/ 0 w 5187576"/>
              <a:gd name="connsiteY0" fmla="*/ 0 h 5919694"/>
              <a:gd name="connsiteX1" fmla="*/ 5187576 w 5187576"/>
              <a:gd name="connsiteY1" fmla="*/ 0 h 5919694"/>
              <a:gd name="connsiteX2" fmla="*/ 5187576 w 5187576"/>
              <a:gd name="connsiteY2" fmla="*/ 5919694 h 5919694"/>
              <a:gd name="connsiteX3" fmla="*/ 0 w 5187576"/>
              <a:gd name="connsiteY3" fmla="*/ 5919694 h 5919694"/>
              <a:gd name="connsiteX4" fmla="*/ 0 w 5187576"/>
              <a:gd name="connsiteY4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5977 w 5193553"/>
              <a:gd name="connsiteY3" fmla="*/ 5919694 h 5919694"/>
              <a:gd name="connsiteX4" fmla="*/ 0 w 5193553"/>
              <a:gd name="connsiteY4" fmla="*/ 3609788 h 5919694"/>
              <a:gd name="connsiteX5" fmla="*/ 5977 w 5193553"/>
              <a:gd name="connsiteY5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002119 w 5193553"/>
              <a:gd name="connsiteY3" fmla="*/ 5916706 h 5919694"/>
              <a:gd name="connsiteX4" fmla="*/ 5977 w 5193553"/>
              <a:gd name="connsiteY4" fmla="*/ 5919694 h 5919694"/>
              <a:gd name="connsiteX5" fmla="*/ 0 w 5193553"/>
              <a:gd name="connsiteY5" fmla="*/ 3609788 h 5919694"/>
              <a:gd name="connsiteX6" fmla="*/ 5977 w 5193553"/>
              <a:gd name="connsiteY6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002119 w 5193553"/>
              <a:gd name="connsiteY3" fmla="*/ 5916706 h 5919694"/>
              <a:gd name="connsiteX4" fmla="*/ 5977 w 5193553"/>
              <a:gd name="connsiteY4" fmla="*/ 5919694 h 5919694"/>
              <a:gd name="connsiteX5" fmla="*/ 0 w 5193553"/>
              <a:gd name="connsiteY5" fmla="*/ 3609788 h 5919694"/>
              <a:gd name="connsiteX6" fmla="*/ 5977 w 5193553"/>
              <a:gd name="connsiteY6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002119 w 5193553"/>
              <a:gd name="connsiteY3" fmla="*/ 5916706 h 5919694"/>
              <a:gd name="connsiteX4" fmla="*/ 0 w 5193553"/>
              <a:gd name="connsiteY4" fmla="*/ 3609788 h 5919694"/>
              <a:gd name="connsiteX5" fmla="*/ 5977 w 5193553"/>
              <a:gd name="connsiteY5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002119 w 5193553"/>
              <a:gd name="connsiteY3" fmla="*/ 5916706 h 5919694"/>
              <a:gd name="connsiteX4" fmla="*/ 0 w 5193553"/>
              <a:gd name="connsiteY4" fmla="*/ 3609788 h 5919694"/>
              <a:gd name="connsiteX5" fmla="*/ 5977 w 5193553"/>
              <a:gd name="connsiteY5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002119 w 5193553"/>
              <a:gd name="connsiteY3" fmla="*/ 5916706 h 5919694"/>
              <a:gd name="connsiteX4" fmla="*/ 0 w 5193553"/>
              <a:gd name="connsiteY4" fmla="*/ 3609788 h 5919694"/>
              <a:gd name="connsiteX5" fmla="*/ 5977 w 5193553"/>
              <a:gd name="connsiteY5" fmla="*/ 0 h 5919694"/>
              <a:gd name="connsiteX0" fmla="*/ 5979 w 5193555"/>
              <a:gd name="connsiteY0" fmla="*/ 0 h 5919694"/>
              <a:gd name="connsiteX1" fmla="*/ 5193555 w 5193555"/>
              <a:gd name="connsiteY1" fmla="*/ 0 h 5919694"/>
              <a:gd name="connsiteX2" fmla="*/ 5193555 w 5193555"/>
              <a:gd name="connsiteY2" fmla="*/ 5919694 h 5919694"/>
              <a:gd name="connsiteX3" fmla="*/ 2002121 w 5193555"/>
              <a:gd name="connsiteY3" fmla="*/ 5916706 h 5919694"/>
              <a:gd name="connsiteX4" fmla="*/ 2 w 5193555"/>
              <a:gd name="connsiteY4" fmla="*/ 3609788 h 5919694"/>
              <a:gd name="connsiteX5" fmla="*/ 5979 w 5193555"/>
              <a:gd name="connsiteY5" fmla="*/ 0 h 5919694"/>
              <a:gd name="connsiteX0" fmla="*/ 5979 w 5193555"/>
              <a:gd name="connsiteY0" fmla="*/ 0 h 5919694"/>
              <a:gd name="connsiteX1" fmla="*/ 5193555 w 5193555"/>
              <a:gd name="connsiteY1" fmla="*/ 0 h 5919694"/>
              <a:gd name="connsiteX2" fmla="*/ 5193555 w 5193555"/>
              <a:gd name="connsiteY2" fmla="*/ 5919694 h 5919694"/>
              <a:gd name="connsiteX3" fmla="*/ 2002121 w 5193555"/>
              <a:gd name="connsiteY3" fmla="*/ 5916706 h 5919694"/>
              <a:gd name="connsiteX4" fmla="*/ 2 w 5193555"/>
              <a:gd name="connsiteY4" fmla="*/ 3609788 h 5919694"/>
              <a:gd name="connsiteX5" fmla="*/ 5979 w 5193555"/>
              <a:gd name="connsiteY5" fmla="*/ 0 h 5919694"/>
              <a:gd name="connsiteX0" fmla="*/ 5979 w 5193555"/>
              <a:gd name="connsiteY0" fmla="*/ 0 h 5919694"/>
              <a:gd name="connsiteX1" fmla="*/ 5193555 w 5193555"/>
              <a:gd name="connsiteY1" fmla="*/ 0 h 5919694"/>
              <a:gd name="connsiteX2" fmla="*/ 5193555 w 5193555"/>
              <a:gd name="connsiteY2" fmla="*/ 5919694 h 5919694"/>
              <a:gd name="connsiteX3" fmla="*/ 2002121 w 5193555"/>
              <a:gd name="connsiteY3" fmla="*/ 5916706 h 5919694"/>
              <a:gd name="connsiteX4" fmla="*/ 2 w 5193555"/>
              <a:gd name="connsiteY4" fmla="*/ 3609788 h 5919694"/>
              <a:gd name="connsiteX5" fmla="*/ 5979 w 5193555"/>
              <a:gd name="connsiteY5" fmla="*/ 0 h 5919694"/>
              <a:gd name="connsiteX0" fmla="*/ 5979 w 5193555"/>
              <a:gd name="connsiteY0" fmla="*/ 0 h 5919694"/>
              <a:gd name="connsiteX1" fmla="*/ 5193555 w 5193555"/>
              <a:gd name="connsiteY1" fmla="*/ 0 h 5919694"/>
              <a:gd name="connsiteX2" fmla="*/ 5193555 w 5193555"/>
              <a:gd name="connsiteY2" fmla="*/ 5919694 h 5919694"/>
              <a:gd name="connsiteX3" fmla="*/ 2002121 w 5193555"/>
              <a:gd name="connsiteY3" fmla="*/ 5916706 h 5919694"/>
              <a:gd name="connsiteX4" fmla="*/ 2 w 5193555"/>
              <a:gd name="connsiteY4" fmla="*/ 3609788 h 5919694"/>
              <a:gd name="connsiteX5" fmla="*/ 5979 w 5193555"/>
              <a:gd name="connsiteY5" fmla="*/ 0 h 5919694"/>
              <a:gd name="connsiteX0" fmla="*/ 5979 w 5193555"/>
              <a:gd name="connsiteY0" fmla="*/ 0 h 5919694"/>
              <a:gd name="connsiteX1" fmla="*/ 5193555 w 5193555"/>
              <a:gd name="connsiteY1" fmla="*/ 0 h 5919694"/>
              <a:gd name="connsiteX2" fmla="*/ 5193555 w 5193555"/>
              <a:gd name="connsiteY2" fmla="*/ 5919694 h 5919694"/>
              <a:gd name="connsiteX3" fmla="*/ 2687921 w 5193555"/>
              <a:gd name="connsiteY3" fmla="*/ 5101592 h 5919694"/>
              <a:gd name="connsiteX4" fmla="*/ 2 w 5193555"/>
              <a:gd name="connsiteY4" fmla="*/ 3609788 h 5919694"/>
              <a:gd name="connsiteX5" fmla="*/ 5979 w 5193555"/>
              <a:gd name="connsiteY5" fmla="*/ 0 h 5919694"/>
              <a:gd name="connsiteX0" fmla="*/ 5979 w 5193555"/>
              <a:gd name="connsiteY0" fmla="*/ 0 h 5919694"/>
              <a:gd name="connsiteX1" fmla="*/ 5193555 w 5193555"/>
              <a:gd name="connsiteY1" fmla="*/ 0 h 5919694"/>
              <a:gd name="connsiteX2" fmla="*/ 5193555 w 5193555"/>
              <a:gd name="connsiteY2" fmla="*/ 5919694 h 5919694"/>
              <a:gd name="connsiteX3" fmla="*/ 2537903 w 5193555"/>
              <a:gd name="connsiteY3" fmla="*/ 5916707 h 5919694"/>
              <a:gd name="connsiteX4" fmla="*/ 2 w 5193555"/>
              <a:gd name="connsiteY4" fmla="*/ 3609788 h 5919694"/>
              <a:gd name="connsiteX5" fmla="*/ 5979 w 5193555"/>
              <a:gd name="connsiteY5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537901 w 5193553"/>
              <a:gd name="connsiteY3" fmla="*/ 5916707 h 5919694"/>
              <a:gd name="connsiteX4" fmla="*/ 0 w 5193553"/>
              <a:gd name="connsiteY4" fmla="*/ 3609788 h 5919694"/>
              <a:gd name="connsiteX5" fmla="*/ 5977 w 5193553"/>
              <a:gd name="connsiteY5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537901 w 5193553"/>
              <a:gd name="connsiteY3" fmla="*/ 5916707 h 5919694"/>
              <a:gd name="connsiteX4" fmla="*/ 0 w 5193553"/>
              <a:gd name="connsiteY4" fmla="*/ 3609788 h 5919694"/>
              <a:gd name="connsiteX5" fmla="*/ 5977 w 5193553"/>
              <a:gd name="connsiteY5" fmla="*/ 0 h 5919694"/>
              <a:gd name="connsiteX0" fmla="*/ 16692 w 5204268"/>
              <a:gd name="connsiteY0" fmla="*/ 0 h 5919694"/>
              <a:gd name="connsiteX1" fmla="*/ 5204268 w 5204268"/>
              <a:gd name="connsiteY1" fmla="*/ 0 h 5919694"/>
              <a:gd name="connsiteX2" fmla="*/ 5204268 w 5204268"/>
              <a:gd name="connsiteY2" fmla="*/ 5919694 h 5919694"/>
              <a:gd name="connsiteX3" fmla="*/ 2548616 w 5204268"/>
              <a:gd name="connsiteY3" fmla="*/ 5916707 h 5919694"/>
              <a:gd name="connsiteX4" fmla="*/ 0 w 5204268"/>
              <a:gd name="connsiteY4" fmla="*/ 3438185 h 5919694"/>
              <a:gd name="connsiteX5" fmla="*/ 16692 w 5204268"/>
              <a:gd name="connsiteY5" fmla="*/ 0 h 5919694"/>
              <a:gd name="connsiteX0" fmla="*/ 16692 w 5204268"/>
              <a:gd name="connsiteY0" fmla="*/ 0 h 5919694"/>
              <a:gd name="connsiteX1" fmla="*/ 5204268 w 5204268"/>
              <a:gd name="connsiteY1" fmla="*/ 0 h 5919694"/>
              <a:gd name="connsiteX2" fmla="*/ 5204268 w 5204268"/>
              <a:gd name="connsiteY2" fmla="*/ 5919694 h 5919694"/>
              <a:gd name="connsiteX3" fmla="*/ 2548616 w 5204268"/>
              <a:gd name="connsiteY3" fmla="*/ 5916707 h 5919694"/>
              <a:gd name="connsiteX4" fmla="*/ 0 w 5204268"/>
              <a:gd name="connsiteY4" fmla="*/ 3438185 h 5919694"/>
              <a:gd name="connsiteX5" fmla="*/ 16692 w 5204268"/>
              <a:gd name="connsiteY5" fmla="*/ 0 h 5919694"/>
              <a:gd name="connsiteX0" fmla="*/ 112 w 5187688"/>
              <a:gd name="connsiteY0" fmla="*/ 0 h 5919694"/>
              <a:gd name="connsiteX1" fmla="*/ 5187688 w 5187688"/>
              <a:gd name="connsiteY1" fmla="*/ 0 h 5919694"/>
              <a:gd name="connsiteX2" fmla="*/ 5187688 w 5187688"/>
              <a:gd name="connsiteY2" fmla="*/ 5919694 h 5919694"/>
              <a:gd name="connsiteX3" fmla="*/ 2532036 w 5187688"/>
              <a:gd name="connsiteY3" fmla="*/ 5916707 h 5919694"/>
              <a:gd name="connsiteX4" fmla="*/ 21520 w 5187688"/>
              <a:gd name="connsiteY4" fmla="*/ 3298360 h 5919694"/>
              <a:gd name="connsiteX5" fmla="*/ 112 w 5187688"/>
              <a:gd name="connsiteY5" fmla="*/ 0 h 5919694"/>
              <a:gd name="connsiteX0" fmla="*/ 2405 w 5189981"/>
              <a:gd name="connsiteY0" fmla="*/ 0 h 5919694"/>
              <a:gd name="connsiteX1" fmla="*/ 5189981 w 5189981"/>
              <a:gd name="connsiteY1" fmla="*/ 0 h 5919694"/>
              <a:gd name="connsiteX2" fmla="*/ 5189981 w 5189981"/>
              <a:gd name="connsiteY2" fmla="*/ 5919694 h 5919694"/>
              <a:gd name="connsiteX3" fmla="*/ 2534329 w 5189981"/>
              <a:gd name="connsiteY3" fmla="*/ 5916707 h 5919694"/>
              <a:gd name="connsiteX4" fmla="*/ 0 w 5189981"/>
              <a:gd name="connsiteY4" fmla="*/ 3164891 h 5919694"/>
              <a:gd name="connsiteX5" fmla="*/ 2405 w 5189981"/>
              <a:gd name="connsiteY5" fmla="*/ 0 h 5919694"/>
              <a:gd name="connsiteX0" fmla="*/ 2532 w 5190108"/>
              <a:gd name="connsiteY0" fmla="*/ 0 h 5919694"/>
              <a:gd name="connsiteX1" fmla="*/ 5190108 w 5190108"/>
              <a:gd name="connsiteY1" fmla="*/ 0 h 5919694"/>
              <a:gd name="connsiteX2" fmla="*/ 5190108 w 5190108"/>
              <a:gd name="connsiteY2" fmla="*/ 5919694 h 5919694"/>
              <a:gd name="connsiteX3" fmla="*/ 2534456 w 5190108"/>
              <a:gd name="connsiteY3" fmla="*/ 5916707 h 5919694"/>
              <a:gd name="connsiteX4" fmla="*/ 127 w 5190108"/>
              <a:gd name="connsiteY4" fmla="*/ 3164891 h 5919694"/>
              <a:gd name="connsiteX5" fmla="*/ 2532 w 5190108"/>
              <a:gd name="connsiteY5" fmla="*/ 0 h 5919694"/>
              <a:gd name="connsiteX0" fmla="*/ 2464 w 5190040"/>
              <a:gd name="connsiteY0" fmla="*/ 0 h 5919694"/>
              <a:gd name="connsiteX1" fmla="*/ 5190040 w 5190040"/>
              <a:gd name="connsiteY1" fmla="*/ 0 h 5919694"/>
              <a:gd name="connsiteX2" fmla="*/ 5190040 w 5190040"/>
              <a:gd name="connsiteY2" fmla="*/ 5919694 h 5919694"/>
              <a:gd name="connsiteX3" fmla="*/ 2534388 w 5190040"/>
              <a:gd name="connsiteY3" fmla="*/ 5916707 h 5919694"/>
              <a:gd name="connsiteX4" fmla="*/ 59 w 5190040"/>
              <a:gd name="connsiteY4" fmla="*/ 3164891 h 5919694"/>
              <a:gd name="connsiteX5" fmla="*/ 2464 w 5190040"/>
              <a:gd name="connsiteY5" fmla="*/ 0 h 5919694"/>
              <a:gd name="connsiteX0" fmla="*/ 2512 w 5190088"/>
              <a:gd name="connsiteY0" fmla="*/ 0 h 5919694"/>
              <a:gd name="connsiteX1" fmla="*/ 5190088 w 5190088"/>
              <a:gd name="connsiteY1" fmla="*/ 0 h 5919694"/>
              <a:gd name="connsiteX2" fmla="*/ 5190088 w 5190088"/>
              <a:gd name="connsiteY2" fmla="*/ 5919694 h 5919694"/>
              <a:gd name="connsiteX3" fmla="*/ 2534436 w 5190088"/>
              <a:gd name="connsiteY3" fmla="*/ 5916707 h 5919694"/>
              <a:gd name="connsiteX4" fmla="*/ 107 w 5190088"/>
              <a:gd name="connsiteY4" fmla="*/ 3164891 h 5919694"/>
              <a:gd name="connsiteX5" fmla="*/ 2512 w 5190088"/>
              <a:gd name="connsiteY5" fmla="*/ 0 h 5919694"/>
              <a:gd name="connsiteX0" fmla="*/ 2406 w 5189982"/>
              <a:gd name="connsiteY0" fmla="*/ 0 h 5919694"/>
              <a:gd name="connsiteX1" fmla="*/ 5189982 w 5189982"/>
              <a:gd name="connsiteY1" fmla="*/ 0 h 5919694"/>
              <a:gd name="connsiteX2" fmla="*/ 5189982 w 5189982"/>
              <a:gd name="connsiteY2" fmla="*/ 5919694 h 5919694"/>
              <a:gd name="connsiteX3" fmla="*/ 2534330 w 5189982"/>
              <a:gd name="connsiteY3" fmla="*/ 5916707 h 5919694"/>
              <a:gd name="connsiteX4" fmla="*/ 1 w 5189982"/>
              <a:gd name="connsiteY4" fmla="*/ 3164891 h 5919694"/>
              <a:gd name="connsiteX5" fmla="*/ 2406 w 5189982"/>
              <a:gd name="connsiteY5" fmla="*/ 0 h 5919694"/>
              <a:gd name="connsiteX0" fmla="*/ 216 w 5198678"/>
              <a:gd name="connsiteY0" fmla="*/ 333321 h 5919694"/>
              <a:gd name="connsiteX1" fmla="*/ 5198678 w 5198678"/>
              <a:gd name="connsiteY1" fmla="*/ 0 h 5919694"/>
              <a:gd name="connsiteX2" fmla="*/ 5198678 w 5198678"/>
              <a:gd name="connsiteY2" fmla="*/ 5919694 h 5919694"/>
              <a:gd name="connsiteX3" fmla="*/ 2543026 w 5198678"/>
              <a:gd name="connsiteY3" fmla="*/ 5916707 h 5919694"/>
              <a:gd name="connsiteX4" fmla="*/ 8697 w 5198678"/>
              <a:gd name="connsiteY4" fmla="*/ 3164891 h 5919694"/>
              <a:gd name="connsiteX5" fmla="*/ 216 w 5198678"/>
              <a:gd name="connsiteY5" fmla="*/ 333321 h 5919694"/>
              <a:gd name="connsiteX0" fmla="*/ 216 w 5198678"/>
              <a:gd name="connsiteY0" fmla="*/ 0 h 5586373"/>
              <a:gd name="connsiteX1" fmla="*/ 5198678 w 5198678"/>
              <a:gd name="connsiteY1" fmla="*/ 28985 h 5586373"/>
              <a:gd name="connsiteX2" fmla="*/ 5198678 w 5198678"/>
              <a:gd name="connsiteY2" fmla="*/ 5586373 h 5586373"/>
              <a:gd name="connsiteX3" fmla="*/ 2543026 w 5198678"/>
              <a:gd name="connsiteY3" fmla="*/ 5583386 h 5586373"/>
              <a:gd name="connsiteX4" fmla="*/ 8697 w 5198678"/>
              <a:gd name="connsiteY4" fmla="*/ 2831570 h 5586373"/>
              <a:gd name="connsiteX5" fmla="*/ 216 w 5198678"/>
              <a:gd name="connsiteY5" fmla="*/ 0 h 5586373"/>
              <a:gd name="connsiteX0" fmla="*/ 216 w 5198678"/>
              <a:gd name="connsiteY0" fmla="*/ 0 h 5571881"/>
              <a:gd name="connsiteX1" fmla="*/ 5198678 w 5198678"/>
              <a:gd name="connsiteY1" fmla="*/ 14493 h 5571881"/>
              <a:gd name="connsiteX2" fmla="*/ 5198678 w 5198678"/>
              <a:gd name="connsiteY2" fmla="*/ 5571881 h 5571881"/>
              <a:gd name="connsiteX3" fmla="*/ 2543026 w 5198678"/>
              <a:gd name="connsiteY3" fmla="*/ 5568894 h 5571881"/>
              <a:gd name="connsiteX4" fmla="*/ 8697 w 5198678"/>
              <a:gd name="connsiteY4" fmla="*/ 2817078 h 5571881"/>
              <a:gd name="connsiteX5" fmla="*/ 216 w 5198678"/>
              <a:gd name="connsiteY5" fmla="*/ 0 h 5571881"/>
              <a:gd name="connsiteX0" fmla="*/ 216 w 5198678"/>
              <a:gd name="connsiteY0" fmla="*/ 15941 h 5587822"/>
              <a:gd name="connsiteX1" fmla="*/ 5198678 w 5198678"/>
              <a:gd name="connsiteY1" fmla="*/ 0 h 5587822"/>
              <a:gd name="connsiteX2" fmla="*/ 5198678 w 5198678"/>
              <a:gd name="connsiteY2" fmla="*/ 5587822 h 5587822"/>
              <a:gd name="connsiteX3" fmla="*/ 2543026 w 5198678"/>
              <a:gd name="connsiteY3" fmla="*/ 5584835 h 5587822"/>
              <a:gd name="connsiteX4" fmla="*/ 8697 w 5198678"/>
              <a:gd name="connsiteY4" fmla="*/ 2833019 h 5587822"/>
              <a:gd name="connsiteX5" fmla="*/ 216 w 5198678"/>
              <a:gd name="connsiteY5" fmla="*/ 15941 h 5587822"/>
              <a:gd name="connsiteX0" fmla="*/ 216 w 5198678"/>
              <a:gd name="connsiteY0" fmla="*/ 629 h 5587822"/>
              <a:gd name="connsiteX1" fmla="*/ 5198678 w 5198678"/>
              <a:gd name="connsiteY1" fmla="*/ 0 h 5587822"/>
              <a:gd name="connsiteX2" fmla="*/ 5198678 w 5198678"/>
              <a:gd name="connsiteY2" fmla="*/ 5587822 h 5587822"/>
              <a:gd name="connsiteX3" fmla="*/ 2543026 w 5198678"/>
              <a:gd name="connsiteY3" fmla="*/ 5584835 h 5587822"/>
              <a:gd name="connsiteX4" fmla="*/ 8697 w 5198678"/>
              <a:gd name="connsiteY4" fmla="*/ 2833019 h 5587822"/>
              <a:gd name="connsiteX5" fmla="*/ 216 w 5198678"/>
              <a:gd name="connsiteY5" fmla="*/ 629 h 5587822"/>
              <a:gd name="connsiteX0" fmla="*/ 454 w 5198916"/>
              <a:gd name="connsiteY0" fmla="*/ 629 h 5587822"/>
              <a:gd name="connsiteX1" fmla="*/ 5198916 w 5198916"/>
              <a:gd name="connsiteY1" fmla="*/ 0 h 5587822"/>
              <a:gd name="connsiteX2" fmla="*/ 5198916 w 5198916"/>
              <a:gd name="connsiteY2" fmla="*/ 5587822 h 5587822"/>
              <a:gd name="connsiteX3" fmla="*/ 2543264 w 5198916"/>
              <a:gd name="connsiteY3" fmla="*/ 5584835 h 5587822"/>
              <a:gd name="connsiteX4" fmla="*/ 1791 w 5198916"/>
              <a:gd name="connsiteY4" fmla="*/ 3144946 h 5587822"/>
              <a:gd name="connsiteX5" fmla="*/ 454 w 5198916"/>
              <a:gd name="connsiteY5" fmla="*/ 629 h 5587822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921758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921758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921758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921758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921758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4083303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4089175"/>
              <a:gd name="connsiteY0" fmla="*/ 629 h 5595711"/>
              <a:gd name="connsiteX1" fmla="*/ 4083303 w 4089175"/>
              <a:gd name="connsiteY1" fmla="*/ 0 h 5595711"/>
              <a:gd name="connsiteX2" fmla="*/ 4089175 w 4089175"/>
              <a:gd name="connsiteY2" fmla="*/ 5595711 h 5595711"/>
              <a:gd name="connsiteX3" fmla="*/ 1718207 w 4089175"/>
              <a:gd name="connsiteY3" fmla="*/ 5593381 h 5595711"/>
              <a:gd name="connsiteX4" fmla="*/ 1791 w 4089175"/>
              <a:gd name="connsiteY4" fmla="*/ 3144946 h 5595711"/>
              <a:gd name="connsiteX5" fmla="*/ 454 w 4089175"/>
              <a:gd name="connsiteY5" fmla="*/ 629 h 5595711"/>
              <a:gd name="connsiteX0" fmla="*/ 454 w 4083340"/>
              <a:gd name="connsiteY0" fmla="*/ 629 h 5593381"/>
              <a:gd name="connsiteX1" fmla="*/ 4083303 w 4083340"/>
              <a:gd name="connsiteY1" fmla="*/ 0 h 5593381"/>
              <a:gd name="connsiteX2" fmla="*/ 4012844 w 4083340"/>
              <a:gd name="connsiteY2" fmla="*/ 5591438 h 5593381"/>
              <a:gd name="connsiteX3" fmla="*/ 1718207 w 4083340"/>
              <a:gd name="connsiteY3" fmla="*/ 5593381 h 5593381"/>
              <a:gd name="connsiteX4" fmla="*/ 1791 w 4083340"/>
              <a:gd name="connsiteY4" fmla="*/ 3144946 h 5593381"/>
              <a:gd name="connsiteX5" fmla="*/ 454 w 4083340"/>
              <a:gd name="connsiteY5" fmla="*/ 629 h 5593381"/>
              <a:gd name="connsiteX0" fmla="*/ 454 w 4083459"/>
              <a:gd name="connsiteY0" fmla="*/ 629 h 5593381"/>
              <a:gd name="connsiteX1" fmla="*/ 4083303 w 4083459"/>
              <a:gd name="connsiteY1" fmla="*/ 0 h 5593381"/>
              <a:gd name="connsiteX2" fmla="*/ 4070093 w 4083459"/>
              <a:gd name="connsiteY2" fmla="*/ 5591439 h 5593381"/>
              <a:gd name="connsiteX3" fmla="*/ 1718207 w 4083459"/>
              <a:gd name="connsiteY3" fmla="*/ 5593381 h 5593381"/>
              <a:gd name="connsiteX4" fmla="*/ 1791 w 4083459"/>
              <a:gd name="connsiteY4" fmla="*/ 3144946 h 5593381"/>
              <a:gd name="connsiteX5" fmla="*/ 454 w 4083459"/>
              <a:gd name="connsiteY5" fmla="*/ 629 h 5593381"/>
              <a:gd name="connsiteX0" fmla="*/ 454 w 4071095"/>
              <a:gd name="connsiteY0" fmla="*/ 0 h 5592752"/>
              <a:gd name="connsiteX1" fmla="*/ 4070582 w 4071095"/>
              <a:gd name="connsiteY1" fmla="*/ 3644 h 5592752"/>
              <a:gd name="connsiteX2" fmla="*/ 4070093 w 4071095"/>
              <a:gd name="connsiteY2" fmla="*/ 5590810 h 5592752"/>
              <a:gd name="connsiteX3" fmla="*/ 1718207 w 4071095"/>
              <a:gd name="connsiteY3" fmla="*/ 5592752 h 5592752"/>
              <a:gd name="connsiteX4" fmla="*/ 1791 w 4071095"/>
              <a:gd name="connsiteY4" fmla="*/ 3144317 h 5592752"/>
              <a:gd name="connsiteX5" fmla="*/ 454 w 4071095"/>
              <a:gd name="connsiteY5" fmla="*/ 0 h 5592752"/>
              <a:gd name="connsiteX0" fmla="*/ 454 w 4070093"/>
              <a:gd name="connsiteY0" fmla="*/ 0 h 5592752"/>
              <a:gd name="connsiteX1" fmla="*/ 2714232 w 4070093"/>
              <a:gd name="connsiteY1" fmla="*/ 3644 h 5592752"/>
              <a:gd name="connsiteX2" fmla="*/ 4070093 w 4070093"/>
              <a:gd name="connsiteY2" fmla="*/ 5590810 h 5592752"/>
              <a:gd name="connsiteX3" fmla="*/ 1718207 w 4070093"/>
              <a:gd name="connsiteY3" fmla="*/ 5592752 h 5592752"/>
              <a:gd name="connsiteX4" fmla="*/ 1791 w 4070093"/>
              <a:gd name="connsiteY4" fmla="*/ 3144317 h 5592752"/>
              <a:gd name="connsiteX5" fmla="*/ 454 w 4070093"/>
              <a:gd name="connsiteY5" fmla="*/ 0 h 5592752"/>
              <a:gd name="connsiteX0" fmla="*/ 454 w 2714242"/>
              <a:gd name="connsiteY0" fmla="*/ 0 h 5592752"/>
              <a:gd name="connsiteX1" fmla="*/ 2714232 w 2714242"/>
              <a:gd name="connsiteY1" fmla="*/ 3644 h 5592752"/>
              <a:gd name="connsiteX2" fmla="*/ 2455391 w 2714242"/>
              <a:gd name="connsiteY2" fmla="*/ 5590810 h 5592752"/>
              <a:gd name="connsiteX3" fmla="*/ 1718207 w 2714242"/>
              <a:gd name="connsiteY3" fmla="*/ 5592752 h 5592752"/>
              <a:gd name="connsiteX4" fmla="*/ 1791 w 2714242"/>
              <a:gd name="connsiteY4" fmla="*/ 3144317 h 5592752"/>
              <a:gd name="connsiteX5" fmla="*/ 454 w 2714242"/>
              <a:gd name="connsiteY5" fmla="*/ 0 h 5592752"/>
              <a:gd name="connsiteX0" fmla="*/ 454 w 2714778"/>
              <a:gd name="connsiteY0" fmla="*/ 0 h 5596508"/>
              <a:gd name="connsiteX1" fmla="*/ 2714232 w 2714778"/>
              <a:gd name="connsiteY1" fmla="*/ 3644 h 5596508"/>
              <a:gd name="connsiteX2" fmla="*/ 2714070 w 2714778"/>
              <a:gd name="connsiteY2" fmla="*/ 5596508 h 5596508"/>
              <a:gd name="connsiteX3" fmla="*/ 1718207 w 2714778"/>
              <a:gd name="connsiteY3" fmla="*/ 5592752 h 5596508"/>
              <a:gd name="connsiteX4" fmla="*/ 1791 w 2714778"/>
              <a:gd name="connsiteY4" fmla="*/ 3144317 h 5596508"/>
              <a:gd name="connsiteX5" fmla="*/ 454 w 2714778"/>
              <a:gd name="connsiteY5" fmla="*/ 0 h 5596508"/>
              <a:gd name="connsiteX0" fmla="*/ 454 w 2714070"/>
              <a:gd name="connsiteY0" fmla="*/ 0 h 5596508"/>
              <a:gd name="connsiteX1" fmla="*/ 2709992 w 2714070"/>
              <a:gd name="connsiteY1" fmla="*/ 3644 h 5596508"/>
              <a:gd name="connsiteX2" fmla="*/ 2714070 w 2714070"/>
              <a:gd name="connsiteY2" fmla="*/ 5596508 h 5596508"/>
              <a:gd name="connsiteX3" fmla="*/ 1718207 w 2714070"/>
              <a:gd name="connsiteY3" fmla="*/ 5592752 h 5596508"/>
              <a:gd name="connsiteX4" fmla="*/ 1791 w 2714070"/>
              <a:gd name="connsiteY4" fmla="*/ 3144317 h 5596508"/>
              <a:gd name="connsiteX5" fmla="*/ 454 w 2714070"/>
              <a:gd name="connsiteY5" fmla="*/ 0 h 5596508"/>
              <a:gd name="connsiteX0" fmla="*/ 454 w 2714779"/>
              <a:gd name="connsiteY0" fmla="*/ 2054 h 5598562"/>
              <a:gd name="connsiteX1" fmla="*/ 2714233 w 2714779"/>
              <a:gd name="connsiteY1" fmla="*/ 0 h 5598562"/>
              <a:gd name="connsiteX2" fmla="*/ 2714070 w 2714779"/>
              <a:gd name="connsiteY2" fmla="*/ 5598562 h 5598562"/>
              <a:gd name="connsiteX3" fmla="*/ 1718207 w 2714779"/>
              <a:gd name="connsiteY3" fmla="*/ 5594806 h 5598562"/>
              <a:gd name="connsiteX4" fmla="*/ 1791 w 2714779"/>
              <a:gd name="connsiteY4" fmla="*/ 3146371 h 5598562"/>
              <a:gd name="connsiteX5" fmla="*/ 454 w 2714779"/>
              <a:gd name="connsiteY5" fmla="*/ 2054 h 5598562"/>
              <a:gd name="connsiteX0" fmla="*/ 454 w 2714779"/>
              <a:gd name="connsiteY0" fmla="*/ 7751 h 5598562"/>
              <a:gd name="connsiteX1" fmla="*/ 2714233 w 2714779"/>
              <a:gd name="connsiteY1" fmla="*/ 0 h 5598562"/>
              <a:gd name="connsiteX2" fmla="*/ 2714070 w 2714779"/>
              <a:gd name="connsiteY2" fmla="*/ 5598562 h 5598562"/>
              <a:gd name="connsiteX3" fmla="*/ 1718207 w 2714779"/>
              <a:gd name="connsiteY3" fmla="*/ 5594806 h 5598562"/>
              <a:gd name="connsiteX4" fmla="*/ 1791 w 2714779"/>
              <a:gd name="connsiteY4" fmla="*/ 3146371 h 5598562"/>
              <a:gd name="connsiteX5" fmla="*/ 454 w 2714779"/>
              <a:gd name="connsiteY5" fmla="*/ 7751 h 5598562"/>
              <a:gd name="connsiteX0" fmla="*/ 454 w 2714070"/>
              <a:gd name="connsiteY0" fmla="*/ 571782 h 6162593"/>
              <a:gd name="connsiteX1" fmla="*/ 2707872 w 2714070"/>
              <a:gd name="connsiteY1" fmla="*/ 0 h 6162593"/>
              <a:gd name="connsiteX2" fmla="*/ 2714070 w 2714070"/>
              <a:gd name="connsiteY2" fmla="*/ 6162593 h 6162593"/>
              <a:gd name="connsiteX3" fmla="*/ 1718207 w 2714070"/>
              <a:gd name="connsiteY3" fmla="*/ 6158837 h 6162593"/>
              <a:gd name="connsiteX4" fmla="*/ 1791 w 2714070"/>
              <a:gd name="connsiteY4" fmla="*/ 3710402 h 6162593"/>
              <a:gd name="connsiteX5" fmla="*/ 454 w 2714070"/>
              <a:gd name="connsiteY5" fmla="*/ 571782 h 6162593"/>
              <a:gd name="connsiteX0" fmla="*/ 454 w 2714070"/>
              <a:gd name="connsiteY0" fmla="*/ 7751 h 6162593"/>
              <a:gd name="connsiteX1" fmla="*/ 2707872 w 2714070"/>
              <a:gd name="connsiteY1" fmla="*/ 0 h 6162593"/>
              <a:gd name="connsiteX2" fmla="*/ 2714070 w 2714070"/>
              <a:gd name="connsiteY2" fmla="*/ 6162593 h 6162593"/>
              <a:gd name="connsiteX3" fmla="*/ 1718207 w 2714070"/>
              <a:gd name="connsiteY3" fmla="*/ 6158837 h 6162593"/>
              <a:gd name="connsiteX4" fmla="*/ 1791 w 2714070"/>
              <a:gd name="connsiteY4" fmla="*/ 3710402 h 6162593"/>
              <a:gd name="connsiteX5" fmla="*/ 454 w 2714070"/>
              <a:gd name="connsiteY5" fmla="*/ 7751 h 6162593"/>
              <a:gd name="connsiteX0" fmla="*/ 454 w 2720839"/>
              <a:gd name="connsiteY0" fmla="*/ 7751 h 6162593"/>
              <a:gd name="connsiteX1" fmla="*/ 2720594 w 2720839"/>
              <a:gd name="connsiteY1" fmla="*/ 0 h 6162593"/>
              <a:gd name="connsiteX2" fmla="*/ 2714070 w 2720839"/>
              <a:gd name="connsiteY2" fmla="*/ 6162593 h 6162593"/>
              <a:gd name="connsiteX3" fmla="*/ 1718207 w 2720839"/>
              <a:gd name="connsiteY3" fmla="*/ 6158837 h 6162593"/>
              <a:gd name="connsiteX4" fmla="*/ 1791 w 2720839"/>
              <a:gd name="connsiteY4" fmla="*/ 3710402 h 6162593"/>
              <a:gd name="connsiteX5" fmla="*/ 454 w 2720839"/>
              <a:gd name="connsiteY5" fmla="*/ 7751 h 6162593"/>
              <a:gd name="connsiteX0" fmla="*/ 454 w 2726792"/>
              <a:gd name="connsiteY0" fmla="*/ 7751 h 6162593"/>
              <a:gd name="connsiteX1" fmla="*/ 2720594 w 2726792"/>
              <a:gd name="connsiteY1" fmla="*/ 0 h 6162593"/>
              <a:gd name="connsiteX2" fmla="*/ 2726792 w 2726792"/>
              <a:gd name="connsiteY2" fmla="*/ 6162593 h 6162593"/>
              <a:gd name="connsiteX3" fmla="*/ 1718207 w 2726792"/>
              <a:gd name="connsiteY3" fmla="*/ 6158837 h 6162593"/>
              <a:gd name="connsiteX4" fmla="*/ 1791 w 2726792"/>
              <a:gd name="connsiteY4" fmla="*/ 3710402 h 6162593"/>
              <a:gd name="connsiteX5" fmla="*/ 454 w 2726792"/>
              <a:gd name="connsiteY5" fmla="*/ 7751 h 61625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26792" h="6162593">
                <a:moveTo>
                  <a:pt x="454" y="7751"/>
                </a:moveTo>
                <a:lnTo>
                  <a:pt x="2720594" y="0"/>
                </a:lnTo>
                <a:cubicBezTo>
                  <a:pt x="2722551" y="1865237"/>
                  <a:pt x="2724835" y="4297356"/>
                  <a:pt x="2726792" y="6162593"/>
                </a:cubicBezTo>
                <a:lnTo>
                  <a:pt x="1718207" y="6158837"/>
                </a:lnTo>
                <a:cubicBezTo>
                  <a:pt x="689093" y="5848705"/>
                  <a:pt x="-8821" y="4564073"/>
                  <a:pt x="1791" y="3710402"/>
                </a:cubicBezTo>
                <a:cubicBezTo>
                  <a:pt x="3783" y="2507139"/>
                  <a:pt x="-1538" y="1211014"/>
                  <a:pt x="454" y="7751"/>
                </a:cubicBez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sz="1200"/>
            </a:lvl1pPr>
          </a:lstStyle>
          <a:p>
            <a:r>
              <a:rPr lang="en-AU" dirty="0"/>
              <a:t> Click icon to insert picture</a:t>
            </a:r>
          </a:p>
          <a:p>
            <a:endParaRPr lang="en-AU" dirty="0"/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8E5BD460-2E08-418B-9ED2-FED7577890A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white">
          <a:xfrm>
            <a:off x="4400550" y="6524625"/>
            <a:ext cx="3384667" cy="241300"/>
          </a:xfrm>
        </p:spPr>
        <p:txBody>
          <a:bodyPr anchor="ctr">
            <a:normAutofit/>
          </a:bodyPr>
          <a:lstStyle>
            <a:lvl1pPr algn="ctr">
              <a:defRPr sz="1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#[Hashtag text]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468C9D50-7928-4CA0-BFA2-1AB0032BF14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 bwMode="white">
          <a:xfrm>
            <a:off x="695325" y="1700213"/>
            <a:ext cx="7089891" cy="4598075"/>
          </a:xfrm>
          <a:prstGeom prst="rect">
            <a:avLst/>
          </a:prstGeom>
        </p:spPr>
        <p:txBody>
          <a:bodyPr/>
          <a:lstStyle>
            <a:lvl1pPr>
              <a:buNone/>
              <a:defRPr lang="en-US" dirty="0"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 lang="en-US" dirty="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 lang="en-US" dirty="0">
                <a:solidFill>
                  <a:schemeClr val="bg1"/>
                </a:solidFill>
              </a:defRPr>
            </a:lvl3pPr>
            <a:lvl4pPr>
              <a:defRPr lang="en-US" dirty="0">
                <a:solidFill>
                  <a:schemeClr val="bg1"/>
                </a:solidFill>
              </a:defRPr>
            </a:lvl4pPr>
            <a:lvl5pPr>
              <a:defRPr lang="en-US" dirty="0">
                <a:solidFill>
                  <a:schemeClr val="bg1"/>
                </a:solidFill>
              </a:defRPr>
            </a:lvl5pPr>
            <a:lvl6pPr>
              <a:defRPr lang="en-AU" dirty="0">
                <a:solidFill>
                  <a:schemeClr val="bg1"/>
                </a:solidFill>
              </a:defRPr>
            </a:lvl6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AF87536-1667-4319-A130-CF6578DB2C85}"/>
              </a:ext>
            </a:extLst>
          </p:cNvPr>
          <p:cNvSpPr>
            <a:spLocks noGrp="1"/>
          </p:cNvSpPr>
          <p:nvPr>
            <p:ph type="title"/>
          </p:nvPr>
        </p:nvSpPr>
        <p:spPr bwMode="white">
          <a:xfrm>
            <a:off x="695326" y="1052736"/>
            <a:ext cx="7096124" cy="46905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68508C9E-FE7C-44AA-84C7-0471A04346C4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 bwMode="white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AU"/>
              <a:t>SLAT7806 Research Methods</a:t>
            </a:r>
            <a:endParaRPr lang="en-AU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F52737AE-AB1C-425B-82B5-B5D4E1208032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777427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4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CB39BD51-2E8D-4FDD-8EEB-A7A9070EDD6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407049" y="630978"/>
            <a:ext cx="3888000" cy="2844000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1pPr algn="ctr">
              <a:defRPr sz="1200"/>
            </a:lvl1pPr>
          </a:lstStyle>
          <a:p>
            <a:r>
              <a:rPr lang="en-AU" dirty="0"/>
              <a:t> Click icon to insert picture</a:t>
            </a:r>
          </a:p>
          <a:p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5B945E3-14E3-4804-9C19-FEC6CFB9A20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5326" y="2204864"/>
            <a:ext cx="3384000" cy="4093424"/>
          </a:xfrm>
          <a:prstGeom prst="rect">
            <a:avLst/>
          </a:prstGeom>
        </p:spPr>
        <p:txBody>
          <a:bodyPr/>
          <a:lstStyle>
            <a:lvl1pPr>
              <a:buNone/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  <a:lvl6pPr>
              <a:defRPr lang="en-AU" dirty="0"/>
            </a:lvl6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DA8ABAA8-126B-459D-B960-B85E22F49D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00550" y="6524625"/>
            <a:ext cx="3384667" cy="241300"/>
          </a:xfrm>
        </p:spPr>
        <p:txBody>
          <a:bodyPr anchor="ctr">
            <a:normAutofit/>
          </a:bodyPr>
          <a:lstStyle>
            <a:lvl1pPr algn="ctr"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#[Hashtag text]</a:t>
            </a:r>
          </a:p>
        </p:txBody>
      </p:sp>
      <p:sp>
        <p:nvSpPr>
          <p:cNvPr id="9" name="Picture Placeholder 9">
            <a:extLst>
              <a:ext uri="{FF2B5EF4-FFF2-40B4-BE49-F238E27FC236}">
                <a16:creationId xmlns:a16="http://schemas.microsoft.com/office/drawing/2014/main" id="{86B950FF-5CC1-4A3A-ABA9-ADF58494DD0A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407049" y="3485752"/>
            <a:ext cx="3888000" cy="2844000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1pPr algn="ctr">
              <a:defRPr sz="1200"/>
            </a:lvl1pPr>
          </a:lstStyle>
          <a:p>
            <a:r>
              <a:rPr lang="en-AU" dirty="0"/>
              <a:t> Click icon to insert picture</a:t>
            </a:r>
          </a:p>
          <a:p>
            <a:endParaRPr lang="en-AU" dirty="0"/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BA2B0415-0383-4B33-9E29-9ADFC2A0542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304000" y="630978"/>
            <a:ext cx="3888000" cy="2844000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1pPr algn="ctr">
              <a:defRPr sz="1200"/>
            </a:lvl1pPr>
          </a:lstStyle>
          <a:p>
            <a:r>
              <a:rPr lang="en-AU" dirty="0"/>
              <a:t> Click icon to insert picture</a:t>
            </a:r>
          </a:p>
          <a:p>
            <a:endParaRPr lang="en-AU" dirty="0"/>
          </a:p>
        </p:txBody>
      </p:sp>
      <p:sp>
        <p:nvSpPr>
          <p:cNvPr id="13" name="Picture Placeholder 9">
            <a:extLst>
              <a:ext uri="{FF2B5EF4-FFF2-40B4-BE49-F238E27FC236}">
                <a16:creationId xmlns:a16="http://schemas.microsoft.com/office/drawing/2014/main" id="{4966C236-904D-498D-801E-8C4057C0A034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8304000" y="3485752"/>
            <a:ext cx="3888000" cy="2844000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1pPr algn="ctr">
              <a:defRPr sz="1200"/>
            </a:lvl1pPr>
          </a:lstStyle>
          <a:p>
            <a:r>
              <a:rPr lang="en-AU" dirty="0"/>
              <a:t> Click icon to insert picture</a:t>
            </a:r>
          </a:p>
          <a:p>
            <a:endParaRPr lang="en-AU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7D8A62-4A58-4C23-B0E5-AEF193611E4D}"/>
              </a:ext>
            </a:extLst>
          </p:cNvPr>
          <p:cNvSpPr/>
          <p:nvPr userDrawn="1"/>
        </p:nvSpPr>
        <p:spPr bwMode="invGray">
          <a:xfrm flipH="1">
            <a:off x="0" y="0"/>
            <a:ext cx="12192000" cy="630000"/>
          </a:xfrm>
          <a:prstGeom prst="rect">
            <a:avLst/>
          </a:prstGeom>
          <a:gradFill flip="none" rotWithShape="1">
            <a:gsLst>
              <a:gs pos="75000">
                <a:schemeClr val="accent1"/>
              </a:gs>
              <a:gs pos="100000">
                <a:srgbClr val="962A8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sz="180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EDEB74D7-CB6B-47FE-A2A8-7AE5F1DED9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935" y="152896"/>
            <a:ext cx="1210684" cy="324000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E061BA70-9BEA-4AF5-8B24-03EBB3F287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6" y="1052736"/>
            <a:ext cx="3384549" cy="1008112"/>
          </a:xfrm>
        </p:spPr>
        <p:txBody>
          <a:bodyPr anchor="t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F4FF51F-8DC8-4E19-BB72-27E7B862578F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AU"/>
              <a:t>SLAT7806 Research Methods</a:t>
            </a:r>
            <a:endParaRPr lang="en-AU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21CA045B-79DD-4F1E-A5D5-56CC7F67455E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373846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Text &amp;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B44D1A49-1FEC-4FD2-B560-402C9B2E281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95326" y="3447000"/>
            <a:ext cx="3384000" cy="2861725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1pPr algn="ctr">
              <a:defRPr sz="1200"/>
            </a:lvl1pPr>
          </a:lstStyle>
          <a:p>
            <a:r>
              <a:rPr lang="en-AU" dirty="0"/>
              <a:t>Click icon to insert picture</a:t>
            </a:r>
          </a:p>
          <a:p>
            <a:endParaRPr lang="en-AU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C59B66CF-A807-44F1-A681-793122F8A03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409626" y="3447000"/>
            <a:ext cx="3384000" cy="2861725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1pPr algn="ctr">
              <a:defRPr sz="1200"/>
            </a:lvl1pPr>
          </a:lstStyle>
          <a:p>
            <a:r>
              <a:rPr lang="en-AU" dirty="0"/>
              <a:t>Click icon to insert picture</a:t>
            </a:r>
          </a:p>
          <a:p>
            <a:endParaRPr lang="en-AU" dirty="0"/>
          </a:p>
        </p:txBody>
      </p:sp>
      <p:sp>
        <p:nvSpPr>
          <p:cNvPr id="13" name="Picture Placeholder 8">
            <a:extLst>
              <a:ext uri="{FF2B5EF4-FFF2-40B4-BE49-F238E27FC236}">
                <a16:creationId xmlns:a16="http://schemas.microsoft.com/office/drawing/2014/main" id="{6B4B4A83-90AC-42EA-83C2-FA8462468851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8112676" y="3446253"/>
            <a:ext cx="3384000" cy="2861725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1pPr algn="ctr">
              <a:defRPr sz="1200"/>
            </a:lvl1pPr>
          </a:lstStyle>
          <a:p>
            <a:r>
              <a:rPr lang="en-AU" dirty="0"/>
              <a:t>Click icon to insert picture</a:t>
            </a:r>
          </a:p>
          <a:p>
            <a:endParaRPr lang="en-AU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1089730-A73F-422F-BD54-BF23888B1D5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95325" y="1700212"/>
            <a:ext cx="3384000" cy="1728787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lang="en-US" dirty="0"/>
            </a:lvl1pPr>
            <a:lvl2pPr marL="171450" indent="-171450">
              <a:lnSpc>
                <a:spcPct val="100000"/>
              </a:lnSpc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dirty="0"/>
            </a:lvl2pPr>
            <a:lvl3pPr marL="180612" indent="0">
              <a:buClrTx/>
              <a:buFont typeface="Arial" panose="020B0604020202020204" pitchFamily="34" charset="0"/>
              <a:buNone/>
              <a:defRPr/>
            </a:lvl3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9BA9F9C4-C84A-43FB-A465-E020A9EB63D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409626" y="1700212"/>
            <a:ext cx="3384000" cy="1728787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lang="en-US" dirty="0"/>
            </a:lvl1pPr>
            <a:lvl2pPr marL="171450" indent="-171450">
              <a:lnSpc>
                <a:spcPct val="100000"/>
              </a:lnSpc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dirty="0"/>
            </a:lvl2pPr>
            <a:lvl3pPr marL="360000" indent="-179388">
              <a:buClrTx/>
              <a:buFont typeface="Arial" panose="020B0604020202020204" pitchFamily="34" charset="0"/>
              <a:buChar char="­"/>
              <a:defRPr/>
            </a:lvl3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564335FC-BD53-4794-8DA5-8FFBAE1F28B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112676" y="1700212"/>
            <a:ext cx="3384000" cy="1728787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lang="en-US" dirty="0"/>
            </a:lvl1pPr>
            <a:lvl2pPr marL="171450" indent="-171450">
              <a:lnSpc>
                <a:spcPct val="100000"/>
              </a:lnSpc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dirty="0"/>
            </a:lvl2pPr>
            <a:lvl3pPr marL="360000" indent="-179388">
              <a:buClrTx/>
              <a:buFont typeface="Arial" panose="020B0604020202020204" pitchFamily="34" charset="0"/>
              <a:buChar char="­"/>
              <a:defRPr/>
            </a:lvl3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0BBC08AD-280F-4174-A0CE-490AAFB979A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00550" y="6524625"/>
            <a:ext cx="3384667" cy="241300"/>
          </a:xfrm>
        </p:spPr>
        <p:txBody>
          <a:bodyPr anchor="ctr">
            <a:normAutofit/>
          </a:bodyPr>
          <a:lstStyle>
            <a:lvl1pPr algn="ctr"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#[Hashtag text]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DC1E423-DB93-432A-8BB7-4B2613DBF942}"/>
              </a:ext>
            </a:extLst>
          </p:cNvPr>
          <p:cNvSpPr/>
          <p:nvPr userDrawn="1"/>
        </p:nvSpPr>
        <p:spPr bwMode="invGray">
          <a:xfrm flipH="1">
            <a:off x="0" y="0"/>
            <a:ext cx="12192000" cy="630000"/>
          </a:xfrm>
          <a:prstGeom prst="rect">
            <a:avLst/>
          </a:prstGeom>
          <a:gradFill flip="none" rotWithShape="1">
            <a:gsLst>
              <a:gs pos="75000">
                <a:schemeClr val="accent1"/>
              </a:gs>
              <a:gs pos="100000">
                <a:srgbClr val="962A8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sz="180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7E590DBB-90A7-43BF-BDD1-CF1C6212FAF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935" y="152896"/>
            <a:ext cx="1210684" cy="324000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C882AF12-58DE-43D7-9E95-F90A1203C4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B91E1143-CBAC-4E3D-95E2-1F1E3980ADDC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AU"/>
              <a:t>SLAT7806 Research Methods</a:t>
            </a:r>
            <a:endParaRPr lang="en-AU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24035F6F-B1C5-4CB7-9CF1-E5C49956EAC7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602555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s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B44D1A49-1FEC-4FD2-B560-402C9B2E281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691720" y="1700808"/>
            <a:ext cx="1439897" cy="1199578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1pPr algn="ctr">
              <a:defRPr sz="1200"/>
            </a:lvl1pPr>
          </a:lstStyle>
          <a:p>
            <a:r>
              <a:rPr lang="en-AU" dirty="0"/>
              <a:t>Click icon to insert icon</a:t>
            </a:r>
          </a:p>
          <a:p>
            <a:endParaRPr lang="en-AU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1089730-A73F-422F-BD54-BF23888B1D5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19668" y="2996952"/>
            <a:ext cx="3384000" cy="240219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lang="en-US" sz="1600" b="1" dirty="0">
                <a:solidFill>
                  <a:schemeClr val="accent1"/>
                </a:solidFill>
              </a:defRPr>
            </a:lvl1pPr>
            <a:lvl2pPr marL="171450" indent="-171450">
              <a:lnSpc>
                <a:spcPct val="100000"/>
              </a:lnSpc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dirty="0"/>
            </a:lvl2pPr>
            <a:lvl3pPr marL="180612" indent="0">
              <a:buClrTx/>
              <a:buFont typeface="Arial" panose="020B0604020202020204" pitchFamily="34" charset="0"/>
              <a:buNone/>
              <a:defRPr/>
            </a:lvl3pPr>
          </a:lstStyle>
          <a:p>
            <a:pPr lvl="0"/>
            <a:r>
              <a:rPr lang="en-US" dirty="0"/>
              <a:t>[Bullet Heading]</a:t>
            </a:r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9BA9F9C4-C84A-43FB-A465-E020A9EB63D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19668" y="3271090"/>
            <a:ext cx="3384000" cy="648000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lnSpc>
                <a:spcPct val="100000"/>
              </a:lnSpc>
              <a:defRPr lang="en-US" sz="1600" dirty="0"/>
            </a:lvl1pPr>
            <a:lvl2pPr marL="171450" indent="-171450" algn="ctr">
              <a:lnSpc>
                <a:spcPct val="100000"/>
              </a:lnSpc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sz="1600" dirty="0"/>
            </a:lvl2pPr>
            <a:lvl3pPr marL="360000" indent="-179388">
              <a:buClrTx/>
              <a:buFont typeface="Arial" panose="020B0604020202020204" pitchFamily="34" charset="0"/>
              <a:buChar char="­"/>
              <a:defRPr/>
            </a:lvl3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0BBC08AD-280F-4174-A0CE-490AAFB979A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00550" y="6524625"/>
            <a:ext cx="3384667" cy="241300"/>
          </a:xfrm>
        </p:spPr>
        <p:txBody>
          <a:bodyPr anchor="ctr">
            <a:normAutofit/>
          </a:bodyPr>
          <a:lstStyle>
            <a:lvl1pPr algn="ctr"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#[Hashtag text]</a:t>
            </a:r>
          </a:p>
        </p:txBody>
      </p:sp>
      <p:sp>
        <p:nvSpPr>
          <p:cNvPr id="14" name="Picture Placeholder 8">
            <a:extLst>
              <a:ext uri="{FF2B5EF4-FFF2-40B4-BE49-F238E27FC236}">
                <a16:creationId xmlns:a16="http://schemas.microsoft.com/office/drawing/2014/main" id="{49164FB8-D4B8-4D90-B308-464FB278E97B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5376051" y="1700808"/>
            <a:ext cx="1439897" cy="1199578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1pPr algn="ctr">
              <a:defRPr sz="1200"/>
            </a:lvl1pPr>
          </a:lstStyle>
          <a:p>
            <a:r>
              <a:rPr lang="en-AU" dirty="0"/>
              <a:t>Click icon to insert icon</a:t>
            </a:r>
          </a:p>
          <a:p>
            <a:endParaRPr lang="en-AU" dirty="0"/>
          </a:p>
        </p:txBody>
      </p:sp>
      <p:sp>
        <p:nvSpPr>
          <p:cNvPr id="18" name="Text Placeholder 14">
            <a:extLst>
              <a:ext uri="{FF2B5EF4-FFF2-40B4-BE49-F238E27FC236}">
                <a16:creationId xmlns:a16="http://schemas.microsoft.com/office/drawing/2014/main" id="{B01E9CDC-2523-40AE-AF29-5A44EBFD891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403999" y="2996952"/>
            <a:ext cx="3384000" cy="240219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lang="en-US" sz="1600" b="1" dirty="0">
                <a:solidFill>
                  <a:schemeClr val="accent1"/>
                </a:solidFill>
              </a:defRPr>
            </a:lvl1pPr>
            <a:lvl2pPr marL="171450" indent="-171450">
              <a:lnSpc>
                <a:spcPct val="100000"/>
              </a:lnSpc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dirty="0"/>
            </a:lvl2pPr>
            <a:lvl3pPr marL="180612" indent="0">
              <a:buClrTx/>
              <a:buFont typeface="Arial" panose="020B0604020202020204" pitchFamily="34" charset="0"/>
              <a:buNone/>
              <a:defRPr/>
            </a:lvl3pPr>
          </a:lstStyle>
          <a:p>
            <a:pPr lvl="0"/>
            <a:r>
              <a:rPr lang="en-US" dirty="0"/>
              <a:t>[Bullet Heading]</a:t>
            </a:r>
          </a:p>
        </p:txBody>
      </p:sp>
      <p:sp>
        <p:nvSpPr>
          <p:cNvPr id="19" name="Text Placeholder 14">
            <a:extLst>
              <a:ext uri="{FF2B5EF4-FFF2-40B4-BE49-F238E27FC236}">
                <a16:creationId xmlns:a16="http://schemas.microsoft.com/office/drawing/2014/main" id="{4ADAC2D7-6D0E-46B8-9F7A-B4DB99B8900F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4403999" y="3271090"/>
            <a:ext cx="3384000" cy="648000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lnSpc>
                <a:spcPct val="100000"/>
              </a:lnSpc>
              <a:defRPr lang="en-US" sz="1600" dirty="0"/>
            </a:lvl1pPr>
            <a:lvl2pPr marL="171450" indent="-171450" algn="ctr">
              <a:lnSpc>
                <a:spcPct val="100000"/>
              </a:lnSpc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sz="1600" dirty="0"/>
            </a:lvl2pPr>
            <a:lvl3pPr marL="360000" indent="-179388">
              <a:buClrTx/>
              <a:buFont typeface="Arial" panose="020B0604020202020204" pitchFamily="34" charset="0"/>
              <a:buChar char="­"/>
              <a:defRPr/>
            </a:lvl3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1" name="Picture Placeholder 8">
            <a:extLst>
              <a:ext uri="{FF2B5EF4-FFF2-40B4-BE49-F238E27FC236}">
                <a16:creationId xmlns:a16="http://schemas.microsoft.com/office/drawing/2014/main" id="{EFE4D8B1-EBB1-4B03-B440-81D22A8A0339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9063158" y="1700907"/>
            <a:ext cx="1439897" cy="1199578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1pPr algn="ctr">
              <a:defRPr sz="1200"/>
            </a:lvl1pPr>
          </a:lstStyle>
          <a:p>
            <a:r>
              <a:rPr lang="en-AU" dirty="0"/>
              <a:t>Click icon to insert icon</a:t>
            </a:r>
          </a:p>
          <a:p>
            <a:endParaRPr lang="en-AU" dirty="0"/>
          </a:p>
        </p:txBody>
      </p:sp>
      <p:sp>
        <p:nvSpPr>
          <p:cNvPr id="22" name="Text Placeholder 14">
            <a:extLst>
              <a:ext uri="{FF2B5EF4-FFF2-40B4-BE49-F238E27FC236}">
                <a16:creationId xmlns:a16="http://schemas.microsoft.com/office/drawing/2014/main" id="{9FADD90A-0B64-4F90-9B57-FE13E0FCA22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091106" y="2997051"/>
            <a:ext cx="3384000" cy="240219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lang="en-US" sz="1600" b="1" dirty="0">
                <a:solidFill>
                  <a:schemeClr val="accent1"/>
                </a:solidFill>
              </a:defRPr>
            </a:lvl1pPr>
            <a:lvl2pPr marL="171450" indent="-171450">
              <a:lnSpc>
                <a:spcPct val="100000"/>
              </a:lnSpc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dirty="0"/>
            </a:lvl2pPr>
            <a:lvl3pPr marL="180612" indent="0">
              <a:buClrTx/>
              <a:buFont typeface="Arial" panose="020B0604020202020204" pitchFamily="34" charset="0"/>
              <a:buNone/>
              <a:defRPr/>
            </a:lvl3pPr>
          </a:lstStyle>
          <a:p>
            <a:pPr lvl="0"/>
            <a:r>
              <a:rPr lang="en-US" dirty="0"/>
              <a:t>[Bullet Heading]</a:t>
            </a:r>
          </a:p>
        </p:txBody>
      </p:sp>
      <p:sp>
        <p:nvSpPr>
          <p:cNvPr id="23" name="Text Placeholder 14">
            <a:extLst>
              <a:ext uri="{FF2B5EF4-FFF2-40B4-BE49-F238E27FC236}">
                <a16:creationId xmlns:a16="http://schemas.microsoft.com/office/drawing/2014/main" id="{ABE4C7F0-C749-4520-AA04-DB6CA99155AA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8091106" y="3271189"/>
            <a:ext cx="3384000" cy="648000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lnSpc>
                <a:spcPct val="100000"/>
              </a:lnSpc>
              <a:defRPr lang="en-US" sz="1600" dirty="0"/>
            </a:lvl1pPr>
            <a:lvl2pPr marL="171450" indent="-171450" algn="ctr">
              <a:lnSpc>
                <a:spcPct val="100000"/>
              </a:lnSpc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sz="1600" dirty="0"/>
            </a:lvl2pPr>
            <a:lvl3pPr marL="360000" indent="-179388">
              <a:buClrTx/>
              <a:buFont typeface="Arial" panose="020B0604020202020204" pitchFamily="34" charset="0"/>
              <a:buChar char="­"/>
              <a:defRPr/>
            </a:lvl3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4" name="Picture Placeholder 8">
            <a:extLst>
              <a:ext uri="{FF2B5EF4-FFF2-40B4-BE49-F238E27FC236}">
                <a16:creationId xmlns:a16="http://schemas.microsoft.com/office/drawing/2014/main" id="{10240862-4D4B-4BB9-8F4B-AA856CD17F50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1691720" y="4077242"/>
            <a:ext cx="1439897" cy="1199578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1pPr algn="ctr">
              <a:defRPr sz="1200"/>
            </a:lvl1pPr>
          </a:lstStyle>
          <a:p>
            <a:r>
              <a:rPr lang="en-AU" dirty="0"/>
              <a:t>Click icon to insert icon</a:t>
            </a:r>
          </a:p>
          <a:p>
            <a:endParaRPr lang="en-AU" dirty="0"/>
          </a:p>
        </p:txBody>
      </p:sp>
      <p:sp>
        <p:nvSpPr>
          <p:cNvPr id="25" name="Text Placeholder 14">
            <a:extLst>
              <a:ext uri="{FF2B5EF4-FFF2-40B4-BE49-F238E27FC236}">
                <a16:creationId xmlns:a16="http://schemas.microsoft.com/office/drawing/2014/main" id="{58449337-35B4-44F8-8D00-F0C15EFB9CE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19668" y="5373386"/>
            <a:ext cx="3384000" cy="240219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lang="en-US" sz="1600" b="1" dirty="0">
                <a:solidFill>
                  <a:schemeClr val="accent1"/>
                </a:solidFill>
              </a:defRPr>
            </a:lvl1pPr>
            <a:lvl2pPr marL="171450" indent="-171450">
              <a:lnSpc>
                <a:spcPct val="100000"/>
              </a:lnSpc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dirty="0"/>
            </a:lvl2pPr>
            <a:lvl3pPr marL="180612" indent="0">
              <a:buClrTx/>
              <a:buFont typeface="Arial" panose="020B0604020202020204" pitchFamily="34" charset="0"/>
              <a:buNone/>
              <a:defRPr/>
            </a:lvl3pPr>
          </a:lstStyle>
          <a:p>
            <a:pPr lvl="0"/>
            <a:r>
              <a:rPr lang="en-US" dirty="0"/>
              <a:t>[Bullet Heading]</a:t>
            </a:r>
          </a:p>
        </p:txBody>
      </p:sp>
      <p:sp>
        <p:nvSpPr>
          <p:cNvPr id="26" name="Text Placeholder 14">
            <a:extLst>
              <a:ext uri="{FF2B5EF4-FFF2-40B4-BE49-F238E27FC236}">
                <a16:creationId xmlns:a16="http://schemas.microsoft.com/office/drawing/2014/main" id="{2477189D-83D5-4749-BD7C-CADC0D1471D9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719668" y="5647524"/>
            <a:ext cx="3384000" cy="648000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lnSpc>
                <a:spcPct val="100000"/>
              </a:lnSpc>
              <a:defRPr lang="en-US" sz="1600" dirty="0"/>
            </a:lvl1pPr>
            <a:lvl2pPr marL="171450" indent="-171450" algn="ctr">
              <a:lnSpc>
                <a:spcPct val="100000"/>
              </a:lnSpc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sz="1600" dirty="0"/>
            </a:lvl2pPr>
            <a:lvl3pPr marL="360000" indent="-179388">
              <a:buClrTx/>
              <a:buFont typeface="Arial" panose="020B0604020202020204" pitchFamily="34" charset="0"/>
              <a:buChar char="­"/>
              <a:defRPr/>
            </a:lvl3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7" name="Picture Placeholder 8">
            <a:extLst>
              <a:ext uri="{FF2B5EF4-FFF2-40B4-BE49-F238E27FC236}">
                <a16:creationId xmlns:a16="http://schemas.microsoft.com/office/drawing/2014/main" id="{6618C35F-5F01-46A6-BF04-0CA9BDBAAB65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376051" y="4077242"/>
            <a:ext cx="1439897" cy="1199578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1pPr algn="ctr">
              <a:defRPr sz="1200"/>
            </a:lvl1pPr>
          </a:lstStyle>
          <a:p>
            <a:r>
              <a:rPr lang="en-AU" dirty="0"/>
              <a:t>Click icon to insert icon</a:t>
            </a:r>
          </a:p>
          <a:p>
            <a:endParaRPr lang="en-AU" dirty="0"/>
          </a:p>
        </p:txBody>
      </p:sp>
      <p:sp>
        <p:nvSpPr>
          <p:cNvPr id="28" name="Text Placeholder 14">
            <a:extLst>
              <a:ext uri="{FF2B5EF4-FFF2-40B4-BE49-F238E27FC236}">
                <a16:creationId xmlns:a16="http://schemas.microsoft.com/office/drawing/2014/main" id="{B63A3128-4CA8-48D5-B82E-7EDA918D7F3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403999" y="5373386"/>
            <a:ext cx="3384000" cy="240219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lang="en-US" sz="1600" b="1" dirty="0">
                <a:solidFill>
                  <a:schemeClr val="accent1"/>
                </a:solidFill>
              </a:defRPr>
            </a:lvl1pPr>
            <a:lvl2pPr marL="171450" indent="-171450">
              <a:lnSpc>
                <a:spcPct val="100000"/>
              </a:lnSpc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dirty="0"/>
            </a:lvl2pPr>
            <a:lvl3pPr marL="180612" indent="0">
              <a:buClrTx/>
              <a:buFont typeface="Arial" panose="020B0604020202020204" pitchFamily="34" charset="0"/>
              <a:buNone/>
              <a:defRPr/>
            </a:lvl3pPr>
          </a:lstStyle>
          <a:p>
            <a:pPr lvl="0"/>
            <a:r>
              <a:rPr lang="en-US" dirty="0"/>
              <a:t>[Bullet Heading]</a:t>
            </a:r>
          </a:p>
        </p:txBody>
      </p:sp>
      <p:sp>
        <p:nvSpPr>
          <p:cNvPr id="29" name="Text Placeholder 14">
            <a:extLst>
              <a:ext uri="{FF2B5EF4-FFF2-40B4-BE49-F238E27FC236}">
                <a16:creationId xmlns:a16="http://schemas.microsoft.com/office/drawing/2014/main" id="{AB7F5300-022A-4183-A132-AA8EB6534A61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4403999" y="5647524"/>
            <a:ext cx="3384000" cy="648000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lnSpc>
                <a:spcPct val="100000"/>
              </a:lnSpc>
              <a:defRPr lang="en-US" sz="1600" dirty="0"/>
            </a:lvl1pPr>
            <a:lvl2pPr marL="171450" indent="-171450" algn="ctr">
              <a:lnSpc>
                <a:spcPct val="100000"/>
              </a:lnSpc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sz="1600" dirty="0"/>
            </a:lvl2pPr>
            <a:lvl3pPr marL="360000" indent="-179388">
              <a:buClrTx/>
              <a:buFont typeface="Arial" panose="020B0604020202020204" pitchFamily="34" charset="0"/>
              <a:buChar char="­"/>
              <a:defRPr/>
            </a:lvl3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0" name="Picture Placeholder 8">
            <a:extLst>
              <a:ext uri="{FF2B5EF4-FFF2-40B4-BE49-F238E27FC236}">
                <a16:creationId xmlns:a16="http://schemas.microsoft.com/office/drawing/2014/main" id="{CE2DF1AF-9EAD-40B3-B73C-07649220BF03}"/>
              </a:ext>
            </a:extLst>
          </p:cNvPr>
          <p:cNvSpPr>
            <a:spLocks noGrp="1"/>
          </p:cNvSpPr>
          <p:nvPr>
            <p:ph type="pic" sz="quarter" idx="35" hasCustomPrompt="1"/>
          </p:nvPr>
        </p:nvSpPr>
        <p:spPr>
          <a:xfrm>
            <a:off x="9063158" y="4077341"/>
            <a:ext cx="1439897" cy="1199578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1pPr algn="ctr">
              <a:defRPr sz="1200"/>
            </a:lvl1pPr>
          </a:lstStyle>
          <a:p>
            <a:r>
              <a:rPr lang="en-AU" dirty="0"/>
              <a:t>Click icon to insert icon</a:t>
            </a:r>
          </a:p>
          <a:p>
            <a:endParaRPr lang="en-AU" dirty="0"/>
          </a:p>
        </p:txBody>
      </p:sp>
      <p:sp>
        <p:nvSpPr>
          <p:cNvPr id="31" name="Text Placeholder 14">
            <a:extLst>
              <a:ext uri="{FF2B5EF4-FFF2-40B4-BE49-F238E27FC236}">
                <a16:creationId xmlns:a16="http://schemas.microsoft.com/office/drawing/2014/main" id="{40CD5A08-CA4F-41B8-A1B0-488A6EC44817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8091106" y="5373485"/>
            <a:ext cx="3384000" cy="240219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lang="en-US" sz="1600" b="1" dirty="0">
                <a:solidFill>
                  <a:schemeClr val="accent1"/>
                </a:solidFill>
              </a:defRPr>
            </a:lvl1pPr>
            <a:lvl2pPr marL="171450" indent="-171450">
              <a:lnSpc>
                <a:spcPct val="100000"/>
              </a:lnSpc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dirty="0"/>
            </a:lvl2pPr>
            <a:lvl3pPr marL="180612" indent="0">
              <a:buClrTx/>
              <a:buFont typeface="Arial" panose="020B0604020202020204" pitchFamily="34" charset="0"/>
              <a:buNone/>
              <a:defRPr/>
            </a:lvl3pPr>
          </a:lstStyle>
          <a:p>
            <a:pPr lvl="0"/>
            <a:r>
              <a:rPr lang="en-US" dirty="0"/>
              <a:t>[Bullet Heading]</a:t>
            </a:r>
          </a:p>
        </p:txBody>
      </p:sp>
      <p:sp>
        <p:nvSpPr>
          <p:cNvPr id="32" name="Text Placeholder 14">
            <a:extLst>
              <a:ext uri="{FF2B5EF4-FFF2-40B4-BE49-F238E27FC236}">
                <a16:creationId xmlns:a16="http://schemas.microsoft.com/office/drawing/2014/main" id="{B722C2B9-2C83-4877-A90D-0CA01537B08C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8091106" y="5647623"/>
            <a:ext cx="3384000" cy="648000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lnSpc>
                <a:spcPct val="100000"/>
              </a:lnSpc>
              <a:defRPr lang="en-US" sz="1600" dirty="0"/>
            </a:lvl1pPr>
            <a:lvl2pPr marL="171450" indent="-171450" algn="ctr">
              <a:lnSpc>
                <a:spcPct val="100000"/>
              </a:lnSpc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sz="1600" dirty="0"/>
            </a:lvl2pPr>
            <a:lvl3pPr marL="360000" indent="-179388">
              <a:buClrTx/>
              <a:buFont typeface="Arial" panose="020B0604020202020204" pitchFamily="34" charset="0"/>
              <a:buChar char="­"/>
              <a:defRPr/>
            </a:lvl3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6FF019EB-FA99-486B-BA02-92BE76012990}"/>
              </a:ext>
            </a:extLst>
          </p:cNvPr>
          <p:cNvSpPr/>
          <p:nvPr userDrawn="1"/>
        </p:nvSpPr>
        <p:spPr bwMode="invGray">
          <a:xfrm flipH="1">
            <a:off x="0" y="0"/>
            <a:ext cx="12192000" cy="630000"/>
          </a:xfrm>
          <a:prstGeom prst="rect">
            <a:avLst/>
          </a:prstGeom>
          <a:gradFill flip="none" rotWithShape="1">
            <a:gsLst>
              <a:gs pos="75000">
                <a:schemeClr val="accent1"/>
              </a:gs>
              <a:gs pos="100000">
                <a:srgbClr val="962A8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sz="1800"/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F1882F53-3639-4FFE-AFD1-5428267B6B9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935" y="152896"/>
            <a:ext cx="1210684" cy="324000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3D2A4C4A-3642-4CE3-8FB6-AFE5A9CA81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5E82035B-DC9A-432B-8519-2243ECF2A4F3}"/>
              </a:ext>
            </a:extLst>
          </p:cNvPr>
          <p:cNvSpPr>
            <a:spLocks noGrp="1"/>
          </p:cNvSpPr>
          <p:nvPr>
            <p:ph type="ftr" sz="quarter" idx="39"/>
          </p:nvPr>
        </p:nvSpPr>
        <p:spPr/>
        <p:txBody>
          <a:bodyPr/>
          <a:lstStyle/>
          <a:p>
            <a:r>
              <a:rPr lang="en-AU"/>
              <a:t>SLAT7806 Research Methods</a:t>
            </a:r>
            <a:endParaRPr lang="en-AU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A8EC4C1B-640F-47AB-A0DF-816F2F8FB16E}"/>
              </a:ext>
            </a:extLst>
          </p:cNvPr>
          <p:cNvSpPr>
            <a:spLocks noGrp="1"/>
          </p:cNvSpPr>
          <p:nvPr>
            <p:ph type="sldNum" sz="quarter" idx="40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695552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 Placeholder 14">
            <a:extLst>
              <a:ext uri="{FF2B5EF4-FFF2-40B4-BE49-F238E27FC236}">
                <a16:creationId xmlns:a16="http://schemas.microsoft.com/office/drawing/2014/main" id="{C9748A61-6439-491A-9457-33A20862D25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079170" y="1917008"/>
            <a:ext cx="1584308" cy="1584000"/>
          </a:xfrm>
          <a:prstGeom prst="rect">
            <a:avLst/>
          </a:prstGeom>
          <a:solidFill>
            <a:schemeClr val="accent1"/>
          </a:solidFill>
        </p:spPr>
        <p:txBody>
          <a:bodyPr lIns="72000" tIns="72000" rIns="72000" bIns="72000" anchor="ctr">
            <a:normAutofit/>
          </a:bodyPr>
          <a:lstStyle>
            <a:lvl1pPr algn="ctr">
              <a:lnSpc>
                <a:spcPct val="100000"/>
              </a:lnSpc>
              <a:defRPr lang="en-US" sz="2800" b="1" dirty="0">
                <a:solidFill>
                  <a:schemeClr val="bg1"/>
                </a:solidFill>
              </a:defRPr>
            </a:lvl1pPr>
            <a:lvl2pPr marL="171450" indent="-171450" algn="ctr">
              <a:lnSpc>
                <a:spcPct val="100000"/>
              </a:lnSpc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dirty="0"/>
            </a:lvl2pPr>
            <a:lvl3pPr marL="360000" indent="-179388">
              <a:buClrTx/>
              <a:buFont typeface="Arial" panose="020B0604020202020204" pitchFamily="34" charset="0"/>
              <a:buChar char="­"/>
              <a:defRPr/>
            </a:lvl3pPr>
          </a:lstStyle>
          <a:p>
            <a:pPr lvl="0"/>
            <a:r>
              <a:rPr lang="en-US" dirty="0"/>
              <a:t>[00]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1089730-A73F-422F-BD54-BF23888B1D5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95326" y="3861048"/>
            <a:ext cx="2351996" cy="240219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lang="en-US" sz="1600" b="1" dirty="0">
                <a:solidFill>
                  <a:schemeClr val="accent1"/>
                </a:solidFill>
              </a:defRPr>
            </a:lvl1pPr>
            <a:lvl2pPr marL="171450" indent="-171450">
              <a:lnSpc>
                <a:spcPct val="100000"/>
              </a:lnSpc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dirty="0"/>
            </a:lvl2pPr>
            <a:lvl3pPr marL="180612" indent="0">
              <a:buClrTx/>
              <a:buFont typeface="Arial" panose="020B0604020202020204" pitchFamily="34" charset="0"/>
              <a:buNone/>
              <a:defRPr/>
            </a:lvl3pPr>
          </a:lstStyle>
          <a:p>
            <a:pPr lvl="0"/>
            <a:r>
              <a:rPr lang="en-US" dirty="0"/>
              <a:t>[Bullet Heading]</a:t>
            </a:r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9BA9F9C4-C84A-43FB-A465-E020A9EB63D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95326" y="4135186"/>
            <a:ext cx="2351996" cy="1516648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lnSpc>
                <a:spcPct val="100000"/>
              </a:lnSpc>
              <a:defRPr lang="en-US" sz="1600" dirty="0"/>
            </a:lvl1pPr>
            <a:lvl2pPr marL="171450" indent="-171450" algn="ctr">
              <a:lnSpc>
                <a:spcPct val="100000"/>
              </a:lnSpc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sz="1600" dirty="0"/>
            </a:lvl2pPr>
            <a:lvl3pPr marL="360000" indent="-179388">
              <a:buClrTx/>
              <a:buFont typeface="Arial" panose="020B0604020202020204" pitchFamily="34" charset="0"/>
              <a:buChar char="­"/>
              <a:defRPr/>
            </a:lvl3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0BBC08AD-280F-4174-A0CE-490AAFB979A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00550" y="6524625"/>
            <a:ext cx="3384667" cy="241300"/>
          </a:xfrm>
        </p:spPr>
        <p:txBody>
          <a:bodyPr anchor="ctr">
            <a:normAutofit/>
          </a:bodyPr>
          <a:lstStyle>
            <a:lvl1pPr algn="ctr"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#[Hashtag text]</a:t>
            </a:r>
          </a:p>
        </p:txBody>
      </p:sp>
      <p:sp>
        <p:nvSpPr>
          <p:cNvPr id="36" name="Text Placeholder 14">
            <a:extLst>
              <a:ext uri="{FF2B5EF4-FFF2-40B4-BE49-F238E27FC236}">
                <a16:creationId xmlns:a16="http://schemas.microsoft.com/office/drawing/2014/main" id="{C17937B0-FDCD-421A-9652-36A59CE227A1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932120" y="1917008"/>
            <a:ext cx="1584308" cy="1584000"/>
          </a:xfrm>
          <a:prstGeom prst="rect">
            <a:avLst/>
          </a:prstGeom>
          <a:solidFill>
            <a:srgbClr val="962A8B"/>
          </a:solidFill>
        </p:spPr>
        <p:txBody>
          <a:bodyPr lIns="72000" tIns="72000" rIns="72000" bIns="72000" anchor="ctr">
            <a:normAutofit/>
          </a:bodyPr>
          <a:lstStyle>
            <a:lvl1pPr algn="ctr">
              <a:lnSpc>
                <a:spcPct val="100000"/>
              </a:lnSpc>
              <a:defRPr lang="en-US" sz="2800" b="1" dirty="0">
                <a:solidFill>
                  <a:schemeClr val="bg1"/>
                </a:solidFill>
              </a:defRPr>
            </a:lvl1pPr>
            <a:lvl2pPr marL="171450" indent="-171450" algn="ctr">
              <a:lnSpc>
                <a:spcPct val="100000"/>
              </a:lnSpc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dirty="0"/>
            </a:lvl2pPr>
            <a:lvl3pPr marL="360000" indent="-179388">
              <a:buClrTx/>
              <a:buFont typeface="Arial" panose="020B0604020202020204" pitchFamily="34" charset="0"/>
              <a:buChar char="­"/>
              <a:defRPr/>
            </a:lvl3pPr>
          </a:lstStyle>
          <a:p>
            <a:pPr lvl="0"/>
            <a:r>
              <a:rPr lang="en-US" dirty="0"/>
              <a:t>[00]</a:t>
            </a:r>
          </a:p>
        </p:txBody>
      </p:sp>
      <p:sp>
        <p:nvSpPr>
          <p:cNvPr id="37" name="Text Placeholder 14">
            <a:extLst>
              <a:ext uri="{FF2B5EF4-FFF2-40B4-BE49-F238E27FC236}">
                <a16:creationId xmlns:a16="http://schemas.microsoft.com/office/drawing/2014/main" id="{7AB4A338-5CDA-4742-A7F5-F49D6BE9AD4F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548276" y="3861048"/>
            <a:ext cx="2351996" cy="240219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lang="en-US" sz="1600" b="1" dirty="0">
                <a:solidFill>
                  <a:schemeClr val="accent1"/>
                </a:solidFill>
              </a:defRPr>
            </a:lvl1pPr>
            <a:lvl2pPr marL="171450" indent="-171450">
              <a:lnSpc>
                <a:spcPct val="100000"/>
              </a:lnSpc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dirty="0"/>
            </a:lvl2pPr>
            <a:lvl3pPr marL="180612" indent="0">
              <a:buClrTx/>
              <a:buFont typeface="Arial" panose="020B0604020202020204" pitchFamily="34" charset="0"/>
              <a:buNone/>
              <a:defRPr/>
            </a:lvl3pPr>
          </a:lstStyle>
          <a:p>
            <a:pPr lvl="0"/>
            <a:r>
              <a:rPr lang="en-US" dirty="0"/>
              <a:t>[Bullet Heading]</a:t>
            </a:r>
          </a:p>
        </p:txBody>
      </p:sp>
      <p:sp>
        <p:nvSpPr>
          <p:cNvPr id="38" name="Text Placeholder 14">
            <a:extLst>
              <a:ext uri="{FF2B5EF4-FFF2-40B4-BE49-F238E27FC236}">
                <a16:creationId xmlns:a16="http://schemas.microsoft.com/office/drawing/2014/main" id="{9452123C-C6A2-4D45-AF62-5B6E775B6C90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3548276" y="4135186"/>
            <a:ext cx="2351996" cy="1516648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lnSpc>
                <a:spcPct val="100000"/>
              </a:lnSpc>
              <a:defRPr lang="en-US" sz="1600" dirty="0"/>
            </a:lvl1pPr>
            <a:lvl2pPr marL="171450" indent="-171450" algn="ctr">
              <a:lnSpc>
                <a:spcPct val="100000"/>
              </a:lnSpc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sz="1600" dirty="0"/>
            </a:lvl2pPr>
            <a:lvl3pPr marL="360000" indent="-179388">
              <a:buClrTx/>
              <a:buFont typeface="Arial" panose="020B0604020202020204" pitchFamily="34" charset="0"/>
              <a:buChar char="­"/>
              <a:defRPr/>
            </a:lvl3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9" name="Text Placeholder 14">
            <a:extLst>
              <a:ext uri="{FF2B5EF4-FFF2-40B4-BE49-F238E27FC236}">
                <a16:creationId xmlns:a16="http://schemas.microsoft.com/office/drawing/2014/main" id="{3DCBEBCB-7877-4BC1-BA6D-4E809F947A5F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686160" y="1917008"/>
            <a:ext cx="1584308" cy="1584000"/>
          </a:xfrm>
          <a:prstGeom prst="rect">
            <a:avLst/>
          </a:prstGeom>
          <a:solidFill>
            <a:srgbClr val="999490"/>
          </a:solidFill>
        </p:spPr>
        <p:txBody>
          <a:bodyPr lIns="72000" tIns="72000" rIns="72000" bIns="72000" anchor="ctr">
            <a:normAutofit/>
          </a:bodyPr>
          <a:lstStyle>
            <a:lvl1pPr algn="ctr">
              <a:lnSpc>
                <a:spcPct val="100000"/>
              </a:lnSpc>
              <a:defRPr lang="en-US" sz="2800" b="1" dirty="0">
                <a:solidFill>
                  <a:schemeClr val="bg1"/>
                </a:solidFill>
              </a:defRPr>
            </a:lvl1pPr>
            <a:lvl2pPr marL="171450" indent="-171450" algn="ctr">
              <a:lnSpc>
                <a:spcPct val="100000"/>
              </a:lnSpc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dirty="0"/>
            </a:lvl2pPr>
            <a:lvl3pPr marL="360000" indent="-179388">
              <a:buClrTx/>
              <a:buFont typeface="Arial" panose="020B0604020202020204" pitchFamily="34" charset="0"/>
              <a:buChar char="­"/>
              <a:defRPr/>
            </a:lvl3pPr>
          </a:lstStyle>
          <a:p>
            <a:pPr lvl="0"/>
            <a:r>
              <a:rPr lang="en-US" dirty="0"/>
              <a:t>[00]</a:t>
            </a:r>
          </a:p>
        </p:txBody>
      </p:sp>
      <p:sp>
        <p:nvSpPr>
          <p:cNvPr id="40" name="Text Placeholder 14">
            <a:extLst>
              <a:ext uri="{FF2B5EF4-FFF2-40B4-BE49-F238E27FC236}">
                <a16:creationId xmlns:a16="http://schemas.microsoft.com/office/drawing/2014/main" id="{2FE7559D-9529-40D4-8025-F2B8ED38A995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302316" y="3861048"/>
            <a:ext cx="2351996" cy="240219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lang="en-US" sz="1600" b="1" dirty="0">
                <a:solidFill>
                  <a:schemeClr val="accent1"/>
                </a:solidFill>
              </a:defRPr>
            </a:lvl1pPr>
            <a:lvl2pPr marL="171450" indent="-171450">
              <a:lnSpc>
                <a:spcPct val="100000"/>
              </a:lnSpc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dirty="0"/>
            </a:lvl2pPr>
            <a:lvl3pPr marL="180612" indent="0">
              <a:buClrTx/>
              <a:buFont typeface="Arial" panose="020B0604020202020204" pitchFamily="34" charset="0"/>
              <a:buNone/>
              <a:defRPr/>
            </a:lvl3pPr>
          </a:lstStyle>
          <a:p>
            <a:pPr lvl="0"/>
            <a:r>
              <a:rPr lang="en-US" dirty="0"/>
              <a:t>[Bullet Heading]</a:t>
            </a:r>
          </a:p>
        </p:txBody>
      </p:sp>
      <p:sp>
        <p:nvSpPr>
          <p:cNvPr id="41" name="Text Placeholder 14">
            <a:extLst>
              <a:ext uri="{FF2B5EF4-FFF2-40B4-BE49-F238E27FC236}">
                <a16:creationId xmlns:a16="http://schemas.microsoft.com/office/drawing/2014/main" id="{2382D6B5-B43B-46F1-B879-42FA4CCBD202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6302316" y="4135186"/>
            <a:ext cx="2351996" cy="1516648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lnSpc>
                <a:spcPct val="100000"/>
              </a:lnSpc>
              <a:defRPr lang="en-US" sz="1600" dirty="0"/>
            </a:lvl1pPr>
            <a:lvl2pPr marL="171450" indent="-171450" algn="ctr">
              <a:lnSpc>
                <a:spcPct val="100000"/>
              </a:lnSpc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sz="1600" dirty="0"/>
            </a:lvl2pPr>
            <a:lvl3pPr marL="360000" indent="-179388">
              <a:buClrTx/>
              <a:buFont typeface="Arial" panose="020B0604020202020204" pitchFamily="34" charset="0"/>
              <a:buChar char="­"/>
              <a:defRPr/>
            </a:lvl3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2" name="Text Placeholder 14">
            <a:extLst>
              <a:ext uri="{FF2B5EF4-FFF2-40B4-BE49-F238E27FC236}">
                <a16:creationId xmlns:a16="http://schemas.microsoft.com/office/drawing/2014/main" id="{791F1A27-3497-4ECD-AAAC-804B3DF8F9FB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9514768" y="1917008"/>
            <a:ext cx="1584308" cy="1584000"/>
          </a:xfrm>
          <a:prstGeom prst="rect">
            <a:avLst/>
          </a:prstGeom>
          <a:solidFill>
            <a:srgbClr val="D7D1CC"/>
          </a:solidFill>
        </p:spPr>
        <p:txBody>
          <a:bodyPr lIns="72000" tIns="72000" rIns="72000" bIns="72000" anchor="ctr">
            <a:normAutofit/>
          </a:bodyPr>
          <a:lstStyle>
            <a:lvl1pPr algn="ctr">
              <a:lnSpc>
                <a:spcPct val="100000"/>
              </a:lnSpc>
              <a:defRPr lang="en-US" sz="2800" b="1" dirty="0">
                <a:solidFill>
                  <a:schemeClr val="bg1"/>
                </a:solidFill>
              </a:defRPr>
            </a:lvl1pPr>
            <a:lvl2pPr marL="171450" indent="-171450" algn="ctr">
              <a:lnSpc>
                <a:spcPct val="100000"/>
              </a:lnSpc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dirty="0"/>
            </a:lvl2pPr>
            <a:lvl3pPr marL="360000" indent="-179388">
              <a:buClrTx/>
              <a:buFont typeface="Arial" panose="020B0604020202020204" pitchFamily="34" charset="0"/>
              <a:buChar char="­"/>
              <a:defRPr/>
            </a:lvl3pPr>
          </a:lstStyle>
          <a:p>
            <a:pPr lvl="0"/>
            <a:r>
              <a:rPr lang="en-US" dirty="0"/>
              <a:t>[00]</a:t>
            </a:r>
          </a:p>
        </p:txBody>
      </p:sp>
      <p:sp>
        <p:nvSpPr>
          <p:cNvPr id="43" name="Text Placeholder 14">
            <a:extLst>
              <a:ext uri="{FF2B5EF4-FFF2-40B4-BE49-F238E27FC236}">
                <a16:creationId xmlns:a16="http://schemas.microsoft.com/office/drawing/2014/main" id="{E0498A31-1633-4E6B-8EAE-AF4FDE6233F0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130924" y="3861048"/>
            <a:ext cx="2351996" cy="240219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lang="en-US" sz="1600" b="1" dirty="0">
                <a:solidFill>
                  <a:schemeClr val="accent1"/>
                </a:solidFill>
              </a:defRPr>
            </a:lvl1pPr>
            <a:lvl2pPr marL="171450" indent="-171450">
              <a:lnSpc>
                <a:spcPct val="100000"/>
              </a:lnSpc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dirty="0"/>
            </a:lvl2pPr>
            <a:lvl3pPr marL="180612" indent="0">
              <a:buClrTx/>
              <a:buFont typeface="Arial" panose="020B0604020202020204" pitchFamily="34" charset="0"/>
              <a:buNone/>
              <a:defRPr/>
            </a:lvl3pPr>
          </a:lstStyle>
          <a:p>
            <a:pPr lvl="0"/>
            <a:r>
              <a:rPr lang="en-US" dirty="0"/>
              <a:t>[Bullet Heading]</a:t>
            </a:r>
          </a:p>
        </p:txBody>
      </p:sp>
      <p:sp>
        <p:nvSpPr>
          <p:cNvPr id="44" name="Text Placeholder 14">
            <a:extLst>
              <a:ext uri="{FF2B5EF4-FFF2-40B4-BE49-F238E27FC236}">
                <a16:creationId xmlns:a16="http://schemas.microsoft.com/office/drawing/2014/main" id="{9A54FCE6-6684-449A-86E0-142437219426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130924" y="4135186"/>
            <a:ext cx="2351996" cy="1516648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lnSpc>
                <a:spcPct val="100000"/>
              </a:lnSpc>
              <a:defRPr lang="en-US" sz="1600" dirty="0"/>
            </a:lvl1pPr>
            <a:lvl2pPr marL="171450" indent="-171450" algn="ctr">
              <a:lnSpc>
                <a:spcPct val="100000"/>
              </a:lnSpc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lang="en-US" sz="1600" dirty="0"/>
            </a:lvl2pPr>
            <a:lvl3pPr marL="360000" indent="-179388">
              <a:buClrTx/>
              <a:buFont typeface="Arial" panose="020B0604020202020204" pitchFamily="34" charset="0"/>
              <a:buChar char="­"/>
              <a:defRPr/>
            </a:lvl3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895140AB-DCE2-4DB2-81B5-60470D8E34C0}"/>
              </a:ext>
            </a:extLst>
          </p:cNvPr>
          <p:cNvSpPr/>
          <p:nvPr userDrawn="1"/>
        </p:nvSpPr>
        <p:spPr bwMode="invGray">
          <a:xfrm flipH="1">
            <a:off x="0" y="0"/>
            <a:ext cx="12192000" cy="630000"/>
          </a:xfrm>
          <a:prstGeom prst="rect">
            <a:avLst/>
          </a:prstGeom>
          <a:gradFill flip="none" rotWithShape="1">
            <a:gsLst>
              <a:gs pos="75000">
                <a:schemeClr val="accent1"/>
              </a:gs>
              <a:gs pos="100000">
                <a:srgbClr val="962A8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sz="180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83BF142C-8B85-4BCA-8B54-67CC7F92FF4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935" y="152896"/>
            <a:ext cx="1210684" cy="324000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FC67645D-435A-4DA4-9CBA-77E7F4B501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D9CEE3C6-C898-476B-873B-DAEEB357A992}"/>
              </a:ext>
            </a:extLst>
          </p:cNvPr>
          <p:cNvSpPr>
            <a:spLocks noGrp="1"/>
          </p:cNvSpPr>
          <p:nvPr>
            <p:ph type="ftr" sz="quarter" idx="40"/>
          </p:nvPr>
        </p:nvSpPr>
        <p:spPr/>
        <p:txBody>
          <a:bodyPr/>
          <a:lstStyle/>
          <a:p>
            <a:r>
              <a:rPr lang="en-AU"/>
              <a:t>SLAT7806 Research Methods</a:t>
            </a:r>
            <a:endParaRPr lang="en-AU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4CEACAED-B859-46A5-951B-270C91500FC6}"/>
              </a:ext>
            </a:extLst>
          </p:cNvPr>
          <p:cNvSpPr>
            <a:spLocks noGrp="1"/>
          </p:cNvSpPr>
          <p:nvPr>
            <p:ph type="sldNum" sz="quarter" idx="41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368918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Dark Purple Blo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0BF09EC-4B00-4B1E-B06B-0D0F89DA05A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2" y="1700213"/>
            <a:ext cx="5400673" cy="4608515"/>
          </a:xfrm>
          <a:prstGeom prst="rect">
            <a:avLst/>
          </a:prstGeom>
          <a:solidFill>
            <a:schemeClr val="accent1"/>
          </a:solidFill>
        </p:spPr>
        <p:txBody>
          <a:bodyPr anchor="ctr">
            <a:normAutofit/>
          </a:bodyPr>
          <a:lstStyle>
            <a:lvl1pPr algn="ct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17F97712-4CC3-452D-A157-BEE84E80571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95326" y="1700213"/>
            <a:ext cx="5197808" cy="4608515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spcAft>
                <a:spcPts val="600"/>
              </a:spcAft>
              <a:defRPr lang="en-US" dirty="0"/>
            </a:lvl5pPr>
            <a:lvl6pPr>
              <a:defRPr lang="en-AU" dirty="0"/>
            </a:lvl6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F5F6752E-685A-46CF-8D29-A5D4E0013D2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00550" y="6524625"/>
            <a:ext cx="3384667" cy="241300"/>
          </a:xfrm>
        </p:spPr>
        <p:txBody>
          <a:bodyPr anchor="ctr">
            <a:normAutofit/>
          </a:bodyPr>
          <a:lstStyle>
            <a:lvl1pPr algn="ctr"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#[Hashtag text]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DD1DFD8-8A09-48BC-87A4-4F57F6D6FE1B}"/>
              </a:ext>
            </a:extLst>
          </p:cNvPr>
          <p:cNvSpPr/>
          <p:nvPr userDrawn="1"/>
        </p:nvSpPr>
        <p:spPr bwMode="invGray">
          <a:xfrm flipH="1">
            <a:off x="0" y="0"/>
            <a:ext cx="12192000" cy="630000"/>
          </a:xfrm>
          <a:prstGeom prst="rect">
            <a:avLst/>
          </a:prstGeom>
          <a:gradFill flip="none" rotWithShape="1">
            <a:gsLst>
              <a:gs pos="75000">
                <a:schemeClr val="accent1"/>
              </a:gs>
              <a:gs pos="100000">
                <a:srgbClr val="962A8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sz="180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76C9786-9794-4BE5-BBFE-4B339825F28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935" y="152896"/>
            <a:ext cx="1210684" cy="324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9EE0658-31AB-4AA9-B241-6C41D88C976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to edit Master title style</a:t>
            </a:r>
            <a:endParaRPr lang="en-AU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DEE6526-1DB9-4ECD-86C1-1BB926D7D9F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AU"/>
              <a:t>SLAT7806 Research Methods</a:t>
            </a:r>
            <a:endParaRPr lang="en-AU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B640CA88-D0CE-4C3C-BA4A-CB5E62584F1F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902461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Purple Blo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0BF09EC-4B00-4B1E-B06B-0D0F89DA05A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2" y="1700212"/>
            <a:ext cx="5400673" cy="4608513"/>
          </a:xfrm>
          <a:prstGeom prst="rect">
            <a:avLst/>
          </a:prstGeom>
          <a:solidFill>
            <a:srgbClr val="962A8B"/>
          </a:solidFill>
        </p:spPr>
        <p:txBody>
          <a:bodyPr anchor="ctr">
            <a:normAutofit/>
          </a:bodyPr>
          <a:lstStyle>
            <a:lvl1pPr algn="ct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1500BB1C-3C6B-46AF-8AA4-A4BA72712C8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94800" y="1700212"/>
            <a:ext cx="5209113" cy="4608516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AU" dirty="0"/>
            </a:lvl5pPr>
            <a:lvl6pPr>
              <a:defRPr/>
            </a:lvl6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8574EA24-97F9-47A1-937E-B8E4F53276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B11690AC-7C51-47ED-9DD6-4A98D2E79BB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400550" y="6524625"/>
            <a:ext cx="3384667" cy="241300"/>
          </a:xfrm>
        </p:spPr>
        <p:txBody>
          <a:bodyPr anchor="ctr">
            <a:normAutofit/>
          </a:bodyPr>
          <a:lstStyle>
            <a:lvl1pPr algn="ctr"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#[Hashtag text]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2CACF9F-55D3-4152-BDFF-84674C07B2BE}"/>
              </a:ext>
            </a:extLst>
          </p:cNvPr>
          <p:cNvSpPr/>
          <p:nvPr userDrawn="1"/>
        </p:nvSpPr>
        <p:spPr bwMode="invGray">
          <a:xfrm flipH="1">
            <a:off x="0" y="0"/>
            <a:ext cx="12192000" cy="630000"/>
          </a:xfrm>
          <a:prstGeom prst="rect">
            <a:avLst/>
          </a:prstGeom>
          <a:gradFill flip="none" rotWithShape="1">
            <a:gsLst>
              <a:gs pos="75000">
                <a:schemeClr val="accent1"/>
              </a:gs>
              <a:gs pos="100000">
                <a:srgbClr val="962A8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sz="180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574170D-AC78-463A-B8E0-8E87954EAB8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935" y="152896"/>
            <a:ext cx="1210684" cy="324000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7DAA7FD-BD90-42A7-ADCE-A909D39619CD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AU"/>
              <a:t>SLAT7806 Research Methods</a:t>
            </a:r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1DB814-0723-41E1-87CA-20F94C28B05E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989921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Neutral 1 Blo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0BF09EC-4B00-4B1E-B06B-0D0F89DA05A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3" y="1700213"/>
            <a:ext cx="5400672" cy="4608515"/>
          </a:xfrm>
          <a:prstGeom prst="rect">
            <a:avLst/>
          </a:prstGeom>
          <a:solidFill>
            <a:srgbClr val="D7D1CC"/>
          </a:solidFill>
        </p:spPr>
        <p:txBody>
          <a:bodyPr anchor="ctr">
            <a:normAutofit/>
          </a:bodyPr>
          <a:lstStyle>
            <a:lvl1pPr algn="ctr"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643BCE34-49B7-4BA0-8263-6432C37E47F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94800" y="1700213"/>
            <a:ext cx="5209113" cy="4608515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AU" dirty="0"/>
            </a:lvl5pPr>
            <a:lvl6pPr>
              <a:defRPr/>
            </a:lvl6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045A20B-3961-4824-8B5F-4295634055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DB36345A-6B2C-4967-909A-6BAA4D16DED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00550" y="6524625"/>
            <a:ext cx="3384667" cy="241300"/>
          </a:xfrm>
        </p:spPr>
        <p:txBody>
          <a:bodyPr anchor="ctr">
            <a:normAutofit/>
          </a:bodyPr>
          <a:lstStyle>
            <a:lvl1pPr algn="ctr"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#[Hashtag text]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DA7A291-5EAC-486D-928E-F46ED8B55AD0}"/>
              </a:ext>
            </a:extLst>
          </p:cNvPr>
          <p:cNvSpPr/>
          <p:nvPr userDrawn="1"/>
        </p:nvSpPr>
        <p:spPr bwMode="invGray">
          <a:xfrm flipH="1">
            <a:off x="0" y="0"/>
            <a:ext cx="12192000" cy="630000"/>
          </a:xfrm>
          <a:prstGeom prst="rect">
            <a:avLst/>
          </a:prstGeom>
          <a:gradFill flip="none" rotWithShape="1">
            <a:gsLst>
              <a:gs pos="75000">
                <a:schemeClr val="accent1"/>
              </a:gs>
              <a:gs pos="100000">
                <a:srgbClr val="962A8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sz="180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D6EAF7D-7C9B-4789-AC1C-A7AF349D1D2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935" y="152896"/>
            <a:ext cx="1210684" cy="324000"/>
          </a:xfrm>
          <a:prstGeom prst="rect">
            <a:avLst/>
          </a:prstGeom>
        </p:spPr>
      </p:pic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8E8DCA5-91C8-4DF9-B37E-735B2EA5D36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AU"/>
              <a:t>SLAT7806 Research Methods</a:t>
            </a:r>
            <a:endParaRPr lang="en-AU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BFFC83A9-C0D2-49A3-AC00-E1A4A64271B0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957599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3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95325" y="1143405"/>
            <a:ext cx="10728647" cy="1296144"/>
          </a:xfrm>
        </p:spPr>
        <p:txBody>
          <a:bodyPr anchor="b">
            <a:noAutofit/>
          </a:bodyPr>
          <a:lstStyle>
            <a:lvl1pPr>
              <a:lnSpc>
                <a:spcPts val="5040"/>
              </a:lnSpc>
              <a:defRPr sz="4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[Title]</a:t>
            </a:r>
            <a:endParaRPr lang="en-AU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695306" y="2553954"/>
            <a:ext cx="10737592" cy="2675249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>
              <a:lnSpc>
                <a:spcPts val="3240"/>
              </a:lnSpc>
              <a:buNone/>
              <a:defRPr sz="27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[Subtitle]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9933EA7-FE92-4C6D-8733-61E671888999}"/>
              </a:ext>
            </a:extLst>
          </p:cNvPr>
          <p:cNvSpPr/>
          <p:nvPr userDrawn="1"/>
        </p:nvSpPr>
        <p:spPr bwMode="ltGray">
          <a:xfrm>
            <a:off x="2" y="0"/>
            <a:ext cx="12191999" cy="928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80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D93FA41E-EFD5-45E8-BE8D-8CAB28F4BDD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04849" y="234886"/>
            <a:ext cx="2988000" cy="45258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DDADB43-ED09-48C5-A41D-5E4BDF72C85E}"/>
              </a:ext>
            </a:extLst>
          </p:cNvPr>
          <p:cNvSpPr txBox="1"/>
          <p:nvPr userDrawn="1"/>
        </p:nvSpPr>
        <p:spPr>
          <a:xfrm>
            <a:off x="1" y="-1586050"/>
            <a:ext cx="7632171" cy="1384995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AU" sz="1400" dirty="0">
                <a:solidFill>
                  <a:schemeClr val="bg1"/>
                </a:solidFill>
              </a:rPr>
              <a:t>For this slide design, you can choose your own image </a:t>
            </a:r>
            <a:br>
              <a:rPr lang="en-AU" sz="1400" dirty="0">
                <a:solidFill>
                  <a:schemeClr val="bg1"/>
                </a:solidFill>
              </a:rPr>
            </a:br>
            <a:r>
              <a:rPr lang="en-AU" sz="1400" dirty="0">
                <a:solidFill>
                  <a:schemeClr val="bg1"/>
                </a:solidFill>
              </a:rPr>
              <a:t>by right-clicking somewhere on the slide, not in a content placeholder.</a:t>
            </a:r>
          </a:p>
          <a:p>
            <a:r>
              <a:rPr lang="en-US" sz="1400" dirty="0">
                <a:solidFill>
                  <a:schemeClr val="bg1"/>
                </a:solidFill>
              </a:rPr>
              <a:t>‘Format Background</a:t>
            </a:r>
          </a:p>
          <a:p>
            <a:r>
              <a:rPr lang="en-US" sz="1400" dirty="0">
                <a:solidFill>
                  <a:schemeClr val="bg1"/>
                </a:solidFill>
              </a:rPr>
              <a:t>Under the ‘Fill’ menu, ‘Picture’ is already selected</a:t>
            </a:r>
          </a:p>
          <a:p>
            <a:r>
              <a:rPr lang="en-US" sz="1400" dirty="0">
                <a:solidFill>
                  <a:schemeClr val="bg1"/>
                </a:solidFill>
              </a:rPr>
              <a:t>Go to the ‘File’ button and select another image</a:t>
            </a:r>
          </a:p>
          <a:p>
            <a:r>
              <a:rPr lang="en-US" sz="1400" dirty="0">
                <a:solidFill>
                  <a:schemeClr val="bg1"/>
                </a:solidFill>
              </a:rPr>
              <a:t>Change text </a:t>
            </a:r>
            <a:r>
              <a:rPr lang="en-US" sz="1400" dirty="0" err="1">
                <a:solidFill>
                  <a:schemeClr val="bg1"/>
                </a:solidFill>
              </a:rPr>
              <a:t>colour</a:t>
            </a:r>
            <a:r>
              <a:rPr lang="en-US" sz="1400" dirty="0">
                <a:solidFill>
                  <a:schemeClr val="bg1"/>
                </a:solidFill>
              </a:rPr>
              <a:t> as necessary to suit the image</a:t>
            </a:r>
            <a:endParaRPr lang="en-AU" sz="1400" dirty="0">
              <a:solidFill>
                <a:schemeClr val="bg1"/>
              </a:solidFill>
            </a:endParaRPr>
          </a:p>
        </p:txBody>
      </p:sp>
      <p:sp>
        <p:nvSpPr>
          <p:cNvPr id="11" name="Right Triangle 3">
            <a:extLst>
              <a:ext uri="{FF2B5EF4-FFF2-40B4-BE49-F238E27FC236}">
                <a16:creationId xmlns:a16="http://schemas.microsoft.com/office/drawing/2014/main" id="{5A5C0481-15B5-4619-B80D-C8C9ABD7F904}"/>
              </a:ext>
            </a:extLst>
          </p:cNvPr>
          <p:cNvSpPr/>
          <p:nvPr userDrawn="1"/>
        </p:nvSpPr>
        <p:spPr bwMode="invGray">
          <a:xfrm>
            <a:off x="1" y="4076700"/>
            <a:ext cx="2555875" cy="2781300"/>
          </a:xfrm>
          <a:custGeom>
            <a:avLst/>
            <a:gdLst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55875" h="2781300">
                <a:moveTo>
                  <a:pt x="0" y="2781300"/>
                </a:moveTo>
                <a:lnTo>
                  <a:pt x="0" y="0"/>
                </a:lnTo>
                <a:cubicBezTo>
                  <a:pt x="158687" y="1674158"/>
                  <a:pt x="1584388" y="2511611"/>
                  <a:pt x="2555875" y="2781300"/>
                </a:cubicBezTo>
                <a:lnTo>
                  <a:pt x="0" y="27813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800"/>
          </a:p>
        </p:txBody>
      </p:sp>
      <p:sp>
        <p:nvSpPr>
          <p:cNvPr id="9" name="Graphic 1">
            <a:extLst>
              <a:ext uri="{FF2B5EF4-FFF2-40B4-BE49-F238E27FC236}">
                <a16:creationId xmlns:a16="http://schemas.microsoft.com/office/drawing/2014/main" id="{84EF10FC-E046-43D3-9897-04BE4FF5A176}"/>
              </a:ext>
            </a:extLst>
          </p:cNvPr>
          <p:cNvSpPr/>
          <p:nvPr userDrawn="1"/>
        </p:nvSpPr>
        <p:spPr bwMode="invGray">
          <a:xfrm>
            <a:off x="9912424" y="5571759"/>
            <a:ext cx="2279576" cy="1286241"/>
          </a:xfrm>
          <a:custGeom>
            <a:avLst/>
            <a:gdLst>
              <a:gd name="connsiteX0" fmla="*/ 1704499 w 1704975"/>
              <a:gd name="connsiteY0" fmla="*/ 961382 h 962025"/>
              <a:gd name="connsiteX1" fmla="*/ 1172051 w 1704975"/>
              <a:gd name="connsiteY1" fmla="*/ 803267 h 962025"/>
              <a:gd name="connsiteX2" fmla="*/ 589121 w 1704975"/>
              <a:gd name="connsiteY2" fmla="*/ 611815 h 962025"/>
              <a:gd name="connsiteX3" fmla="*/ 7144 w 1704975"/>
              <a:gd name="connsiteY3" fmla="*/ 768977 h 962025"/>
              <a:gd name="connsiteX4" fmla="*/ 764381 w 1704975"/>
              <a:gd name="connsiteY4" fmla="*/ 128897 h 962025"/>
              <a:gd name="connsiteX5" fmla="*/ 1614011 w 1704975"/>
              <a:gd name="connsiteY5" fmla="*/ 72700 h 962025"/>
              <a:gd name="connsiteX6" fmla="*/ 1705451 w 1704975"/>
              <a:gd name="connsiteY6" fmla="*/ 104132 h 962025"/>
              <a:gd name="connsiteX7" fmla="*/ 1704499 w 1704975"/>
              <a:gd name="connsiteY7" fmla="*/ 961382 h 962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04975" h="962025">
                <a:moveTo>
                  <a:pt x="1704499" y="961382"/>
                </a:moveTo>
                <a:cubicBezTo>
                  <a:pt x="1523524" y="935665"/>
                  <a:pt x="1348264" y="859465"/>
                  <a:pt x="1172051" y="803267"/>
                </a:cubicBezTo>
                <a:cubicBezTo>
                  <a:pt x="976789" y="741355"/>
                  <a:pt x="788194" y="654677"/>
                  <a:pt x="589121" y="611815"/>
                </a:cubicBezTo>
                <a:cubicBezTo>
                  <a:pt x="301466" y="550855"/>
                  <a:pt x="224314" y="585145"/>
                  <a:pt x="7144" y="768977"/>
                </a:cubicBezTo>
                <a:cubicBezTo>
                  <a:pt x="50006" y="717542"/>
                  <a:pt x="525304" y="253675"/>
                  <a:pt x="764381" y="128897"/>
                </a:cubicBezTo>
                <a:cubicBezTo>
                  <a:pt x="1040606" y="-14930"/>
                  <a:pt x="1321594" y="-28265"/>
                  <a:pt x="1614011" y="72700"/>
                </a:cubicBezTo>
                <a:cubicBezTo>
                  <a:pt x="1644491" y="83177"/>
                  <a:pt x="1674971" y="93655"/>
                  <a:pt x="1705451" y="104132"/>
                </a:cubicBezTo>
                <a:lnTo>
                  <a:pt x="1704499" y="961382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67883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Neutral 2 Blo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0BF09EC-4B00-4B1E-B06B-0D0F89DA05A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2" y="1700213"/>
            <a:ext cx="5400673" cy="4608512"/>
          </a:xfrm>
          <a:prstGeom prst="rect">
            <a:avLst/>
          </a:prstGeom>
          <a:solidFill>
            <a:srgbClr val="999490"/>
          </a:solidFill>
        </p:spPr>
        <p:txBody>
          <a:bodyPr anchor="ctr">
            <a:normAutofit/>
          </a:bodyPr>
          <a:lstStyle>
            <a:lvl1pPr algn="ct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00D8A284-12F0-43E7-820E-1E72AC40E17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94800" y="1700212"/>
            <a:ext cx="5209113" cy="4608515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AU" dirty="0"/>
            </a:lvl5pPr>
            <a:lvl6pPr>
              <a:defRPr/>
            </a:lvl6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F3255835-9B81-4FE6-A19A-BDEACE6D53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FE5F36F7-9D4E-4EA5-882E-DEDD94B59C3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00550" y="6524625"/>
            <a:ext cx="3384667" cy="241300"/>
          </a:xfrm>
        </p:spPr>
        <p:txBody>
          <a:bodyPr anchor="ctr">
            <a:normAutofit/>
          </a:bodyPr>
          <a:lstStyle>
            <a:lvl1pPr algn="ctr"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#[Hashtag text]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3000394-8C62-4535-AFCB-49065079CFAF}"/>
              </a:ext>
            </a:extLst>
          </p:cNvPr>
          <p:cNvSpPr/>
          <p:nvPr userDrawn="1"/>
        </p:nvSpPr>
        <p:spPr bwMode="invGray">
          <a:xfrm flipH="1">
            <a:off x="0" y="0"/>
            <a:ext cx="12192000" cy="630000"/>
          </a:xfrm>
          <a:prstGeom prst="rect">
            <a:avLst/>
          </a:prstGeom>
          <a:gradFill flip="none" rotWithShape="1">
            <a:gsLst>
              <a:gs pos="75000">
                <a:schemeClr val="accent1"/>
              </a:gs>
              <a:gs pos="100000">
                <a:srgbClr val="962A8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sz="180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9739123-EB1E-4E5F-B70D-F7DEE2CEE7E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935" y="152896"/>
            <a:ext cx="1210684" cy="324000"/>
          </a:xfrm>
          <a:prstGeom prst="rect">
            <a:avLst/>
          </a:prstGeom>
        </p:spPr>
      </p:pic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6DA6B27-3249-4E2E-BD52-822F0E96F786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AU"/>
              <a:t>SLAT7806 Research Methods</a:t>
            </a:r>
            <a:endParaRPr lang="en-AU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D28ACE60-DF21-472F-8FF6-A086BB2C1141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502857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Pullou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EA75515C-08B2-490C-B8D9-273E0B4B793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112127" y="1700213"/>
            <a:ext cx="3384548" cy="4615710"/>
          </a:xfrm>
          <a:prstGeom prst="rect">
            <a:avLst/>
          </a:prstGeom>
          <a:solidFill>
            <a:schemeClr val="accent1"/>
          </a:solidFill>
        </p:spPr>
        <p:txBody>
          <a:bodyPr lIns="180000" tIns="108000" rIns="180000" bIns="180000" anchor="t">
            <a:normAutofit/>
          </a:bodyPr>
          <a:lstStyle>
            <a:lvl1pPr marL="285750" indent="-285750" algn="l">
              <a:buClr>
                <a:schemeClr val="bg1"/>
              </a:buClr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AU" dirty="0"/>
              <a:t>[Enter text – You can change the colour of this placeholder under the ‘Shape fill’ menu]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7DA12390-A044-4D48-96A4-00A2D51D9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60070F8D-A181-4941-8E6E-89B3B6A120E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400550" y="6524625"/>
            <a:ext cx="3384667" cy="241300"/>
          </a:xfrm>
        </p:spPr>
        <p:txBody>
          <a:bodyPr anchor="ctr">
            <a:normAutofit/>
          </a:bodyPr>
          <a:lstStyle>
            <a:lvl1pPr algn="ctr"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#[Hashtag text]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5A8D97C9-2BD4-40D2-8A9C-5D0FDC041E5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95328" y="1700213"/>
            <a:ext cx="3384548" cy="4615710"/>
          </a:xfrm>
          <a:prstGeom prst="rect">
            <a:avLst/>
          </a:prstGeom>
          <a:solidFill>
            <a:srgbClr val="962A8B"/>
          </a:solidFill>
        </p:spPr>
        <p:txBody>
          <a:bodyPr lIns="180000" tIns="108000" rIns="180000" bIns="180000" anchor="t">
            <a:normAutofit/>
          </a:bodyPr>
          <a:lstStyle>
            <a:lvl1pPr marL="285750" indent="-285750" algn="l">
              <a:buClr>
                <a:schemeClr val="bg1"/>
              </a:buClr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AU" dirty="0"/>
              <a:t>[Enter text – You can change the colour of this placeholder under the ‘Shape fill’ menu]</a:t>
            </a: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2409A6CC-1C55-4870-8E22-205BA52568D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387255" y="1692905"/>
            <a:ext cx="3384548" cy="4615710"/>
          </a:xfrm>
          <a:prstGeom prst="rect">
            <a:avLst/>
          </a:prstGeom>
          <a:solidFill>
            <a:srgbClr val="999490"/>
          </a:solidFill>
        </p:spPr>
        <p:txBody>
          <a:bodyPr lIns="180000" tIns="108000" rIns="180000" bIns="180000" anchor="t">
            <a:normAutofit/>
          </a:bodyPr>
          <a:lstStyle>
            <a:lvl1pPr marL="285750" indent="-285750" algn="l">
              <a:buClr>
                <a:schemeClr val="bg1"/>
              </a:buClr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AU" dirty="0"/>
              <a:t>[Enter text – You can change the colour of this placeholder under the ‘Shape fill’ menu]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E1AC039-02E7-49D5-B557-F29BDF128A9E}"/>
              </a:ext>
            </a:extLst>
          </p:cNvPr>
          <p:cNvSpPr/>
          <p:nvPr userDrawn="1"/>
        </p:nvSpPr>
        <p:spPr bwMode="invGray">
          <a:xfrm flipH="1">
            <a:off x="0" y="0"/>
            <a:ext cx="12192000" cy="630000"/>
          </a:xfrm>
          <a:prstGeom prst="rect">
            <a:avLst/>
          </a:prstGeom>
          <a:gradFill flip="none" rotWithShape="1">
            <a:gsLst>
              <a:gs pos="75000">
                <a:schemeClr val="accent1"/>
              </a:gs>
              <a:gs pos="100000">
                <a:srgbClr val="962A8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sz="180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7AE48569-D32E-4698-B1DF-F6D3A1B423B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935" y="152896"/>
            <a:ext cx="1210684" cy="324000"/>
          </a:xfrm>
          <a:prstGeom prst="rect">
            <a:avLst/>
          </a:prstGeom>
        </p:spPr>
      </p:pic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B490FF1-595C-4C0F-8493-0452D9413FEC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AU"/>
              <a:t>SLAT7806 Research Methods</a:t>
            </a:r>
            <a:endParaRPr lang="en-AU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991171E7-B6F7-4135-91FD-8404DE6A1A00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028239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-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C06D0029-C709-49E4-ADBE-DE71FBF91E19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94800" y="3593712"/>
            <a:ext cx="5198533" cy="2715015"/>
          </a:xfrm>
          <a:prstGeom prst="rect">
            <a:avLst/>
          </a:prstGeom>
        </p:spPr>
        <p:txBody>
          <a:bodyPr/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defRPr lang="en-US" dirty="0" smtClean="0"/>
            </a:lvl5pPr>
            <a:lvl6pPr>
              <a:defRPr lang="en-AU" dirty="0"/>
            </a:lvl6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842AA681-0A5C-4843-AFF7-8900ED2A6D68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288618" y="2024810"/>
            <a:ext cx="5198400" cy="242789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  <a:endParaRPr lang="en-AU" dirty="0"/>
          </a:p>
        </p:txBody>
      </p:sp>
      <p:sp>
        <p:nvSpPr>
          <p:cNvPr id="16" name="Content Placeholder 11">
            <a:extLst>
              <a:ext uri="{FF2B5EF4-FFF2-40B4-BE49-F238E27FC236}">
                <a16:creationId xmlns:a16="http://schemas.microsoft.com/office/drawing/2014/main" id="{C1A5F930-F83B-4616-AC17-D7231CE87421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6288619" y="4602158"/>
            <a:ext cx="5198533" cy="1700191"/>
          </a:xfrm>
          <a:prstGeom prst="rect">
            <a:avLst/>
          </a:prstGeom>
        </p:spPr>
        <p:txBody>
          <a:bodyPr/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AU" dirty="0"/>
            </a:lvl5pPr>
            <a:lvl6pPr>
              <a:defRPr/>
            </a:lvl6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ABFF14A-9BDE-42F0-AA14-E13CCFE3E4F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94800" y="1700808"/>
            <a:ext cx="5198532" cy="17434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Content Placeholder 11">
            <a:extLst>
              <a:ext uri="{FF2B5EF4-FFF2-40B4-BE49-F238E27FC236}">
                <a16:creationId xmlns:a16="http://schemas.microsoft.com/office/drawing/2014/main" id="{47FC4A52-417F-4863-97DD-E656EA43AC92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6288619" y="1700809"/>
            <a:ext cx="5198533" cy="324000"/>
          </a:xfrm>
          <a:prstGeom prst="rect">
            <a:avLst/>
          </a:prstGeom>
        </p:spPr>
        <p:txBody>
          <a:bodyPr>
            <a:normAutofit/>
          </a:bodyPr>
          <a:lstStyle>
            <a:lvl5pPr>
              <a:defRPr lang="en-AU" sz="2000" b="1" dirty="0"/>
            </a:lvl5pPr>
          </a:lstStyle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5A696586-6988-4D6B-BE2D-2C0EDF447A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15" name="Text Placeholder 5">
            <a:extLst>
              <a:ext uri="{FF2B5EF4-FFF2-40B4-BE49-F238E27FC236}">
                <a16:creationId xmlns:a16="http://schemas.microsoft.com/office/drawing/2014/main" id="{14229EC4-696A-4791-8EB0-396DF61F7A2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400550" y="6524625"/>
            <a:ext cx="3384667" cy="241300"/>
          </a:xfrm>
        </p:spPr>
        <p:txBody>
          <a:bodyPr anchor="ctr">
            <a:normAutofit/>
          </a:bodyPr>
          <a:lstStyle>
            <a:lvl1pPr algn="ctr"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#[Hashtag text]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B3B4A2E-6294-4DC9-8779-3231A7E9B5C2}"/>
              </a:ext>
            </a:extLst>
          </p:cNvPr>
          <p:cNvSpPr/>
          <p:nvPr userDrawn="1"/>
        </p:nvSpPr>
        <p:spPr bwMode="invGray">
          <a:xfrm flipH="1">
            <a:off x="0" y="0"/>
            <a:ext cx="12192000" cy="630000"/>
          </a:xfrm>
          <a:prstGeom prst="rect">
            <a:avLst/>
          </a:prstGeom>
          <a:gradFill flip="none" rotWithShape="1">
            <a:gsLst>
              <a:gs pos="75000">
                <a:schemeClr val="accent1"/>
              </a:gs>
              <a:gs pos="100000">
                <a:srgbClr val="962A8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sz="180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4BCAB502-16F2-4A19-97A1-C081D226597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935" y="152896"/>
            <a:ext cx="1210684" cy="324000"/>
          </a:xfrm>
          <a:prstGeom prst="rect">
            <a:avLst/>
          </a:prstGeom>
        </p:spPr>
      </p:pic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EC400A7-6A57-42A4-9CC7-26ED632D030D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/>
        <p:txBody>
          <a:bodyPr/>
          <a:lstStyle/>
          <a:p>
            <a:r>
              <a:rPr lang="en-AU"/>
              <a:t>SLAT7806 Research Methods</a:t>
            </a:r>
            <a:endParaRPr lang="en-AU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BD824B6-391C-442D-8A27-0B268DB3667B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921181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-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ontent Placeholder 18">
            <a:extLst>
              <a:ext uri="{FF2B5EF4-FFF2-40B4-BE49-F238E27FC236}">
                <a16:creationId xmlns:a16="http://schemas.microsoft.com/office/drawing/2014/main" id="{1680838C-6DDD-4367-8C7B-8D49AA3A036A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6286500" y="2677684"/>
            <a:ext cx="5219998" cy="161541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AU" dirty="0"/>
              <a:t> </a:t>
            </a:r>
          </a:p>
        </p:txBody>
      </p:sp>
      <p:sp>
        <p:nvSpPr>
          <p:cNvPr id="20" name="Content Placeholder 18">
            <a:extLst>
              <a:ext uri="{FF2B5EF4-FFF2-40B4-BE49-F238E27FC236}">
                <a16:creationId xmlns:a16="http://schemas.microsoft.com/office/drawing/2014/main" id="{8C9CC71C-D628-4B8C-8AB1-D318B0D686CF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6286500" y="4694142"/>
            <a:ext cx="5219996" cy="161517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  <a:endParaRPr lang="en-AU" dirty="0"/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47EF0A71-527C-4177-BD73-0A32F4F3B7C2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286500" y="2279659"/>
            <a:ext cx="5222136" cy="324000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1200" b="1">
                <a:solidFill>
                  <a:schemeClr val="accent1"/>
                </a:solidFill>
              </a:defRPr>
            </a:lvl1pPr>
            <a:lvl6pPr>
              <a:defRPr b="0"/>
            </a:lvl6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FFFB469D-AB37-445A-8C5C-9EDAC47CC608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286500" y="4401144"/>
            <a:ext cx="5222136" cy="324000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1200" b="1">
                <a:solidFill>
                  <a:schemeClr val="accent1"/>
                </a:solidFill>
              </a:defRPr>
            </a:lvl1pPr>
            <a:lvl6pPr>
              <a:defRPr b="0"/>
            </a:lvl6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92F6810-4203-426A-BA3F-12E853FD972A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694800" y="2279196"/>
            <a:ext cx="5183717" cy="2013899"/>
          </a:xfrm>
        </p:spPr>
        <p:txBody>
          <a:bodyPr/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AU" dirty="0"/>
            </a:lvl5pPr>
            <a:lvl6pPr>
              <a:defRPr/>
            </a:lvl6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5608E6E7-0CC5-4C1B-8095-7EA4A3FE80AB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694800" y="4401144"/>
            <a:ext cx="5183717" cy="1908176"/>
          </a:xfrm>
        </p:spPr>
        <p:txBody>
          <a:bodyPr/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AU" dirty="0"/>
            </a:lvl5pPr>
            <a:lvl6pPr>
              <a:defRPr/>
            </a:lvl6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6AE219F9-19D4-45A2-9D79-6847ED38E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688F5021-D4C3-4888-A4D5-06E996CC213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00550" y="6524625"/>
            <a:ext cx="3384667" cy="241300"/>
          </a:xfrm>
        </p:spPr>
        <p:txBody>
          <a:bodyPr anchor="ctr">
            <a:normAutofit/>
          </a:bodyPr>
          <a:lstStyle>
            <a:lvl1pPr algn="ctr"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#[Hashtag text]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01F3FBD-B2FA-4ECC-94B3-AE0A46E7AD40}"/>
              </a:ext>
            </a:extLst>
          </p:cNvPr>
          <p:cNvSpPr/>
          <p:nvPr userDrawn="1"/>
        </p:nvSpPr>
        <p:spPr bwMode="invGray">
          <a:xfrm flipH="1">
            <a:off x="0" y="0"/>
            <a:ext cx="12192000" cy="630000"/>
          </a:xfrm>
          <a:prstGeom prst="rect">
            <a:avLst/>
          </a:prstGeom>
          <a:gradFill flip="none" rotWithShape="1">
            <a:gsLst>
              <a:gs pos="75000">
                <a:schemeClr val="accent1"/>
              </a:gs>
              <a:gs pos="100000">
                <a:srgbClr val="962A8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sz="180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B9D1DA3F-F774-45EB-B6E3-EB3EBFC56B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935" y="152896"/>
            <a:ext cx="1210684" cy="324000"/>
          </a:xfrm>
          <a:prstGeom prst="rect">
            <a:avLst/>
          </a:prstGeom>
        </p:spPr>
      </p:pic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59483DB6-35E8-41E9-930B-445C4EFE7A7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95325" y="1700808"/>
            <a:ext cx="10801350" cy="504825"/>
          </a:xfrm>
        </p:spPr>
        <p:txBody>
          <a:bodyPr>
            <a:normAutofit/>
          </a:bodyPr>
          <a:lstStyle>
            <a:lvl1pPr>
              <a:defRPr sz="2000" b="1">
                <a:solidFill>
                  <a:schemeClr val="accent1"/>
                </a:solidFill>
              </a:defRPr>
            </a:lvl1pPr>
            <a:lvl2pPr marL="612" indent="0">
              <a:buNone/>
              <a:defRPr/>
            </a:lvl2pPr>
          </a:lstStyle>
          <a:p>
            <a:pPr lvl="0"/>
            <a:r>
              <a:rPr lang="en-US" dirty="0"/>
              <a:t>[Subtitle]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0807C1-4AC5-41D4-9F66-2FFE2C9FCBEE}"/>
              </a:ext>
            </a:extLst>
          </p:cNvPr>
          <p:cNvSpPr>
            <a:spLocks noGrp="1"/>
          </p:cNvSpPr>
          <p:nvPr>
            <p:ph type="ftr" sz="quarter" idx="33"/>
          </p:nvPr>
        </p:nvSpPr>
        <p:spPr/>
        <p:txBody>
          <a:bodyPr/>
          <a:lstStyle/>
          <a:p>
            <a:r>
              <a:rPr lang="en-AU"/>
              <a:t>SLAT7806 Research Methods</a:t>
            </a:r>
            <a:endParaRPr lang="en-AU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BB1CA24C-277F-4699-AACD-0CE7FA333A21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601581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B9EE8B-9737-4CD0-834C-9321616FE2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3A7132BB-77E6-4CDB-BD22-890A94E0307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00550" y="6524625"/>
            <a:ext cx="3384667" cy="241300"/>
          </a:xfrm>
        </p:spPr>
        <p:txBody>
          <a:bodyPr anchor="ctr">
            <a:normAutofit/>
          </a:bodyPr>
          <a:lstStyle>
            <a:lvl1pPr algn="ctr"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#[Hashtag text]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47FA311-E5C8-49FB-A70D-B5D69EF896F4}"/>
              </a:ext>
            </a:extLst>
          </p:cNvPr>
          <p:cNvSpPr/>
          <p:nvPr userDrawn="1"/>
        </p:nvSpPr>
        <p:spPr bwMode="invGray">
          <a:xfrm flipH="1">
            <a:off x="0" y="0"/>
            <a:ext cx="12192000" cy="630000"/>
          </a:xfrm>
          <a:prstGeom prst="rect">
            <a:avLst/>
          </a:prstGeom>
          <a:gradFill flip="none" rotWithShape="1">
            <a:gsLst>
              <a:gs pos="75000">
                <a:schemeClr val="accent1"/>
              </a:gs>
              <a:gs pos="100000">
                <a:srgbClr val="962A8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sz="180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77DAC2F-25B2-40B2-B3C3-AEDF3893C15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935" y="152896"/>
            <a:ext cx="1210684" cy="324000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307EFFC-A8F6-46B6-82DB-6FB3399678B7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AU"/>
              <a:t>SLAT7806 Research Methods</a:t>
            </a:r>
            <a:endParaRPr lang="en-AU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11037509-88E8-46BB-B6E5-FC65A58ADE60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980704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 Brande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9933EA7-FE92-4C6D-8733-61E671888999}"/>
              </a:ext>
            </a:extLst>
          </p:cNvPr>
          <p:cNvSpPr/>
          <p:nvPr userDrawn="1"/>
        </p:nvSpPr>
        <p:spPr bwMode="white">
          <a:xfrm>
            <a:off x="2" y="-27384"/>
            <a:ext cx="12191999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80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4A50E81-A697-4D2A-9C73-3BBE321DFC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42155"/>
          <a:stretch/>
        </p:blipFill>
        <p:spPr>
          <a:xfrm>
            <a:off x="10271272" y="152896"/>
            <a:ext cx="1237347" cy="324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F016725-1C5D-4F6E-900B-3580ED1B4E0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AU"/>
              <a:t>SLAT7806 Research Methods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7FE64C-392C-4148-996C-A5BCCCAC7BD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887849A-F529-4CD5-AC55-05BB9FCEC1E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00550" y="6524625"/>
            <a:ext cx="3384667" cy="241300"/>
          </a:xfrm>
        </p:spPr>
        <p:txBody>
          <a:bodyPr anchor="ctr">
            <a:normAutofit/>
          </a:bodyPr>
          <a:lstStyle>
            <a:lvl1pPr algn="ctr"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#[Hashtag text]</a:t>
            </a:r>
          </a:p>
        </p:txBody>
      </p:sp>
    </p:spTree>
    <p:extLst>
      <p:ext uri="{BB962C8B-B14F-4D97-AF65-F5344CB8AC3E}">
        <p14:creationId xmlns:p14="http://schemas.microsoft.com/office/powerpoint/2010/main" val="23351393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6DBD1DEA-6C0B-48CD-8886-623BD6330C76}"/>
              </a:ext>
            </a:extLst>
          </p:cNvPr>
          <p:cNvSpPr/>
          <p:nvPr userDrawn="1"/>
        </p:nvSpPr>
        <p:spPr bwMode="invGray"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75000">
                <a:schemeClr val="accent1"/>
              </a:gs>
              <a:gs pos="100000">
                <a:srgbClr val="962A8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white">
          <a:xfrm>
            <a:off x="694800" y="1082188"/>
            <a:ext cx="10744005" cy="720081"/>
          </a:xfrm>
        </p:spPr>
        <p:txBody>
          <a:bodyPr anchor="b">
            <a:noAutofit/>
          </a:bodyPr>
          <a:lstStyle>
            <a:lvl1pPr>
              <a:lnSpc>
                <a:spcPts val="5040"/>
              </a:lnSpc>
              <a:defRPr sz="4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 bwMode="white">
          <a:xfrm>
            <a:off x="694800" y="1876346"/>
            <a:ext cx="3254263" cy="83257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0758AADB-42F9-44FF-A436-0031B6B2680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 bwMode="white">
          <a:xfrm>
            <a:off x="1087509" y="2852939"/>
            <a:ext cx="3418763" cy="2028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ts val="1500"/>
              </a:lnSpc>
              <a:spcAft>
                <a:spcPts val="0"/>
              </a:spcAft>
              <a:buNone/>
              <a:defRPr sz="95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9EB3BAB6-8B24-4F70-BDDC-75B91A4FB1D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 bwMode="white">
          <a:xfrm>
            <a:off x="1087509" y="3125021"/>
            <a:ext cx="3418763" cy="2028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ts val="1500"/>
              </a:lnSpc>
              <a:spcAft>
                <a:spcPts val="0"/>
              </a:spcAft>
              <a:buNone/>
              <a:defRPr sz="95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Right Triangle 3">
            <a:extLst>
              <a:ext uri="{FF2B5EF4-FFF2-40B4-BE49-F238E27FC236}">
                <a16:creationId xmlns:a16="http://schemas.microsoft.com/office/drawing/2014/main" id="{98BF4DE5-D126-4077-BBC8-5F3A09BC0E5C}"/>
              </a:ext>
            </a:extLst>
          </p:cNvPr>
          <p:cNvSpPr/>
          <p:nvPr userDrawn="1"/>
        </p:nvSpPr>
        <p:spPr bwMode="white">
          <a:xfrm>
            <a:off x="1" y="4076700"/>
            <a:ext cx="2555875" cy="2781300"/>
          </a:xfrm>
          <a:custGeom>
            <a:avLst/>
            <a:gdLst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55875" h="2781300">
                <a:moveTo>
                  <a:pt x="0" y="2781300"/>
                </a:moveTo>
                <a:lnTo>
                  <a:pt x="0" y="0"/>
                </a:lnTo>
                <a:cubicBezTo>
                  <a:pt x="158687" y="1674158"/>
                  <a:pt x="1584388" y="2511611"/>
                  <a:pt x="2555875" y="2781300"/>
                </a:cubicBezTo>
                <a:lnTo>
                  <a:pt x="0" y="27813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800"/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B8A2EB93-6CF0-469A-B44D-3B50AF0CEE6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white">
          <a:xfrm>
            <a:off x="1087509" y="3415094"/>
            <a:ext cx="3418763" cy="2028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ts val="1500"/>
              </a:lnSpc>
              <a:spcAft>
                <a:spcPts val="0"/>
              </a:spcAft>
              <a:buNone/>
              <a:defRPr sz="95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81CEC2A5-BF8B-405F-BFB8-A7AC93A346C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white">
          <a:xfrm>
            <a:off x="1087509" y="3687176"/>
            <a:ext cx="3418763" cy="2028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ts val="1500"/>
              </a:lnSpc>
              <a:spcAft>
                <a:spcPts val="0"/>
              </a:spcAft>
              <a:buNone/>
              <a:defRPr sz="95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6">
            <a:extLst>
              <a:ext uri="{FF2B5EF4-FFF2-40B4-BE49-F238E27FC236}">
                <a16:creationId xmlns:a16="http://schemas.microsoft.com/office/drawing/2014/main" id="{191147DD-03AA-4BA3-AFAA-F070EDBA94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 bwMode="white">
          <a:xfrm>
            <a:off x="1087509" y="3957493"/>
            <a:ext cx="3418763" cy="2028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ts val="1500"/>
              </a:lnSpc>
              <a:spcAft>
                <a:spcPts val="0"/>
              </a:spcAft>
              <a:buNone/>
              <a:defRPr sz="95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9" name="Graphic 1">
            <a:extLst>
              <a:ext uri="{FF2B5EF4-FFF2-40B4-BE49-F238E27FC236}">
                <a16:creationId xmlns:a16="http://schemas.microsoft.com/office/drawing/2014/main" id="{6B4A31B5-8366-4D72-B33B-C4528CEC8D4B}"/>
              </a:ext>
            </a:extLst>
          </p:cNvPr>
          <p:cNvSpPr/>
          <p:nvPr userDrawn="1"/>
        </p:nvSpPr>
        <p:spPr bwMode="white">
          <a:xfrm>
            <a:off x="9912424" y="5571759"/>
            <a:ext cx="2279576" cy="1286241"/>
          </a:xfrm>
          <a:custGeom>
            <a:avLst/>
            <a:gdLst>
              <a:gd name="connsiteX0" fmla="*/ 1704499 w 1704975"/>
              <a:gd name="connsiteY0" fmla="*/ 961382 h 962025"/>
              <a:gd name="connsiteX1" fmla="*/ 1172051 w 1704975"/>
              <a:gd name="connsiteY1" fmla="*/ 803267 h 962025"/>
              <a:gd name="connsiteX2" fmla="*/ 589121 w 1704975"/>
              <a:gd name="connsiteY2" fmla="*/ 611815 h 962025"/>
              <a:gd name="connsiteX3" fmla="*/ 7144 w 1704975"/>
              <a:gd name="connsiteY3" fmla="*/ 768977 h 962025"/>
              <a:gd name="connsiteX4" fmla="*/ 764381 w 1704975"/>
              <a:gd name="connsiteY4" fmla="*/ 128897 h 962025"/>
              <a:gd name="connsiteX5" fmla="*/ 1614011 w 1704975"/>
              <a:gd name="connsiteY5" fmla="*/ 72700 h 962025"/>
              <a:gd name="connsiteX6" fmla="*/ 1705451 w 1704975"/>
              <a:gd name="connsiteY6" fmla="*/ 104132 h 962025"/>
              <a:gd name="connsiteX7" fmla="*/ 1704499 w 1704975"/>
              <a:gd name="connsiteY7" fmla="*/ 961382 h 962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04975" h="962025">
                <a:moveTo>
                  <a:pt x="1704499" y="961382"/>
                </a:moveTo>
                <a:cubicBezTo>
                  <a:pt x="1523524" y="935665"/>
                  <a:pt x="1348264" y="859465"/>
                  <a:pt x="1172051" y="803267"/>
                </a:cubicBezTo>
                <a:cubicBezTo>
                  <a:pt x="976789" y="741355"/>
                  <a:pt x="788194" y="654677"/>
                  <a:pt x="589121" y="611815"/>
                </a:cubicBezTo>
                <a:cubicBezTo>
                  <a:pt x="301466" y="550855"/>
                  <a:pt x="224314" y="585145"/>
                  <a:pt x="7144" y="768977"/>
                </a:cubicBezTo>
                <a:cubicBezTo>
                  <a:pt x="50006" y="717542"/>
                  <a:pt x="525304" y="253675"/>
                  <a:pt x="764381" y="128897"/>
                </a:cubicBezTo>
                <a:cubicBezTo>
                  <a:pt x="1040606" y="-14930"/>
                  <a:pt x="1321594" y="-28265"/>
                  <a:pt x="1614011" y="72700"/>
                </a:cubicBezTo>
                <a:cubicBezTo>
                  <a:pt x="1644491" y="83177"/>
                  <a:pt x="1674971" y="93655"/>
                  <a:pt x="1705451" y="104132"/>
                </a:cubicBezTo>
                <a:lnTo>
                  <a:pt x="1704499" y="961382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AU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B864D713-B046-4FE6-BDD7-EE4264F7C42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95325" y="207631"/>
            <a:ext cx="3204000" cy="472463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ECEDAD56-26A5-445E-899E-91F378A60EDF}"/>
              </a:ext>
            </a:extLst>
          </p:cNvPr>
          <p:cNvSpPr txBox="1"/>
          <p:nvPr userDrawn="1"/>
        </p:nvSpPr>
        <p:spPr>
          <a:xfrm>
            <a:off x="694800" y="4545136"/>
            <a:ext cx="2391677" cy="10800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r>
              <a:rPr lang="en-AU" sz="650" dirty="0">
                <a:solidFill>
                  <a:schemeClr val="bg1"/>
                </a:solidFill>
              </a:rPr>
              <a:t>CRICOS code 00025B</a:t>
            </a:r>
          </a:p>
        </p:txBody>
      </p:sp>
    </p:spTree>
    <p:extLst>
      <p:ext uri="{BB962C8B-B14F-4D97-AF65-F5344CB8AC3E}">
        <p14:creationId xmlns:p14="http://schemas.microsoft.com/office/powerpoint/2010/main" val="3059547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7ED9BE05-DABC-48CC-9999-1581840BE656}"/>
              </a:ext>
            </a:extLst>
          </p:cNvPr>
          <p:cNvSpPr/>
          <p:nvPr userDrawn="1"/>
        </p:nvSpPr>
        <p:spPr bwMode="invGray">
          <a:xfrm>
            <a:off x="0" y="0"/>
            <a:ext cx="12192000" cy="928800"/>
          </a:xfrm>
          <a:prstGeom prst="rect">
            <a:avLst/>
          </a:prstGeom>
          <a:gradFill flip="none" rotWithShape="1">
            <a:gsLst>
              <a:gs pos="75000">
                <a:schemeClr val="accent1"/>
              </a:gs>
              <a:gs pos="100000">
                <a:srgbClr val="962A8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sz="180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F3CE2D37-876C-4C8F-A6C5-0AB063A0B4C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800" y="1876346"/>
            <a:ext cx="3254263" cy="83257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6">
            <a:extLst>
              <a:ext uri="{FF2B5EF4-FFF2-40B4-BE49-F238E27FC236}">
                <a16:creationId xmlns:a16="http://schemas.microsoft.com/office/drawing/2014/main" id="{36F77BFB-AD63-495E-A4EA-EE2AFB4F9E5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87509" y="2852939"/>
            <a:ext cx="3418763" cy="2028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ts val="1500"/>
              </a:lnSpc>
              <a:spcAft>
                <a:spcPts val="0"/>
              </a:spcAft>
              <a:buNone/>
              <a:defRPr sz="95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9" name="Text Placeholder 6">
            <a:extLst>
              <a:ext uri="{FF2B5EF4-FFF2-40B4-BE49-F238E27FC236}">
                <a16:creationId xmlns:a16="http://schemas.microsoft.com/office/drawing/2014/main" id="{9A941B40-7380-40DF-ADBB-0A6ED4F172F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87509" y="3125021"/>
            <a:ext cx="3418763" cy="2028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ts val="1500"/>
              </a:lnSpc>
              <a:spcAft>
                <a:spcPts val="0"/>
              </a:spcAft>
              <a:buNone/>
              <a:defRPr sz="95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Text Placeholder 6">
            <a:extLst>
              <a:ext uri="{FF2B5EF4-FFF2-40B4-BE49-F238E27FC236}">
                <a16:creationId xmlns:a16="http://schemas.microsoft.com/office/drawing/2014/main" id="{402E3968-432E-4834-8F0D-CD2BC42D2E0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87509" y="3415094"/>
            <a:ext cx="3418763" cy="2028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ts val="1500"/>
              </a:lnSpc>
              <a:spcAft>
                <a:spcPts val="0"/>
              </a:spcAft>
              <a:buNone/>
              <a:defRPr sz="95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6">
            <a:extLst>
              <a:ext uri="{FF2B5EF4-FFF2-40B4-BE49-F238E27FC236}">
                <a16:creationId xmlns:a16="http://schemas.microsoft.com/office/drawing/2014/main" id="{F9F5A590-B6A3-42B3-8477-542088A3B03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7509" y="3687176"/>
            <a:ext cx="3418763" cy="2028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ts val="1500"/>
              </a:lnSpc>
              <a:spcAft>
                <a:spcPts val="0"/>
              </a:spcAft>
              <a:buNone/>
              <a:defRPr sz="95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6">
            <a:extLst>
              <a:ext uri="{FF2B5EF4-FFF2-40B4-BE49-F238E27FC236}">
                <a16:creationId xmlns:a16="http://schemas.microsoft.com/office/drawing/2014/main" id="{C84FAE95-A058-4EFD-92C1-90CCC284BFC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87509" y="3957493"/>
            <a:ext cx="3418763" cy="2028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ts val="1500"/>
              </a:lnSpc>
              <a:spcAft>
                <a:spcPts val="0"/>
              </a:spcAft>
              <a:buNone/>
              <a:defRPr sz="95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6E88B10E-2ED8-4B6E-92E8-70B077E3A3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4800" y="1082188"/>
            <a:ext cx="5209113" cy="720081"/>
          </a:xfrm>
        </p:spPr>
        <p:txBody>
          <a:bodyPr anchor="b">
            <a:noAutofit/>
          </a:bodyPr>
          <a:lstStyle>
            <a:lvl1pPr>
              <a:lnSpc>
                <a:spcPts val="5040"/>
              </a:lnSpc>
              <a:defRPr sz="42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3ECBBC4F-ECF3-4E50-963A-BDB169C5146A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092454" y="923051"/>
            <a:ext cx="6101952" cy="5934795"/>
          </a:xfrm>
          <a:custGeom>
            <a:avLst/>
            <a:gdLst>
              <a:gd name="connsiteX0" fmla="*/ 0 w 5187576"/>
              <a:gd name="connsiteY0" fmla="*/ 0 h 5919694"/>
              <a:gd name="connsiteX1" fmla="*/ 5187576 w 5187576"/>
              <a:gd name="connsiteY1" fmla="*/ 0 h 5919694"/>
              <a:gd name="connsiteX2" fmla="*/ 5187576 w 5187576"/>
              <a:gd name="connsiteY2" fmla="*/ 5919694 h 5919694"/>
              <a:gd name="connsiteX3" fmla="*/ 0 w 5187576"/>
              <a:gd name="connsiteY3" fmla="*/ 5919694 h 5919694"/>
              <a:gd name="connsiteX4" fmla="*/ 0 w 5187576"/>
              <a:gd name="connsiteY4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5977 w 5193553"/>
              <a:gd name="connsiteY3" fmla="*/ 5919694 h 5919694"/>
              <a:gd name="connsiteX4" fmla="*/ 0 w 5193553"/>
              <a:gd name="connsiteY4" fmla="*/ 3609788 h 5919694"/>
              <a:gd name="connsiteX5" fmla="*/ 5977 w 5193553"/>
              <a:gd name="connsiteY5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002119 w 5193553"/>
              <a:gd name="connsiteY3" fmla="*/ 5916706 h 5919694"/>
              <a:gd name="connsiteX4" fmla="*/ 5977 w 5193553"/>
              <a:gd name="connsiteY4" fmla="*/ 5919694 h 5919694"/>
              <a:gd name="connsiteX5" fmla="*/ 0 w 5193553"/>
              <a:gd name="connsiteY5" fmla="*/ 3609788 h 5919694"/>
              <a:gd name="connsiteX6" fmla="*/ 5977 w 5193553"/>
              <a:gd name="connsiteY6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002119 w 5193553"/>
              <a:gd name="connsiteY3" fmla="*/ 5916706 h 5919694"/>
              <a:gd name="connsiteX4" fmla="*/ 5977 w 5193553"/>
              <a:gd name="connsiteY4" fmla="*/ 5919694 h 5919694"/>
              <a:gd name="connsiteX5" fmla="*/ 0 w 5193553"/>
              <a:gd name="connsiteY5" fmla="*/ 3609788 h 5919694"/>
              <a:gd name="connsiteX6" fmla="*/ 5977 w 5193553"/>
              <a:gd name="connsiteY6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002119 w 5193553"/>
              <a:gd name="connsiteY3" fmla="*/ 5916706 h 5919694"/>
              <a:gd name="connsiteX4" fmla="*/ 0 w 5193553"/>
              <a:gd name="connsiteY4" fmla="*/ 3609788 h 5919694"/>
              <a:gd name="connsiteX5" fmla="*/ 5977 w 5193553"/>
              <a:gd name="connsiteY5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002119 w 5193553"/>
              <a:gd name="connsiteY3" fmla="*/ 5916706 h 5919694"/>
              <a:gd name="connsiteX4" fmla="*/ 0 w 5193553"/>
              <a:gd name="connsiteY4" fmla="*/ 3609788 h 5919694"/>
              <a:gd name="connsiteX5" fmla="*/ 5977 w 5193553"/>
              <a:gd name="connsiteY5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002119 w 5193553"/>
              <a:gd name="connsiteY3" fmla="*/ 5916706 h 5919694"/>
              <a:gd name="connsiteX4" fmla="*/ 0 w 5193553"/>
              <a:gd name="connsiteY4" fmla="*/ 3609788 h 5919694"/>
              <a:gd name="connsiteX5" fmla="*/ 5977 w 5193553"/>
              <a:gd name="connsiteY5" fmla="*/ 0 h 5919694"/>
              <a:gd name="connsiteX0" fmla="*/ 5979 w 5193555"/>
              <a:gd name="connsiteY0" fmla="*/ 0 h 5919694"/>
              <a:gd name="connsiteX1" fmla="*/ 5193555 w 5193555"/>
              <a:gd name="connsiteY1" fmla="*/ 0 h 5919694"/>
              <a:gd name="connsiteX2" fmla="*/ 5193555 w 5193555"/>
              <a:gd name="connsiteY2" fmla="*/ 5919694 h 5919694"/>
              <a:gd name="connsiteX3" fmla="*/ 2002121 w 5193555"/>
              <a:gd name="connsiteY3" fmla="*/ 5916706 h 5919694"/>
              <a:gd name="connsiteX4" fmla="*/ 2 w 5193555"/>
              <a:gd name="connsiteY4" fmla="*/ 3609788 h 5919694"/>
              <a:gd name="connsiteX5" fmla="*/ 5979 w 5193555"/>
              <a:gd name="connsiteY5" fmla="*/ 0 h 5919694"/>
              <a:gd name="connsiteX0" fmla="*/ 5979 w 5193555"/>
              <a:gd name="connsiteY0" fmla="*/ 0 h 5919694"/>
              <a:gd name="connsiteX1" fmla="*/ 5193555 w 5193555"/>
              <a:gd name="connsiteY1" fmla="*/ 0 h 5919694"/>
              <a:gd name="connsiteX2" fmla="*/ 5193555 w 5193555"/>
              <a:gd name="connsiteY2" fmla="*/ 5919694 h 5919694"/>
              <a:gd name="connsiteX3" fmla="*/ 2002121 w 5193555"/>
              <a:gd name="connsiteY3" fmla="*/ 5916706 h 5919694"/>
              <a:gd name="connsiteX4" fmla="*/ 2 w 5193555"/>
              <a:gd name="connsiteY4" fmla="*/ 3609788 h 5919694"/>
              <a:gd name="connsiteX5" fmla="*/ 5979 w 5193555"/>
              <a:gd name="connsiteY5" fmla="*/ 0 h 5919694"/>
              <a:gd name="connsiteX0" fmla="*/ 5979 w 5193555"/>
              <a:gd name="connsiteY0" fmla="*/ 0 h 5919694"/>
              <a:gd name="connsiteX1" fmla="*/ 5193555 w 5193555"/>
              <a:gd name="connsiteY1" fmla="*/ 0 h 5919694"/>
              <a:gd name="connsiteX2" fmla="*/ 5193555 w 5193555"/>
              <a:gd name="connsiteY2" fmla="*/ 5919694 h 5919694"/>
              <a:gd name="connsiteX3" fmla="*/ 2002121 w 5193555"/>
              <a:gd name="connsiteY3" fmla="*/ 5916706 h 5919694"/>
              <a:gd name="connsiteX4" fmla="*/ 2 w 5193555"/>
              <a:gd name="connsiteY4" fmla="*/ 3609788 h 5919694"/>
              <a:gd name="connsiteX5" fmla="*/ 5979 w 5193555"/>
              <a:gd name="connsiteY5" fmla="*/ 0 h 5919694"/>
              <a:gd name="connsiteX0" fmla="*/ 5979 w 5193555"/>
              <a:gd name="connsiteY0" fmla="*/ 0 h 5919694"/>
              <a:gd name="connsiteX1" fmla="*/ 5193555 w 5193555"/>
              <a:gd name="connsiteY1" fmla="*/ 0 h 5919694"/>
              <a:gd name="connsiteX2" fmla="*/ 5193555 w 5193555"/>
              <a:gd name="connsiteY2" fmla="*/ 5919694 h 5919694"/>
              <a:gd name="connsiteX3" fmla="*/ 2002121 w 5193555"/>
              <a:gd name="connsiteY3" fmla="*/ 5916706 h 5919694"/>
              <a:gd name="connsiteX4" fmla="*/ 2 w 5193555"/>
              <a:gd name="connsiteY4" fmla="*/ 3609788 h 5919694"/>
              <a:gd name="connsiteX5" fmla="*/ 5979 w 5193555"/>
              <a:gd name="connsiteY5" fmla="*/ 0 h 5919694"/>
              <a:gd name="connsiteX0" fmla="*/ 5979 w 5193555"/>
              <a:gd name="connsiteY0" fmla="*/ 0 h 5919694"/>
              <a:gd name="connsiteX1" fmla="*/ 5193555 w 5193555"/>
              <a:gd name="connsiteY1" fmla="*/ 0 h 5919694"/>
              <a:gd name="connsiteX2" fmla="*/ 5193555 w 5193555"/>
              <a:gd name="connsiteY2" fmla="*/ 5919694 h 5919694"/>
              <a:gd name="connsiteX3" fmla="*/ 2687921 w 5193555"/>
              <a:gd name="connsiteY3" fmla="*/ 5101592 h 5919694"/>
              <a:gd name="connsiteX4" fmla="*/ 2 w 5193555"/>
              <a:gd name="connsiteY4" fmla="*/ 3609788 h 5919694"/>
              <a:gd name="connsiteX5" fmla="*/ 5979 w 5193555"/>
              <a:gd name="connsiteY5" fmla="*/ 0 h 5919694"/>
              <a:gd name="connsiteX0" fmla="*/ 5979 w 5193555"/>
              <a:gd name="connsiteY0" fmla="*/ 0 h 5919694"/>
              <a:gd name="connsiteX1" fmla="*/ 5193555 w 5193555"/>
              <a:gd name="connsiteY1" fmla="*/ 0 h 5919694"/>
              <a:gd name="connsiteX2" fmla="*/ 5193555 w 5193555"/>
              <a:gd name="connsiteY2" fmla="*/ 5919694 h 5919694"/>
              <a:gd name="connsiteX3" fmla="*/ 2537903 w 5193555"/>
              <a:gd name="connsiteY3" fmla="*/ 5916707 h 5919694"/>
              <a:gd name="connsiteX4" fmla="*/ 2 w 5193555"/>
              <a:gd name="connsiteY4" fmla="*/ 3609788 h 5919694"/>
              <a:gd name="connsiteX5" fmla="*/ 5979 w 5193555"/>
              <a:gd name="connsiteY5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537901 w 5193553"/>
              <a:gd name="connsiteY3" fmla="*/ 5916707 h 5919694"/>
              <a:gd name="connsiteX4" fmla="*/ 0 w 5193553"/>
              <a:gd name="connsiteY4" fmla="*/ 3609788 h 5919694"/>
              <a:gd name="connsiteX5" fmla="*/ 5977 w 5193553"/>
              <a:gd name="connsiteY5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537901 w 5193553"/>
              <a:gd name="connsiteY3" fmla="*/ 5916707 h 5919694"/>
              <a:gd name="connsiteX4" fmla="*/ 0 w 5193553"/>
              <a:gd name="connsiteY4" fmla="*/ 3609788 h 5919694"/>
              <a:gd name="connsiteX5" fmla="*/ 5977 w 5193553"/>
              <a:gd name="connsiteY5" fmla="*/ 0 h 5919694"/>
              <a:gd name="connsiteX0" fmla="*/ 16692 w 5204268"/>
              <a:gd name="connsiteY0" fmla="*/ 0 h 5919694"/>
              <a:gd name="connsiteX1" fmla="*/ 5204268 w 5204268"/>
              <a:gd name="connsiteY1" fmla="*/ 0 h 5919694"/>
              <a:gd name="connsiteX2" fmla="*/ 5204268 w 5204268"/>
              <a:gd name="connsiteY2" fmla="*/ 5919694 h 5919694"/>
              <a:gd name="connsiteX3" fmla="*/ 2548616 w 5204268"/>
              <a:gd name="connsiteY3" fmla="*/ 5916707 h 5919694"/>
              <a:gd name="connsiteX4" fmla="*/ 0 w 5204268"/>
              <a:gd name="connsiteY4" fmla="*/ 3438185 h 5919694"/>
              <a:gd name="connsiteX5" fmla="*/ 16692 w 5204268"/>
              <a:gd name="connsiteY5" fmla="*/ 0 h 5919694"/>
              <a:gd name="connsiteX0" fmla="*/ 16692 w 5204268"/>
              <a:gd name="connsiteY0" fmla="*/ 0 h 5919694"/>
              <a:gd name="connsiteX1" fmla="*/ 5204268 w 5204268"/>
              <a:gd name="connsiteY1" fmla="*/ 0 h 5919694"/>
              <a:gd name="connsiteX2" fmla="*/ 5204268 w 5204268"/>
              <a:gd name="connsiteY2" fmla="*/ 5919694 h 5919694"/>
              <a:gd name="connsiteX3" fmla="*/ 2548616 w 5204268"/>
              <a:gd name="connsiteY3" fmla="*/ 5916707 h 5919694"/>
              <a:gd name="connsiteX4" fmla="*/ 0 w 5204268"/>
              <a:gd name="connsiteY4" fmla="*/ 3438185 h 5919694"/>
              <a:gd name="connsiteX5" fmla="*/ 16692 w 5204268"/>
              <a:gd name="connsiteY5" fmla="*/ 0 h 5919694"/>
              <a:gd name="connsiteX0" fmla="*/ 112 w 5187688"/>
              <a:gd name="connsiteY0" fmla="*/ 0 h 5919694"/>
              <a:gd name="connsiteX1" fmla="*/ 5187688 w 5187688"/>
              <a:gd name="connsiteY1" fmla="*/ 0 h 5919694"/>
              <a:gd name="connsiteX2" fmla="*/ 5187688 w 5187688"/>
              <a:gd name="connsiteY2" fmla="*/ 5919694 h 5919694"/>
              <a:gd name="connsiteX3" fmla="*/ 2532036 w 5187688"/>
              <a:gd name="connsiteY3" fmla="*/ 5916707 h 5919694"/>
              <a:gd name="connsiteX4" fmla="*/ 21520 w 5187688"/>
              <a:gd name="connsiteY4" fmla="*/ 3298360 h 5919694"/>
              <a:gd name="connsiteX5" fmla="*/ 112 w 5187688"/>
              <a:gd name="connsiteY5" fmla="*/ 0 h 5919694"/>
              <a:gd name="connsiteX0" fmla="*/ 2405 w 5189981"/>
              <a:gd name="connsiteY0" fmla="*/ 0 h 5919694"/>
              <a:gd name="connsiteX1" fmla="*/ 5189981 w 5189981"/>
              <a:gd name="connsiteY1" fmla="*/ 0 h 5919694"/>
              <a:gd name="connsiteX2" fmla="*/ 5189981 w 5189981"/>
              <a:gd name="connsiteY2" fmla="*/ 5919694 h 5919694"/>
              <a:gd name="connsiteX3" fmla="*/ 2534329 w 5189981"/>
              <a:gd name="connsiteY3" fmla="*/ 5916707 h 5919694"/>
              <a:gd name="connsiteX4" fmla="*/ 0 w 5189981"/>
              <a:gd name="connsiteY4" fmla="*/ 3164891 h 5919694"/>
              <a:gd name="connsiteX5" fmla="*/ 2405 w 5189981"/>
              <a:gd name="connsiteY5" fmla="*/ 0 h 5919694"/>
              <a:gd name="connsiteX0" fmla="*/ 2532 w 5190108"/>
              <a:gd name="connsiteY0" fmla="*/ 0 h 5919694"/>
              <a:gd name="connsiteX1" fmla="*/ 5190108 w 5190108"/>
              <a:gd name="connsiteY1" fmla="*/ 0 h 5919694"/>
              <a:gd name="connsiteX2" fmla="*/ 5190108 w 5190108"/>
              <a:gd name="connsiteY2" fmla="*/ 5919694 h 5919694"/>
              <a:gd name="connsiteX3" fmla="*/ 2534456 w 5190108"/>
              <a:gd name="connsiteY3" fmla="*/ 5916707 h 5919694"/>
              <a:gd name="connsiteX4" fmla="*/ 127 w 5190108"/>
              <a:gd name="connsiteY4" fmla="*/ 3164891 h 5919694"/>
              <a:gd name="connsiteX5" fmla="*/ 2532 w 5190108"/>
              <a:gd name="connsiteY5" fmla="*/ 0 h 5919694"/>
              <a:gd name="connsiteX0" fmla="*/ 2464 w 5190040"/>
              <a:gd name="connsiteY0" fmla="*/ 0 h 5919694"/>
              <a:gd name="connsiteX1" fmla="*/ 5190040 w 5190040"/>
              <a:gd name="connsiteY1" fmla="*/ 0 h 5919694"/>
              <a:gd name="connsiteX2" fmla="*/ 5190040 w 5190040"/>
              <a:gd name="connsiteY2" fmla="*/ 5919694 h 5919694"/>
              <a:gd name="connsiteX3" fmla="*/ 2534388 w 5190040"/>
              <a:gd name="connsiteY3" fmla="*/ 5916707 h 5919694"/>
              <a:gd name="connsiteX4" fmla="*/ 59 w 5190040"/>
              <a:gd name="connsiteY4" fmla="*/ 3164891 h 5919694"/>
              <a:gd name="connsiteX5" fmla="*/ 2464 w 5190040"/>
              <a:gd name="connsiteY5" fmla="*/ 0 h 5919694"/>
              <a:gd name="connsiteX0" fmla="*/ 2512 w 5190088"/>
              <a:gd name="connsiteY0" fmla="*/ 0 h 5919694"/>
              <a:gd name="connsiteX1" fmla="*/ 5190088 w 5190088"/>
              <a:gd name="connsiteY1" fmla="*/ 0 h 5919694"/>
              <a:gd name="connsiteX2" fmla="*/ 5190088 w 5190088"/>
              <a:gd name="connsiteY2" fmla="*/ 5919694 h 5919694"/>
              <a:gd name="connsiteX3" fmla="*/ 2534436 w 5190088"/>
              <a:gd name="connsiteY3" fmla="*/ 5916707 h 5919694"/>
              <a:gd name="connsiteX4" fmla="*/ 107 w 5190088"/>
              <a:gd name="connsiteY4" fmla="*/ 3164891 h 5919694"/>
              <a:gd name="connsiteX5" fmla="*/ 2512 w 5190088"/>
              <a:gd name="connsiteY5" fmla="*/ 0 h 5919694"/>
              <a:gd name="connsiteX0" fmla="*/ 2406 w 5189982"/>
              <a:gd name="connsiteY0" fmla="*/ 0 h 5919694"/>
              <a:gd name="connsiteX1" fmla="*/ 5189982 w 5189982"/>
              <a:gd name="connsiteY1" fmla="*/ 0 h 5919694"/>
              <a:gd name="connsiteX2" fmla="*/ 5189982 w 5189982"/>
              <a:gd name="connsiteY2" fmla="*/ 5919694 h 5919694"/>
              <a:gd name="connsiteX3" fmla="*/ 2534330 w 5189982"/>
              <a:gd name="connsiteY3" fmla="*/ 5916707 h 5919694"/>
              <a:gd name="connsiteX4" fmla="*/ 1 w 5189982"/>
              <a:gd name="connsiteY4" fmla="*/ 3164891 h 5919694"/>
              <a:gd name="connsiteX5" fmla="*/ 2406 w 5189982"/>
              <a:gd name="connsiteY5" fmla="*/ 0 h 5919694"/>
              <a:gd name="connsiteX0" fmla="*/ 216 w 5198678"/>
              <a:gd name="connsiteY0" fmla="*/ 333321 h 5919694"/>
              <a:gd name="connsiteX1" fmla="*/ 5198678 w 5198678"/>
              <a:gd name="connsiteY1" fmla="*/ 0 h 5919694"/>
              <a:gd name="connsiteX2" fmla="*/ 5198678 w 5198678"/>
              <a:gd name="connsiteY2" fmla="*/ 5919694 h 5919694"/>
              <a:gd name="connsiteX3" fmla="*/ 2543026 w 5198678"/>
              <a:gd name="connsiteY3" fmla="*/ 5916707 h 5919694"/>
              <a:gd name="connsiteX4" fmla="*/ 8697 w 5198678"/>
              <a:gd name="connsiteY4" fmla="*/ 3164891 h 5919694"/>
              <a:gd name="connsiteX5" fmla="*/ 216 w 5198678"/>
              <a:gd name="connsiteY5" fmla="*/ 333321 h 5919694"/>
              <a:gd name="connsiteX0" fmla="*/ 216 w 5198678"/>
              <a:gd name="connsiteY0" fmla="*/ 0 h 5586373"/>
              <a:gd name="connsiteX1" fmla="*/ 5198678 w 5198678"/>
              <a:gd name="connsiteY1" fmla="*/ 28985 h 5586373"/>
              <a:gd name="connsiteX2" fmla="*/ 5198678 w 5198678"/>
              <a:gd name="connsiteY2" fmla="*/ 5586373 h 5586373"/>
              <a:gd name="connsiteX3" fmla="*/ 2543026 w 5198678"/>
              <a:gd name="connsiteY3" fmla="*/ 5583386 h 5586373"/>
              <a:gd name="connsiteX4" fmla="*/ 8697 w 5198678"/>
              <a:gd name="connsiteY4" fmla="*/ 2831570 h 5586373"/>
              <a:gd name="connsiteX5" fmla="*/ 216 w 5198678"/>
              <a:gd name="connsiteY5" fmla="*/ 0 h 5586373"/>
              <a:gd name="connsiteX0" fmla="*/ 216 w 5198678"/>
              <a:gd name="connsiteY0" fmla="*/ 0 h 5571881"/>
              <a:gd name="connsiteX1" fmla="*/ 5198678 w 5198678"/>
              <a:gd name="connsiteY1" fmla="*/ 14493 h 5571881"/>
              <a:gd name="connsiteX2" fmla="*/ 5198678 w 5198678"/>
              <a:gd name="connsiteY2" fmla="*/ 5571881 h 5571881"/>
              <a:gd name="connsiteX3" fmla="*/ 2543026 w 5198678"/>
              <a:gd name="connsiteY3" fmla="*/ 5568894 h 5571881"/>
              <a:gd name="connsiteX4" fmla="*/ 8697 w 5198678"/>
              <a:gd name="connsiteY4" fmla="*/ 2817078 h 5571881"/>
              <a:gd name="connsiteX5" fmla="*/ 216 w 5198678"/>
              <a:gd name="connsiteY5" fmla="*/ 0 h 5571881"/>
              <a:gd name="connsiteX0" fmla="*/ 216 w 5198678"/>
              <a:gd name="connsiteY0" fmla="*/ 15941 h 5587822"/>
              <a:gd name="connsiteX1" fmla="*/ 5198678 w 5198678"/>
              <a:gd name="connsiteY1" fmla="*/ 0 h 5587822"/>
              <a:gd name="connsiteX2" fmla="*/ 5198678 w 5198678"/>
              <a:gd name="connsiteY2" fmla="*/ 5587822 h 5587822"/>
              <a:gd name="connsiteX3" fmla="*/ 2543026 w 5198678"/>
              <a:gd name="connsiteY3" fmla="*/ 5584835 h 5587822"/>
              <a:gd name="connsiteX4" fmla="*/ 8697 w 5198678"/>
              <a:gd name="connsiteY4" fmla="*/ 2833019 h 5587822"/>
              <a:gd name="connsiteX5" fmla="*/ 216 w 5198678"/>
              <a:gd name="connsiteY5" fmla="*/ 15941 h 5587822"/>
              <a:gd name="connsiteX0" fmla="*/ 216 w 5198678"/>
              <a:gd name="connsiteY0" fmla="*/ 629 h 5587822"/>
              <a:gd name="connsiteX1" fmla="*/ 5198678 w 5198678"/>
              <a:gd name="connsiteY1" fmla="*/ 0 h 5587822"/>
              <a:gd name="connsiteX2" fmla="*/ 5198678 w 5198678"/>
              <a:gd name="connsiteY2" fmla="*/ 5587822 h 5587822"/>
              <a:gd name="connsiteX3" fmla="*/ 2543026 w 5198678"/>
              <a:gd name="connsiteY3" fmla="*/ 5584835 h 5587822"/>
              <a:gd name="connsiteX4" fmla="*/ 8697 w 5198678"/>
              <a:gd name="connsiteY4" fmla="*/ 2833019 h 5587822"/>
              <a:gd name="connsiteX5" fmla="*/ 216 w 5198678"/>
              <a:gd name="connsiteY5" fmla="*/ 629 h 5587822"/>
              <a:gd name="connsiteX0" fmla="*/ 454 w 5198916"/>
              <a:gd name="connsiteY0" fmla="*/ 629 h 5587822"/>
              <a:gd name="connsiteX1" fmla="*/ 5198916 w 5198916"/>
              <a:gd name="connsiteY1" fmla="*/ 0 h 5587822"/>
              <a:gd name="connsiteX2" fmla="*/ 5198916 w 5198916"/>
              <a:gd name="connsiteY2" fmla="*/ 5587822 h 5587822"/>
              <a:gd name="connsiteX3" fmla="*/ 2543264 w 5198916"/>
              <a:gd name="connsiteY3" fmla="*/ 5584835 h 5587822"/>
              <a:gd name="connsiteX4" fmla="*/ 1791 w 5198916"/>
              <a:gd name="connsiteY4" fmla="*/ 3144946 h 5587822"/>
              <a:gd name="connsiteX5" fmla="*/ 454 w 5198916"/>
              <a:gd name="connsiteY5" fmla="*/ 629 h 5587822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921758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921758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921758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921758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921758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4083303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4089175"/>
              <a:gd name="connsiteY0" fmla="*/ 629 h 5595711"/>
              <a:gd name="connsiteX1" fmla="*/ 4083303 w 4089175"/>
              <a:gd name="connsiteY1" fmla="*/ 0 h 5595711"/>
              <a:gd name="connsiteX2" fmla="*/ 4089175 w 4089175"/>
              <a:gd name="connsiteY2" fmla="*/ 5595711 h 5595711"/>
              <a:gd name="connsiteX3" fmla="*/ 1718207 w 4089175"/>
              <a:gd name="connsiteY3" fmla="*/ 5593381 h 5595711"/>
              <a:gd name="connsiteX4" fmla="*/ 1791 w 4089175"/>
              <a:gd name="connsiteY4" fmla="*/ 3144946 h 5595711"/>
              <a:gd name="connsiteX5" fmla="*/ 454 w 4089175"/>
              <a:gd name="connsiteY5" fmla="*/ 629 h 5595711"/>
              <a:gd name="connsiteX0" fmla="*/ 454 w 4083340"/>
              <a:gd name="connsiteY0" fmla="*/ 629 h 5593381"/>
              <a:gd name="connsiteX1" fmla="*/ 4083303 w 4083340"/>
              <a:gd name="connsiteY1" fmla="*/ 0 h 5593381"/>
              <a:gd name="connsiteX2" fmla="*/ 4012844 w 4083340"/>
              <a:gd name="connsiteY2" fmla="*/ 5591438 h 5593381"/>
              <a:gd name="connsiteX3" fmla="*/ 1718207 w 4083340"/>
              <a:gd name="connsiteY3" fmla="*/ 5593381 h 5593381"/>
              <a:gd name="connsiteX4" fmla="*/ 1791 w 4083340"/>
              <a:gd name="connsiteY4" fmla="*/ 3144946 h 5593381"/>
              <a:gd name="connsiteX5" fmla="*/ 454 w 4083340"/>
              <a:gd name="connsiteY5" fmla="*/ 629 h 5593381"/>
              <a:gd name="connsiteX0" fmla="*/ 454 w 4083459"/>
              <a:gd name="connsiteY0" fmla="*/ 629 h 5593381"/>
              <a:gd name="connsiteX1" fmla="*/ 4083303 w 4083459"/>
              <a:gd name="connsiteY1" fmla="*/ 0 h 5593381"/>
              <a:gd name="connsiteX2" fmla="*/ 4070093 w 4083459"/>
              <a:gd name="connsiteY2" fmla="*/ 5591439 h 5593381"/>
              <a:gd name="connsiteX3" fmla="*/ 1718207 w 4083459"/>
              <a:gd name="connsiteY3" fmla="*/ 5593381 h 5593381"/>
              <a:gd name="connsiteX4" fmla="*/ 1791 w 4083459"/>
              <a:gd name="connsiteY4" fmla="*/ 3144946 h 5593381"/>
              <a:gd name="connsiteX5" fmla="*/ 454 w 4083459"/>
              <a:gd name="connsiteY5" fmla="*/ 629 h 5593381"/>
              <a:gd name="connsiteX0" fmla="*/ 454 w 4071095"/>
              <a:gd name="connsiteY0" fmla="*/ 0 h 5592752"/>
              <a:gd name="connsiteX1" fmla="*/ 4070582 w 4071095"/>
              <a:gd name="connsiteY1" fmla="*/ 3644 h 5592752"/>
              <a:gd name="connsiteX2" fmla="*/ 4070093 w 4071095"/>
              <a:gd name="connsiteY2" fmla="*/ 5590810 h 5592752"/>
              <a:gd name="connsiteX3" fmla="*/ 1718207 w 4071095"/>
              <a:gd name="connsiteY3" fmla="*/ 5592752 h 5592752"/>
              <a:gd name="connsiteX4" fmla="*/ 1791 w 4071095"/>
              <a:gd name="connsiteY4" fmla="*/ 3144317 h 5592752"/>
              <a:gd name="connsiteX5" fmla="*/ 454 w 4071095"/>
              <a:gd name="connsiteY5" fmla="*/ 0 h 5592752"/>
              <a:gd name="connsiteX0" fmla="*/ 454 w 4071095"/>
              <a:gd name="connsiteY0" fmla="*/ 0 h 5592752"/>
              <a:gd name="connsiteX1" fmla="*/ 4070582 w 4071095"/>
              <a:gd name="connsiteY1" fmla="*/ 3644 h 5592752"/>
              <a:gd name="connsiteX2" fmla="*/ 4070093 w 4071095"/>
              <a:gd name="connsiteY2" fmla="*/ 5590810 h 5592752"/>
              <a:gd name="connsiteX3" fmla="*/ 1718207 w 4071095"/>
              <a:gd name="connsiteY3" fmla="*/ 5592752 h 5592752"/>
              <a:gd name="connsiteX4" fmla="*/ 1791 w 4071095"/>
              <a:gd name="connsiteY4" fmla="*/ 3144317 h 5592752"/>
              <a:gd name="connsiteX5" fmla="*/ 454 w 4071095"/>
              <a:gd name="connsiteY5" fmla="*/ 0 h 5592752"/>
              <a:gd name="connsiteX0" fmla="*/ 454 w 4071095"/>
              <a:gd name="connsiteY0" fmla="*/ 10030 h 5602782"/>
              <a:gd name="connsiteX1" fmla="*/ 4070582 w 4071095"/>
              <a:gd name="connsiteY1" fmla="*/ 0 h 5602782"/>
              <a:gd name="connsiteX2" fmla="*/ 4070093 w 4071095"/>
              <a:gd name="connsiteY2" fmla="*/ 5600840 h 5602782"/>
              <a:gd name="connsiteX3" fmla="*/ 1718207 w 4071095"/>
              <a:gd name="connsiteY3" fmla="*/ 5602782 h 5602782"/>
              <a:gd name="connsiteX4" fmla="*/ 1791 w 4071095"/>
              <a:gd name="connsiteY4" fmla="*/ 3154347 h 5602782"/>
              <a:gd name="connsiteX5" fmla="*/ 454 w 4071095"/>
              <a:gd name="connsiteY5" fmla="*/ 10030 h 5602782"/>
              <a:gd name="connsiteX0" fmla="*/ 454 w 4070093"/>
              <a:gd name="connsiteY0" fmla="*/ 0 h 5592752"/>
              <a:gd name="connsiteX1" fmla="*/ 3943363 w 4070093"/>
              <a:gd name="connsiteY1" fmla="*/ 324970 h 5592752"/>
              <a:gd name="connsiteX2" fmla="*/ 4070093 w 4070093"/>
              <a:gd name="connsiteY2" fmla="*/ 5590810 h 5592752"/>
              <a:gd name="connsiteX3" fmla="*/ 1718207 w 4070093"/>
              <a:gd name="connsiteY3" fmla="*/ 5592752 h 5592752"/>
              <a:gd name="connsiteX4" fmla="*/ 1791 w 4070093"/>
              <a:gd name="connsiteY4" fmla="*/ 3144317 h 5592752"/>
              <a:gd name="connsiteX5" fmla="*/ 454 w 4070093"/>
              <a:gd name="connsiteY5" fmla="*/ 0 h 5592752"/>
              <a:gd name="connsiteX0" fmla="*/ 454 w 4071095"/>
              <a:gd name="connsiteY0" fmla="*/ 0 h 5592752"/>
              <a:gd name="connsiteX1" fmla="*/ 4070582 w 4071095"/>
              <a:gd name="connsiteY1" fmla="*/ 3644 h 5592752"/>
              <a:gd name="connsiteX2" fmla="*/ 4070093 w 4071095"/>
              <a:gd name="connsiteY2" fmla="*/ 5590810 h 5592752"/>
              <a:gd name="connsiteX3" fmla="*/ 1718207 w 4071095"/>
              <a:gd name="connsiteY3" fmla="*/ 5592752 h 5592752"/>
              <a:gd name="connsiteX4" fmla="*/ 1791 w 4071095"/>
              <a:gd name="connsiteY4" fmla="*/ 3144317 h 5592752"/>
              <a:gd name="connsiteX5" fmla="*/ 454 w 4071095"/>
              <a:gd name="connsiteY5" fmla="*/ 0 h 5592752"/>
              <a:gd name="connsiteX0" fmla="*/ 454 w 4071095"/>
              <a:gd name="connsiteY0" fmla="*/ 0 h 5592752"/>
              <a:gd name="connsiteX1" fmla="*/ 4070582 w 4071095"/>
              <a:gd name="connsiteY1" fmla="*/ 3644 h 5592752"/>
              <a:gd name="connsiteX2" fmla="*/ 4070093 w 4071095"/>
              <a:gd name="connsiteY2" fmla="*/ 5590810 h 5592752"/>
              <a:gd name="connsiteX3" fmla="*/ 1718207 w 4071095"/>
              <a:gd name="connsiteY3" fmla="*/ 5592752 h 5592752"/>
              <a:gd name="connsiteX4" fmla="*/ 1791 w 4071095"/>
              <a:gd name="connsiteY4" fmla="*/ 3144317 h 5592752"/>
              <a:gd name="connsiteX5" fmla="*/ 454 w 4071095"/>
              <a:gd name="connsiteY5" fmla="*/ 0 h 5592752"/>
              <a:gd name="connsiteX0" fmla="*/ 454 w 4071095"/>
              <a:gd name="connsiteY0" fmla="*/ 0 h 5592752"/>
              <a:gd name="connsiteX1" fmla="*/ 4070582 w 4071095"/>
              <a:gd name="connsiteY1" fmla="*/ 10480 h 5592752"/>
              <a:gd name="connsiteX2" fmla="*/ 4070093 w 4071095"/>
              <a:gd name="connsiteY2" fmla="*/ 5590810 h 5592752"/>
              <a:gd name="connsiteX3" fmla="*/ 1718207 w 4071095"/>
              <a:gd name="connsiteY3" fmla="*/ 5592752 h 5592752"/>
              <a:gd name="connsiteX4" fmla="*/ 1791 w 4071095"/>
              <a:gd name="connsiteY4" fmla="*/ 3144317 h 5592752"/>
              <a:gd name="connsiteX5" fmla="*/ 454 w 4071095"/>
              <a:gd name="connsiteY5" fmla="*/ 0 h 5592752"/>
              <a:gd name="connsiteX0" fmla="*/ 454 w 4071095"/>
              <a:gd name="connsiteY0" fmla="*/ 0 h 5592752"/>
              <a:gd name="connsiteX1" fmla="*/ 4070582 w 4071095"/>
              <a:gd name="connsiteY1" fmla="*/ 51501 h 5592752"/>
              <a:gd name="connsiteX2" fmla="*/ 4070093 w 4071095"/>
              <a:gd name="connsiteY2" fmla="*/ 5590810 h 5592752"/>
              <a:gd name="connsiteX3" fmla="*/ 1718207 w 4071095"/>
              <a:gd name="connsiteY3" fmla="*/ 5592752 h 5592752"/>
              <a:gd name="connsiteX4" fmla="*/ 1791 w 4071095"/>
              <a:gd name="connsiteY4" fmla="*/ 3144317 h 5592752"/>
              <a:gd name="connsiteX5" fmla="*/ 454 w 4071095"/>
              <a:gd name="connsiteY5" fmla="*/ 0 h 5592752"/>
              <a:gd name="connsiteX0" fmla="*/ 454 w 4071095"/>
              <a:gd name="connsiteY0" fmla="*/ 10030 h 5602782"/>
              <a:gd name="connsiteX1" fmla="*/ 4070582 w 4071095"/>
              <a:gd name="connsiteY1" fmla="*/ 0 h 5602782"/>
              <a:gd name="connsiteX2" fmla="*/ 4070093 w 4071095"/>
              <a:gd name="connsiteY2" fmla="*/ 5600840 h 5602782"/>
              <a:gd name="connsiteX3" fmla="*/ 1718207 w 4071095"/>
              <a:gd name="connsiteY3" fmla="*/ 5602782 h 5602782"/>
              <a:gd name="connsiteX4" fmla="*/ 1791 w 4071095"/>
              <a:gd name="connsiteY4" fmla="*/ 3154347 h 5602782"/>
              <a:gd name="connsiteX5" fmla="*/ 454 w 4071095"/>
              <a:gd name="connsiteY5" fmla="*/ 10030 h 5602782"/>
              <a:gd name="connsiteX0" fmla="*/ 14049 w 4069424"/>
              <a:gd name="connsiteY0" fmla="*/ 174112 h 5602782"/>
              <a:gd name="connsiteX1" fmla="*/ 4068911 w 4069424"/>
              <a:gd name="connsiteY1" fmla="*/ 0 h 5602782"/>
              <a:gd name="connsiteX2" fmla="*/ 4068422 w 4069424"/>
              <a:gd name="connsiteY2" fmla="*/ 5600840 h 5602782"/>
              <a:gd name="connsiteX3" fmla="*/ 1716536 w 4069424"/>
              <a:gd name="connsiteY3" fmla="*/ 5602782 h 5602782"/>
              <a:gd name="connsiteX4" fmla="*/ 120 w 4069424"/>
              <a:gd name="connsiteY4" fmla="*/ 3154347 h 5602782"/>
              <a:gd name="connsiteX5" fmla="*/ 14049 w 4069424"/>
              <a:gd name="connsiteY5" fmla="*/ 174112 h 5602782"/>
              <a:gd name="connsiteX0" fmla="*/ 454 w 4071095"/>
              <a:gd name="connsiteY0" fmla="*/ 10030 h 5602782"/>
              <a:gd name="connsiteX1" fmla="*/ 4070582 w 4071095"/>
              <a:gd name="connsiteY1" fmla="*/ 0 h 5602782"/>
              <a:gd name="connsiteX2" fmla="*/ 4070093 w 4071095"/>
              <a:gd name="connsiteY2" fmla="*/ 5600840 h 5602782"/>
              <a:gd name="connsiteX3" fmla="*/ 1718207 w 4071095"/>
              <a:gd name="connsiteY3" fmla="*/ 5602782 h 5602782"/>
              <a:gd name="connsiteX4" fmla="*/ 1791 w 4071095"/>
              <a:gd name="connsiteY4" fmla="*/ 3154347 h 5602782"/>
              <a:gd name="connsiteX5" fmla="*/ 454 w 4071095"/>
              <a:gd name="connsiteY5" fmla="*/ 10030 h 5602782"/>
              <a:gd name="connsiteX0" fmla="*/ 454 w 4070093"/>
              <a:gd name="connsiteY0" fmla="*/ 0 h 5592752"/>
              <a:gd name="connsiteX1" fmla="*/ 4065493 w 4070093"/>
              <a:gd name="connsiteY1" fmla="*/ 51501 h 5592752"/>
              <a:gd name="connsiteX2" fmla="*/ 4070093 w 4070093"/>
              <a:gd name="connsiteY2" fmla="*/ 5590810 h 5592752"/>
              <a:gd name="connsiteX3" fmla="*/ 1718207 w 4070093"/>
              <a:gd name="connsiteY3" fmla="*/ 5592752 h 5592752"/>
              <a:gd name="connsiteX4" fmla="*/ 1791 w 4070093"/>
              <a:gd name="connsiteY4" fmla="*/ 3144317 h 5592752"/>
              <a:gd name="connsiteX5" fmla="*/ 454 w 4070093"/>
              <a:gd name="connsiteY5" fmla="*/ 0 h 5592752"/>
              <a:gd name="connsiteX0" fmla="*/ 454 w 4071095"/>
              <a:gd name="connsiteY0" fmla="*/ 0 h 5592752"/>
              <a:gd name="connsiteX1" fmla="*/ 4070582 w 4071095"/>
              <a:gd name="connsiteY1" fmla="*/ 3644 h 5592752"/>
              <a:gd name="connsiteX2" fmla="*/ 4070093 w 4071095"/>
              <a:gd name="connsiteY2" fmla="*/ 5590810 h 5592752"/>
              <a:gd name="connsiteX3" fmla="*/ 1718207 w 4071095"/>
              <a:gd name="connsiteY3" fmla="*/ 5592752 h 5592752"/>
              <a:gd name="connsiteX4" fmla="*/ 1791 w 4071095"/>
              <a:gd name="connsiteY4" fmla="*/ 3144317 h 5592752"/>
              <a:gd name="connsiteX5" fmla="*/ 454 w 4071095"/>
              <a:gd name="connsiteY5" fmla="*/ 0 h 5592752"/>
              <a:gd name="connsiteX0" fmla="*/ 454 w 4071095"/>
              <a:gd name="connsiteY0" fmla="*/ 0 h 5592752"/>
              <a:gd name="connsiteX1" fmla="*/ 4070582 w 4071095"/>
              <a:gd name="connsiteY1" fmla="*/ 9341 h 5592752"/>
              <a:gd name="connsiteX2" fmla="*/ 4070093 w 4071095"/>
              <a:gd name="connsiteY2" fmla="*/ 5590810 h 5592752"/>
              <a:gd name="connsiteX3" fmla="*/ 1718207 w 4071095"/>
              <a:gd name="connsiteY3" fmla="*/ 5592752 h 5592752"/>
              <a:gd name="connsiteX4" fmla="*/ 1791 w 4071095"/>
              <a:gd name="connsiteY4" fmla="*/ 3144317 h 5592752"/>
              <a:gd name="connsiteX5" fmla="*/ 454 w 4071095"/>
              <a:gd name="connsiteY5" fmla="*/ 0 h 5592752"/>
              <a:gd name="connsiteX0" fmla="*/ 454 w 4071095"/>
              <a:gd name="connsiteY0" fmla="*/ 4333 h 5597085"/>
              <a:gd name="connsiteX1" fmla="*/ 4070582 w 4071095"/>
              <a:gd name="connsiteY1" fmla="*/ 0 h 5597085"/>
              <a:gd name="connsiteX2" fmla="*/ 4070093 w 4071095"/>
              <a:gd name="connsiteY2" fmla="*/ 5595143 h 5597085"/>
              <a:gd name="connsiteX3" fmla="*/ 1718207 w 4071095"/>
              <a:gd name="connsiteY3" fmla="*/ 5597085 h 5597085"/>
              <a:gd name="connsiteX4" fmla="*/ 1791 w 4071095"/>
              <a:gd name="connsiteY4" fmla="*/ 3148650 h 5597085"/>
              <a:gd name="connsiteX5" fmla="*/ 454 w 4071095"/>
              <a:gd name="connsiteY5" fmla="*/ 4333 h 5597085"/>
              <a:gd name="connsiteX0" fmla="*/ 254 w 4075984"/>
              <a:gd name="connsiteY0" fmla="*/ 250455 h 5597085"/>
              <a:gd name="connsiteX1" fmla="*/ 4075471 w 4075984"/>
              <a:gd name="connsiteY1" fmla="*/ 0 h 5597085"/>
              <a:gd name="connsiteX2" fmla="*/ 4074982 w 4075984"/>
              <a:gd name="connsiteY2" fmla="*/ 5595143 h 5597085"/>
              <a:gd name="connsiteX3" fmla="*/ 1723096 w 4075984"/>
              <a:gd name="connsiteY3" fmla="*/ 5597085 h 5597085"/>
              <a:gd name="connsiteX4" fmla="*/ 6680 w 4075984"/>
              <a:gd name="connsiteY4" fmla="*/ 3148650 h 5597085"/>
              <a:gd name="connsiteX5" fmla="*/ 254 w 4075984"/>
              <a:gd name="connsiteY5" fmla="*/ 250455 h 5597085"/>
              <a:gd name="connsiteX0" fmla="*/ 254 w 4080827"/>
              <a:gd name="connsiteY0" fmla="*/ 29 h 5346659"/>
              <a:gd name="connsiteX1" fmla="*/ 4080560 w 4080827"/>
              <a:gd name="connsiteY1" fmla="*/ 50390 h 5346659"/>
              <a:gd name="connsiteX2" fmla="*/ 4074982 w 4080827"/>
              <a:gd name="connsiteY2" fmla="*/ 5344717 h 5346659"/>
              <a:gd name="connsiteX3" fmla="*/ 1723096 w 4080827"/>
              <a:gd name="connsiteY3" fmla="*/ 5346659 h 5346659"/>
              <a:gd name="connsiteX4" fmla="*/ 6680 w 4080827"/>
              <a:gd name="connsiteY4" fmla="*/ 2898224 h 5346659"/>
              <a:gd name="connsiteX5" fmla="*/ 254 w 4080827"/>
              <a:gd name="connsiteY5" fmla="*/ 29 h 5346659"/>
              <a:gd name="connsiteX0" fmla="*/ 254 w 4080827"/>
              <a:gd name="connsiteY0" fmla="*/ 0 h 5346630"/>
              <a:gd name="connsiteX1" fmla="*/ 4080560 w 4080827"/>
              <a:gd name="connsiteY1" fmla="*/ 16177 h 5346630"/>
              <a:gd name="connsiteX2" fmla="*/ 4074982 w 4080827"/>
              <a:gd name="connsiteY2" fmla="*/ 5344688 h 5346630"/>
              <a:gd name="connsiteX3" fmla="*/ 1723096 w 4080827"/>
              <a:gd name="connsiteY3" fmla="*/ 5346630 h 5346630"/>
              <a:gd name="connsiteX4" fmla="*/ 6680 w 4080827"/>
              <a:gd name="connsiteY4" fmla="*/ 2898195 h 5346630"/>
              <a:gd name="connsiteX5" fmla="*/ 254 w 4080827"/>
              <a:gd name="connsiteY5" fmla="*/ 0 h 5346630"/>
              <a:gd name="connsiteX0" fmla="*/ 254 w 4080827"/>
              <a:gd name="connsiteY0" fmla="*/ 0 h 5332957"/>
              <a:gd name="connsiteX1" fmla="*/ 4080560 w 4080827"/>
              <a:gd name="connsiteY1" fmla="*/ 2504 h 5332957"/>
              <a:gd name="connsiteX2" fmla="*/ 4074982 w 4080827"/>
              <a:gd name="connsiteY2" fmla="*/ 5331015 h 5332957"/>
              <a:gd name="connsiteX3" fmla="*/ 1723096 w 4080827"/>
              <a:gd name="connsiteY3" fmla="*/ 5332957 h 5332957"/>
              <a:gd name="connsiteX4" fmla="*/ 6680 w 4080827"/>
              <a:gd name="connsiteY4" fmla="*/ 2884522 h 5332957"/>
              <a:gd name="connsiteX5" fmla="*/ 254 w 4080827"/>
              <a:gd name="connsiteY5" fmla="*/ 0 h 5332957"/>
              <a:gd name="connsiteX0" fmla="*/ 254 w 4080827"/>
              <a:gd name="connsiteY0" fmla="*/ 8891 h 5330453"/>
              <a:gd name="connsiteX1" fmla="*/ 4080560 w 4080827"/>
              <a:gd name="connsiteY1" fmla="*/ 0 h 5330453"/>
              <a:gd name="connsiteX2" fmla="*/ 4074982 w 4080827"/>
              <a:gd name="connsiteY2" fmla="*/ 5328511 h 5330453"/>
              <a:gd name="connsiteX3" fmla="*/ 1723096 w 4080827"/>
              <a:gd name="connsiteY3" fmla="*/ 5330453 h 5330453"/>
              <a:gd name="connsiteX4" fmla="*/ 6680 w 4080827"/>
              <a:gd name="connsiteY4" fmla="*/ 2882018 h 5330453"/>
              <a:gd name="connsiteX5" fmla="*/ 254 w 4080827"/>
              <a:gd name="connsiteY5" fmla="*/ 8891 h 5330453"/>
              <a:gd name="connsiteX0" fmla="*/ 254 w 4080827"/>
              <a:gd name="connsiteY0" fmla="*/ 0 h 5321562"/>
              <a:gd name="connsiteX1" fmla="*/ 4080560 w 4080827"/>
              <a:gd name="connsiteY1" fmla="*/ 8201 h 5321562"/>
              <a:gd name="connsiteX2" fmla="*/ 4074982 w 4080827"/>
              <a:gd name="connsiteY2" fmla="*/ 5319620 h 5321562"/>
              <a:gd name="connsiteX3" fmla="*/ 1723096 w 4080827"/>
              <a:gd name="connsiteY3" fmla="*/ 5321562 h 5321562"/>
              <a:gd name="connsiteX4" fmla="*/ 6680 w 4080827"/>
              <a:gd name="connsiteY4" fmla="*/ 2873127 h 5321562"/>
              <a:gd name="connsiteX5" fmla="*/ 254 w 4080827"/>
              <a:gd name="connsiteY5" fmla="*/ 0 h 5321562"/>
              <a:gd name="connsiteX0" fmla="*/ 254 w 4076763"/>
              <a:gd name="connsiteY0" fmla="*/ 0 h 5321562"/>
              <a:gd name="connsiteX1" fmla="*/ 4076319 w 4076763"/>
              <a:gd name="connsiteY1" fmla="*/ 8201 h 5321562"/>
              <a:gd name="connsiteX2" fmla="*/ 4074982 w 4076763"/>
              <a:gd name="connsiteY2" fmla="*/ 5319620 h 5321562"/>
              <a:gd name="connsiteX3" fmla="*/ 1723096 w 4076763"/>
              <a:gd name="connsiteY3" fmla="*/ 5321562 h 5321562"/>
              <a:gd name="connsiteX4" fmla="*/ 6680 w 4076763"/>
              <a:gd name="connsiteY4" fmla="*/ 2873127 h 5321562"/>
              <a:gd name="connsiteX5" fmla="*/ 254 w 4076763"/>
              <a:gd name="connsiteY5" fmla="*/ 0 h 5321562"/>
              <a:gd name="connsiteX0" fmla="*/ 254 w 4076763"/>
              <a:gd name="connsiteY0" fmla="*/ 0 h 5321562"/>
              <a:gd name="connsiteX1" fmla="*/ 4076319 w 4076763"/>
              <a:gd name="connsiteY1" fmla="*/ 2504 h 5321562"/>
              <a:gd name="connsiteX2" fmla="*/ 4074982 w 4076763"/>
              <a:gd name="connsiteY2" fmla="*/ 5319620 h 5321562"/>
              <a:gd name="connsiteX3" fmla="*/ 1723096 w 4076763"/>
              <a:gd name="connsiteY3" fmla="*/ 5321562 h 5321562"/>
              <a:gd name="connsiteX4" fmla="*/ 6680 w 4076763"/>
              <a:gd name="connsiteY4" fmla="*/ 2873127 h 5321562"/>
              <a:gd name="connsiteX5" fmla="*/ 254 w 4076763"/>
              <a:gd name="connsiteY5" fmla="*/ 0 h 5321562"/>
              <a:gd name="connsiteX0" fmla="*/ 254 w 4076763"/>
              <a:gd name="connsiteY0" fmla="*/ 0 h 5321562"/>
              <a:gd name="connsiteX1" fmla="*/ 4076319 w 4076763"/>
              <a:gd name="connsiteY1" fmla="*/ 8201 h 5321562"/>
              <a:gd name="connsiteX2" fmla="*/ 4074982 w 4076763"/>
              <a:gd name="connsiteY2" fmla="*/ 5319620 h 5321562"/>
              <a:gd name="connsiteX3" fmla="*/ 1723096 w 4076763"/>
              <a:gd name="connsiteY3" fmla="*/ 5321562 h 5321562"/>
              <a:gd name="connsiteX4" fmla="*/ 6680 w 4076763"/>
              <a:gd name="connsiteY4" fmla="*/ 2873127 h 5321562"/>
              <a:gd name="connsiteX5" fmla="*/ 254 w 4076763"/>
              <a:gd name="connsiteY5" fmla="*/ 0 h 5321562"/>
              <a:gd name="connsiteX0" fmla="*/ 254 w 4074982"/>
              <a:gd name="connsiteY0" fmla="*/ 0 h 5321562"/>
              <a:gd name="connsiteX1" fmla="*/ 4050875 w 4074982"/>
              <a:gd name="connsiteY1" fmla="*/ 207606 h 5321562"/>
              <a:gd name="connsiteX2" fmla="*/ 4074982 w 4074982"/>
              <a:gd name="connsiteY2" fmla="*/ 5319620 h 5321562"/>
              <a:gd name="connsiteX3" fmla="*/ 1723096 w 4074982"/>
              <a:gd name="connsiteY3" fmla="*/ 5321562 h 5321562"/>
              <a:gd name="connsiteX4" fmla="*/ 6680 w 4074982"/>
              <a:gd name="connsiteY4" fmla="*/ 2873127 h 5321562"/>
              <a:gd name="connsiteX5" fmla="*/ 254 w 4074982"/>
              <a:gd name="connsiteY5" fmla="*/ 0 h 5321562"/>
              <a:gd name="connsiteX0" fmla="*/ 254 w 4074982"/>
              <a:gd name="connsiteY0" fmla="*/ 3193 h 5324755"/>
              <a:gd name="connsiteX1" fmla="*/ 4072078 w 4074982"/>
              <a:gd name="connsiteY1" fmla="*/ 0 h 5324755"/>
              <a:gd name="connsiteX2" fmla="*/ 4074982 w 4074982"/>
              <a:gd name="connsiteY2" fmla="*/ 5322813 h 5324755"/>
              <a:gd name="connsiteX3" fmla="*/ 1723096 w 4074982"/>
              <a:gd name="connsiteY3" fmla="*/ 5324755 h 5324755"/>
              <a:gd name="connsiteX4" fmla="*/ 6680 w 4074982"/>
              <a:gd name="connsiteY4" fmla="*/ 2876320 h 5324755"/>
              <a:gd name="connsiteX5" fmla="*/ 254 w 4074982"/>
              <a:gd name="connsiteY5" fmla="*/ 3193 h 53247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074982" h="5324755">
                <a:moveTo>
                  <a:pt x="254" y="3193"/>
                </a:moveTo>
                <a:lnTo>
                  <a:pt x="4072078" y="0"/>
                </a:lnTo>
                <a:cubicBezTo>
                  <a:pt x="4074035" y="1865237"/>
                  <a:pt x="4073025" y="3457576"/>
                  <a:pt x="4074982" y="5322813"/>
                </a:cubicBezTo>
                <a:lnTo>
                  <a:pt x="1723096" y="5324755"/>
                </a:lnTo>
                <a:cubicBezTo>
                  <a:pt x="693982" y="5014623"/>
                  <a:pt x="-3932" y="3729991"/>
                  <a:pt x="6680" y="2876320"/>
                </a:cubicBezTo>
                <a:cubicBezTo>
                  <a:pt x="8672" y="1673057"/>
                  <a:pt x="-1738" y="1206456"/>
                  <a:pt x="254" y="3193"/>
                </a:cubicBez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sz="1200"/>
            </a:lvl1pPr>
          </a:lstStyle>
          <a:p>
            <a:r>
              <a:rPr lang="en-AU" dirty="0"/>
              <a:t> Click icon to insert picture</a:t>
            </a:r>
          </a:p>
          <a:p>
            <a:endParaRPr lang="en-AU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83753C3-AD71-41CF-A0E3-EDC40D8596D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95325" y="207631"/>
            <a:ext cx="3204000" cy="472463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678D7F9E-C12F-47F1-B536-38EB7D688E56}"/>
              </a:ext>
            </a:extLst>
          </p:cNvPr>
          <p:cNvSpPr txBox="1"/>
          <p:nvPr userDrawn="1"/>
        </p:nvSpPr>
        <p:spPr>
          <a:xfrm>
            <a:off x="694800" y="4545136"/>
            <a:ext cx="2391677" cy="10800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r>
              <a:rPr lang="en-AU" sz="650" dirty="0">
                <a:solidFill>
                  <a:schemeClr val="tx1"/>
                </a:solidFill>
              </a:rPr>
              <a:t>CRICOS code 00025B</a:t>
            </a:r>
          </a:p>
        </p:txBody>
      </p:sp>
    </p:spTree>
    <p:extLst>
      <p:ext uri="{BB962C8B-B14F-4D97-AF65-F5344CB8AC3E}">
        <p14:creationId xmlns:p14="http://schemas.microsoft.com/office/powerpoint/2010/main" val="1221778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B1A2C22-D4CF-4FE0-AF06-038EB2ACB6D9}"/>
              </a:ext>
            </a:extLst>
          </p:cNvPr>
          <p:cNvSpPr/>
          <p:nvPr userDrawn="1"/>
        </p:nvSpPr>
        <p:spPr bwMode="invGray"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75000">
                <a:schemeClr val="accent1"/>
              </a:gs>
              <a:gs pos="100000">
                <a:srgbClr val="962A8B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sz="180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D751603-5D6A-462B-B9E7-98413BF2CB3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09692" y="275999"/>
            <a:ext cx="3204000" cy="47246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white">
          <a:xfrm>
            <a:off x="695326" y="1700811"/>
            <a:ext cx="10768680" cy="1224137"/>
          </a:xfrm>
        </p:spPr>
        <p:txBody>
          <a:bodyPr anchor="b">
            <a:noAutofit/>
          </a:bodyPr>
          <a:lstStyle>
            <a:lvl1pPr>
              <a:lnSpc>
                <a:spcPts val="5040"/>
              </a:lnSpc>
              <a:defRPr sz="4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[Title]</a:t>
            </a:r>
            <a:endParaRPr lang="en-AU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 bwMode="white">
          <a:xfrm>
            <a:off x="695326" y="3113744"/>
            <a:ext cx="10768680" cy="204345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ts val="3240"/>
              </a:lnSpc>
              <a:buNone/>
              <a:defRPr sz="27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[Subtitle]</a:t>
            </a:r>
          </a:p>
        </p:txBody>
      </p:sp>
      <p:sp>
        <p:nvSpPr>
          <p:cNvPr id="11" name="Right Triangle 3">
            <a:extLst>
              <a:ext uri="{FF2B5EF4-FFF2-40B4-BE49-F238E27FC236}">
                <a16:creationId xmlns:a16="http://schemas.microsoft.com/office/drawing/2014/main" id="{DBA991DB-C059-4DB2-8D91-33D3F3951887}"/>
              </a:ext>
            </a:extLst>
          </p:cNvPr>
          <p:cNvSpPr/>
          <p:nvPr userDrawn="1"/>
        </p:nvSpPr>
        <p:spPr bwMode="white">
          <a:xfrm>
            <a:off x="1" y="4076700"/>
            <a:ext cx="2555875" cy="2781300"/>
          </a:xfrm>
          <a:custGeom>
            <a:avLst/>
            <a:gdLst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55875" h="2781300">
                <a:moveTo>
                  <a:pt x="0" y="2781300"/>
                </a:moveTo>
                <a:lnTo>
                  <a:pt x="0" y="0"/>
                </a:lnTo>
                <a:cubicBezTo>
                  <a:pt x="158687" y="1674158"/>
                  <a:pt x="1584388" y="2511611"/>
                  <a:pt x="2555875" y="2781300"/>
                </a:cubicBezTo>
                <a:lnTo>
                  <a:pt x="0" y="27813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800"/>
          </a:p>
        </p:txBody>
      </p:sp>
      <p:sp>
        <p:nvSpPr>
          <p:cNvPr id="8" name="Graphic 1">
            <a:extLst>
              <a:ext uri="{FF2B5EF4-FFF2-40B4-BE49-F238E27FC236}">
                <a16:creationId xmlns:a16="http://schemas.microsoft.com/office/drawing/2014/main" id="{F070BDDD-4427-48C1-9206-C4CC3FAE8AD1}"/>
              </a:ext>
            </a:extLst>
          </p:cNvPr>
          <p:cNvSpPr/>
          <p:nvPr userDrawn="1"/>
        </p:nvSpPr>
        <p:spPr bwMode="white">
          <a:xfrm>
            <a:off x="9912424" y="5571759"/>
            <a:ext cx="2279576" cy="1286241"/>
          </a:xfrm>
          <a:custGeom>
            <a:avLst/>
            <a:gdLst>
              <a:gd name="connsiteX0" fmla="*/ 1704499 w 1704975"/>
              <a:gd name="connsiteY0" fmla="*/ 961382 h 962025"/>
              <a:gd name="connsiteX1" fmla="*/ 1172051 w 1704975"/>
              <a:gd name="connsiteY1" fmla="*/ 803267 h 962025"/>
              <a:gd name="connsiteX2" fmla="*/ 589121 w 1704975"/>
              <a:gd name="connsiteY2" fmla="*/ 611815 h 962025"/>
              <a:gd name="connsiteX3" fmla="*/ 7144 w 1704975"/>
              <a:gd name="connsiteY3" fmla="*/ 768977 h 962025"/>
              <a:gd name="connsiteX4" fmla="*/ 764381 w 1704975"/>
              <a:gd name="connsiteY4" fmla="*/ 128897 h 962025"/>
              <a:gd name="connsiteX5" fmla="*/ 1614011 w 1704975"/>
              <a:gd name="connsiteY5" fmla="*/ 72700 h 962025"/>
              <a:gd name="connsiteX6" fmla="*/ 1705451 w 1704975"/>
              <a:gd name="connsiteY6" fmla="*/ 104132 h 962025"/>
              <a:gd name="connsiteX7" fmla="*/ 1704499 w 1704975"/>
              <a:gd name="connsiteY7" fmla="*/ 961382 h 962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04975" h="962025">
                <a:moveTo>
                  <a:pt x="1704499" y="961382"/>
                </a:moveTo>
                <a:cubicBezTo>
                  <a:pt x="1523524" y="935665"/>
                  <a:pt x="1348264" y="859465"/>
                  <a:pt x="1172051" y="803267"/>
                </a:cubicBezTo>
                <a:cubicBezTo>
                  <a:pt x="976789" y="741355"/>
                  <a:pt x="788194" y="654677"/>
                  <a:pt x="589121" y="611815"/>
                </a:cubicBezTo>
                <a:cubicBezTo>
                  <a:pt x="301466" y="550855"/>
                  <a:pt x="224314" y="585145"/>
                  <a:pt x="7144" y="768977"/>
                </a:cubicBezTo>
                <a:cubicBezTo>
                  <a:pt x="50006" y="717542"/>
                  <a:pt x="525304" y="253675"/>
                  <a:pt x="764381" y="128897"/>
                </a:cubicBezTo>
                <a:cubicBezTo>
                  <a:pt x="1040606" y="-14930"/>
                  <a:pt x="1321594" y="-28265"/>
                  <a:pt x="1614011" y="72700"/>
                </a:cubicBezTo>
                <a:cubicBezTo>
                  <a:pt x="1644491" y="83177"/>
                  <a:pt x="1674971" y="93655"/>
                  <a:pt x="1705451" y="104132"/>
                </a:cubicBezTo>
                <a:lnTo>
                  <a:pt x="1704499" y="961382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92163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(Editable)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95326" y="1700811"/>
            <a:ext cx="10768680" cy="1224137"/>
          </a:xfrm>
        </p:spPr>
        <p:txBody>
          <a:bodyPr anchor="b">
            <a:noAutofit/>
          </a:bodyPr>
          <a:lstStyle>
            <a:lvl1pPr>
              <a:lnSpc>
                <a:spcPts val="5040"/>
              </a:lnSpc>
              <a:defRPr sz="4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[Divider title]</a:t>
            </a:r>
            <a:endParaRPr lang="en-AU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695326" y="3113744"/>
            <a:ext cx="10768680" cy="204345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ts val="3240"/>
              </a:lnSpc>
              <a:buNone/>
              <a:defRPr sz="27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[Divider subtitle]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7A07765-DB77-44E5-9420-D56F1378074A}"/>
              </a:ext>
            </a:extLst>
          </p:cNvPr>
          <p:cNvSpPr txBox="1"/>
          <p:nvPr userDrawn="1"/>
        </p:nvSpPr>
        <p:spPr>
          <a:xfrm>
            <a:off x="1" y="-1053499"/>
            <a:ext cx="7632171" cy="95410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AU" sz="1400" dirty="0">
                <a:solidFill>
                  <a:schemeClr val="bg1"/>
                </a:solidFill>
              </a:rPr>
              <a:t>For this slide design, you can change the background colour</a:t>
            </a:r>
          </a:p>
          <a:p>
            <a:r>
              <a:rPr lang="en-AU" sz="1400" dirty="0">
                <a:solidFill>
                  <a:schemeClr val="bg1"/>
                </a:solidFill>
              </a:rPr>
              <a:t>by right-clicking somewhere on the slide, not in a content placeholder.</a:t>
            </a:r>
          </a:p>
          <a:p>
            <a:r>
              <a:rPr lang="en-US" sz="1400" dirty="0">
                <a:solidFill>
                  <a:schemeClr val="bg1"/>
                </a:solidFill>
              </a:rPr>
              <a:t>‘Format Background</a:t>
            </a:r>
          </a:p>
          <a:p>
            <a:r>
              <a:rPr lang="en-US" sz="1400" dirty="0">
                <a:solidFill>
                  <a:schemeClr val="bg1"/>
                </a:solidFill>
              </a:rPr>
              <a:t>Under the ‘Fill’ menu, ‘change ‘Solid fill’ to a </a:t>
            </a:r>
            <a:r>
              <a:rPr lang="en-US" sz="1400" dirty="0" err="1">
                <a:solidFill>
                  <a:schemeClr val="bg1"/>
                </a:solidFill>
              </a:rPr>
              <a:t>colour</a:t>
            </a:r>
            <a:r>
              <a:rPr lang="en-US" sz="1400" dirty="0">
                <a:solidFill>
                  <a:schemeClr val="bg1"/>
                </a:solidFill>
              </a:rPr>
              <a:t> from the palette</a:t>
            </a:r>
            <a:endParaRPr lang="en-AU" sz="14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CBE33C2-B581-422F-9FF5-AF660C79D3B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09692" y="275999"/>
            <a:ext cx="3204000" cy="472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91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ight Triangle 3">
            <a:extLst>
              <a:ext uri="{FF2B5EF4-FFF2-40B4-BE49-F238E27FC236}">
                <a16:creationId xmlns:a16="http://schemas.microsoft.com/office/drawing/2014/main" id="{5E92F574-51E7-47B2-86D2-94DAE288E822}"/>
              </a:ext>
            </a:extLst>
          </p:cNvPr>
          <p:cNvSpPr/>
          <p:nvPr userDrawn="1"/>
        </p:nvSpPr>
        <p:spPr bwMode="invGray">
          <a:xfrm>
            <a:off x="2" y="4076700"/>
            <a:ext cx="3407833" cy="2781300"/>
          </a:xfrm>
          <a:custGeom>
            <a:avLst/>
            <a:gdLst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55875" h="2781300">
                <a:moveTo>
                  <a:pt x="0" y="2781300"/>
                </a:moveTo>
                <a:lnTo>
                  <a:pt x="0" y="0"/>
                </a:lnTo>
                <a:cubicBezTo>
                  <a:pt x="158687" y="1674158"/>
                  <a:pt x="1584388" y="2511611"/>
                  <a:pt x="2555875" y="2781300"/>
                </a:cubicBezTo>
                <a:lnTo>
                  <a:pt x="0" y="27813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800"/>
          </a:p>
        </p:txBody>
      </p:sp>
      <p:sp>
        <p:nvSpPr>
          <p:cNvPr id="11" name="Rectangle 8">
            <a:extLst>
              <a:ext uri="{FF2B5EF4-FFF2-40B4-BE49-F238E27FC236}">
                <a16:creationId xmlns:a16="http://schemas.microsoft.com/office/drawing/2014/main" id="{C31ECE3F-0C43-444E-9F0C-B23F8D3935D2}"/>
              </a:ext>
            </a:extLst>
          </p:cNvPr>
          <p:cNvSpPr/>
          <p:nvPr userDrawn="1"/>
        </p:nvSpPr>
        <p:spPr bwMode="invGray">
          <a:xfrm>
            <a:off x="9192249" y="5584173"/>
            <a:ext cx="2999415" cy="1273828"/>
          </a:xfrm>
          <a:custGeom>
            <a:avLst/>
            <a:gdLst>
              <a:gd name="connsiteX0" fmla="*/ 0 w 2267490"/>
              <a:gd name="connsiteY0" fmla="*/ 0 h 1132541"/>
              <a:gd name="connsiteX1" fmla="*/ 2267490 w 2267490"/>
              <a:gd name="connsiteY1" fmla="*/ 0 h 1132541"/>
              <a:gd name="connsiteX2" fmla="*/ 2267490 w 2267490"/>
              <a:gd name="connsiteY2" fmla="*/ 1132541 h 1132541"/>
              <a:gd name="connsiteX3" fmla="*/ 0 w 2267490"/>
              <a:gd name="connsiteY3" fmla="*/ 1132541 h 1132541"/>
              <a:gd name="connsiteX4" fmla="*/ 0 w 2267490"/>
              <a:gd name="connsiteY4" fmla="*/ 0 h 1132541"/>
              <a:gd name="connsiteX0" fmla="*/ 0 w 2267490"/>
              <a:gd name="connsiteY0" fmla="*/ 1132541 h 1132541"/>
              <a:gd name="connsiteX1" fmla="*/ 2267490 w 2267490"/>
              <a:gd name="connsiteY1" fmla="*/ 0 h 1132541"/>
              <a:gd name="connsiteX2" fmla="*/ 2267490 w 2267490"/>
              <a:gd name="connsiteY2" fmla="*/ 1132541 h 1132541"/>
              <a:gd name="connsiteX3" fmla="*/ 0 w 2267490"/>
              <a:gd name="connsiteY3" fmla="*/ 1132541 h 1132541"/>
              <a:gd name="connsiteX0" fmla="*/ 0 w 2291396"/>
              <a:gd name="connsiteY0" fmla="*/ 857623 h 1132541"/>
              <a:gd name="connsiteX1" fmla="*/ 2291396 w 2291396"/>
              <a:gd name="connsiteY1" fmla="*/ 0 h 1132541"/>
              <a:gd name="connsiteX2" fmla="*/ 2291396 w 2291396"/>
              <a:gd name="connsiteY2" fmla="*/ 1132541 h 1132541"/>
              <a:gd name="connsiteX3" fmla="*/ 0 w 2291396"/>
              <a:gd name="connsiteY3" fmla="*/ 857623 h 1132541"/>
              <a:gd name="connsiteX0" fmla="*/ 0 w 2249561"/>
              <a:gd name="connsiteY0" fmla="*/ 845670 h 1132541"/>
              <a:gd name="connsiteX1" fmla="*/ 2249561 w 2249561"/>
              <a:gd name="connsiteY1" fmla="*/ 0 h 1132541"/>
              <a:gd name="connsiteX2" fmla="*/ 2249561 w 2249561"/>
              <a:gd name="connsiteY2" fmla="*/ 1132541 h 1132541"/>
              <a:gd name="connsiteX3" fmla="*/ 0 w 2249561"/>
              <a:gd name="connsiteY3" fmla="*/ 845670 h 1132541"/>
              <a:gd name="connsiteX0" fmla="*/ 0 w 2249561"/>
              <a:gd name="connsiteY0" fmla="*/ 944560 h 1231431"/>
              <a:gd name="connsiteX1" fmla="*/ 2249561 w 2249561"/>
              <a:gd name="connsiteY1" fmla="*/ 98890 h 1231431"/>
              <a:gd name="connsiteX2" fmla="*/ 2249561 w 2249561"/>
              <a:gd name="connsiteY2" fmla="*/ 1231431 h 1231431"/>
              <a:gd name="connsiteX3" fmla="*/ 0 w 2249561"/>
              <a:gd name="connsiteY3" fmla="*/ 944560 h 1231431"/>
              <a:gd name="connsiteX0" fmla="*/ 0 w 2249561"/>
              <a:gd name="connsiteY0" fmla="*/ 1212084 h 1498955"/>
              <a:gd name="connsiteX1" fmla="*/ 2249561 w 2249561"/>
              <a:gd name="connsiteY1" fmla="*/ 366414 h 1498955"/>
              <a:gd name="connsiteX2" fmla="*/ 2249561 w 2249561"/>
              <a:gd name="connsiteY2" fmla="*/ 1498955 h 1498955"/>
              <a:gd name="connsiteX3" fmla="*/ 0 w 2249561"/>
              <a:gd name="connsiteY3" fmla="*/ 1212084 h 1498955"/>
              <a:gd name="connsiteX0" fmla="*/ 0 w 2249561"/>
              <a:gd name="connsiteY0" fmla="*/ 1016618 h 1303489"/>
              <a:gd name="connsiteX1" fmla="*/ 2249561 w 2249561"/>
              <a:gd name="connsiteY1" fmla="*/ 170948 h 1303489"/>
              <a:gd name="connsiteX2" fmla="*/ 2249561 w 2249561"/>
              <a:gd name="connsiteY2" fmla="*/ 1303489 h 1303489"/>
              <a:gd name="connsiteX3" fmla="*/ 0 w 2249561"/>
              <a:gd name="connsiteY3" fmla="*/ 1016618 h 1303489"/>
              <a:gd name="connsiteX0" fmla="*/ 0 w 2249561"/>
              <a:gd name="connsiteY0" fmla="*/ 1002505 h 1289376"/>
              <a:gd name="connsiteX1" fmla="*/ 2249561 w 2249561"/>
              <a:gd name="connsiteY1" fmla="*/ 156835 h 1289376"/>
              <a:gd name="connsiteX2" fmla="*/ 2249561 w 2249561"/>
              <a:gd name="connsiteY2" fmla="*/ 1289376 h 1289376"/>
              <a:gd name="connsiteX3" fmla="*/ 0 w 2249561"/>
              <a:gd name="connsiteY3" fmla="*/ 1002505 h 1289376"/>
              <a:gd name="connsiteX0" fmla="*/ 0 w 2249561"/>
              <a:gd name="connsiteY0" fmla="*/ 985444 h 1272315"/>
              <a:gd name="connsiteX1" fmla="*/ 2249561 w 2249561"/>
              <a:gd name="connsiteY1" fmla="*/ 139774 h 1272315"/>
              <a:gd name="connsiteX2" fmla="*/ 2249561 w 2249561"/>
              <a:gd name="connsiteY2" fmla="*/ 1272315 h 1272315"/>
              <a:gd name="connsiteX3" fmla="*/ 0 w 2249561"/>
              <a:gd name="connsiteY3" fmla="*/ 985444 h 1272315"/>
              <a:gd name="connsiteX0" fmla="*/ 0 w 2249561"/>
              <a:gd name="connsiteY0" fmla="*/ 979690 h 1266561"/>
              <a:gd name="connsiteX1" fmla="*/ 2249561 w 2249561"/>
              <a:gd name="connsiteY1" fmla="*/ 134020 h 1266561"/>
              <a:gd name="connsiteX2" fmla="*/ 2249561 w 2249561"/>
              <a:gd name="connsiteY2" fmla="*/ 1266561 h 1266561"/>
              <a:gd name="connsiteX3" fmla="*/ 0 w 2249561"/>
              <a:gd name="connsiteY3" fmla="*/ 979690 h 1266561"/>
              <a:gd name="connsiteX0" fmla="*/ 0 w 2249561"/>
              <a:gd name="connsiteY0" fmla="*/ 986957 h 1273828"/>
              <a:gd name="connsiteX1" fmla="*/ 2249561 w 2249561"/>
              <a:gd name="connsiteY1" fmla="*/ 141287 h 1273828"/>
              <a:gd name="connsiteX2" fmla="*/ 2249561 w 2249561"/>
              <a:gd name="connsiteY2" fmla="*/ 1273828 h 1273828"/>
              <a:gd name="connsiteX3" fmla="*/ 0 w 2249561"/>
              <a:gd name="connsiteY3" fmla="*/ 986957 h 1273828"/>
              <a:gd name="connsiteX0" fmla="*/ 0 w 2249561"/>
              <a:gd name="connsiteY0" fmla="*/ 986957 h 1273828"/>
              <a:gd name="connsiteX1" fmla="*/ 2249561 w 2249561"/>
              <a:gd name="connsiteY1" fmla="*/ 141287 h 1273828"/>
              <a:gd name="connsiteX2" fmla="*/ 2249561 w 2249561"/>
              <a:gd name="connsiteY2" fmla="*/ 1273828 h 1273828"/>
              <a:gd name="connsiteX3" fmla="*/ 0 w 2249561"/>
              <a:gd name="connsiteY3" fmla="*/ 986957 h 1273828"/>
              <a:gd name="connsiteX0" fmla="*/ 0 w 2249561"/>
              <a:gd name="connsiteY0" fmla="*/ 986957 h 1273828"/>
              <a:gd name="connsiteX1" fmla="*/ 2249561 w 2249561"/>
              <a:gd name="connsiteY1" fmla="*/ 141287 h 1273828"/>
              <a:gd name="connsiteX2" fmla="*/ 2249561 w 2249561"/>
              <a:gd name="connsiteY2" fmla="*/ 1273828 h 1273828"/>
              <a:gd name="connsiteX3" fmla="*/ 0 w 2249561"/>
              <a:gd name="connsiteY3" fmla="*/ 986957 h 1273828"/>
              <a:gd name="connsiteX0" fmla="*/ 0 w 2249561"/>
              <a:gd name="connsiteY0" fmla="*/ 986957 h 1273828"/>
              <a:gd name="connsiteX1" fmla="*/ 2249561 w 2249561"/>
              <a:gd name="connsiteY1" fmla="*/ 141287 h 1273828"/>
              <a:gd name="connsiteX2" fmla="*/ 2249561 w 2249561"/>
              <a:gd name="connsiteY2" fmla="*/ 1273828 h 1273828"/>
              <a:gd name="connsiteX3" fmla="*/ 0 w 2249561"/>
              <a:gd name="connsiteY3" fmla="*/ 986957 h 1273828"/>
              <a:gd name="connsiteX0" fmla="*/ 0 w 2249561"/>
              <a:gd name="connsiteY0" fmla="*/ 986957 h 1273828"/>
              <a:gd name="connsiteX1" fmla="*/ 2249561 w 2249561"/>
              <a:gd name="connsiteY1" fmla="*/ 141287 h 1273828"/>
              <a:gd name="connsiteX2" fmla="*/ 2249561 w 2249561"/>
              <a:gd name="connsiteY2" fmla="*/ 1273828 h 1273828"/>
              <a:gd name="connsiteX3" fmla="*/ 0 w 2249561"/>
              <a:gd name="connsiteY3" fmla="*/ 986957 h 1273828"/>
              <a:gd name="connsiteX0" fmla="*/ 0 w 2249561"/>
              <a:gd name="connsiteY0" fmla="*/ 986957 h 1273828"/>
              <a:gd name="connsiteX1" fmla="*/ 2249561 w 2249561"/>
              <a:gd name="connsiteY1" fmla="*/ 141287 h 1273828"/>
              <a:gd name="connsiteX2" fmla="*/ 2249561 w 2249561"/>
              <a:gd name="connsiteY2" fmla="*/ 1273828 h 1273828"/>
              <a:gd name="connsiteX3" fmla="*/ 0 w 2249561"/>
              <a:gd name="connsiteY3" fmla="*/ 986957 h 1273828"/>
              <a:gd name="connsiteX0" fmla="*/ 0 w 2249561"/>
              <a:gd name="connsiteY0" fmla="*/ 986957 h 1273828"/>
              <a:gd name="connsiteX1" fmla="*/ 2249561 w 2249561"/>
              <a:gd name="connsiteY1" fmla="*/ 141287 h 1273828"/>
              <a:gd name="connsiteX2" fmla="*/ 2249561 w 2249561"/>
              <a:gd name="connsiteY2" fmla="*/ 1273828 h 1273828"/>
              <a:gd name="connsiteX3" fmla="*/ 0 w 2249561"/>
              <a:gd name="connsiteY3" fmla="*/ 986957 h 1273828"/>
              <a:gd name="connsiteX0" fmla="*/ 0 w 2249561"/>
              <a:gd name="connsiteY0" fmla="*/ 986957 h 1273828"/>
              <a:gd name="connsiteX1" fmla="*/ 2249561 w 2249561"/>
              <a:gd name="connsiteY1" fmla="*/ 141287 h 1273828"/>
              <a:gd name="connsiteX2" fmla="*/ 2249561 w 2249561"/>
              <a:gd name="connsiteY2" fmla="*/ 1273828 h 1273828"/>
              <a:gd name="connsiteX3" fmla="*/ 0 w 2249561"/>
              <a:gd name="connsiteY3" fmla="*/ 986957 h 1273828"/>
              <a:gd name="connsiteX0" fmla="*/ 0 w 2249561"/>
              <a:gd name="connsiteY0" fmla="*/ 986957 h 1273828"/>
              <a:gd name="connsiteX1" fmla="*/ 2249561 w 2249561"/>
              <a:gd name="connsiteY1" fmla="*/ 141287 h 1273828"/>
              <a:gd name="connsiteX2" fmla="*/ 2249561 w 2249561"/>
              <a:gd name="connsiteY2" fmla="*/ 1273828 h 1273828"/>
              <a:gd name="connsiteX3" fmla="*/ 0 w 2249561"/>
              <a:gd name="connsiteY3" fmla="*/ 986957 h 1273828"/>
              <a:gd name="connsiteX0" fmla="*/ 0 w 2249561"/>
              <a:gd name="connsiteY0" fmla="*/ 986957 h 1273828"/>
              <a:gd name="connsiteX1" fmla="*/ 2249561 w 2249561"/>
              <a:gd name="connsiteY1" fmla="*/ 141287 h 1273828"/>
              <a:gd name="connsiteX2" fmla="*/ 2249561 w 2249561"/>
              <a:gd name="connsiteY2" fmla="*/ 1273828 h 1273828"/>
              <a:gd name="connsiteX3" fmla="*/ 0 w 2249561"/>
              <a:gd name="connsiteY3" fmla="*/ 986957 h 1273828"/>
              <a:gd name="connsiteX0" fmla="*/ 0 w 2249561"/>
              <a:gd name="connsiteY0" fmla="*/ 986957 h 1273828"/>
              <a:gd name="connsiteX1" fmla="*/ 2249561 w 2249561"/>
              <a:gd name="connsiteY1" fmla="*/ 141287 h 1273828"/>
              <a:gd name="connsiteX2" fmla="*/ 2249561 w 2249561"/>
              <a:gd name="connsiteY2" fmla="*/ 1273828 h 1273828"/>
              <a:gd name="connsiteX3" fmla="*/ 0 w 2249561"/>
              <a:gd name="connsiteY3" fmla="*/ 986957 h 1273828"/>
              <a:gd name="connsiteX0" fmla="*/ 0 w 2249561"/>
              <a:gd name="connsiteY0" fmla="*/ 986957 h 1273828"/>
              <a:gd name="connsiteX1" fmla="*/ 2249561 w 2249561"/>
              <a:gd name="connsiteY1" fmla="*/ 141287 h 1273828"/>
              <a:gd name="connsiteX2" fmla="*/ 2249561 w 2249561"/>
              <a:gd name="connsiteY2" fmla="*/ 1273828 h 1273828"/>
              <a:gd name="connsiteX3" fmla="*/ 0 w 2249561"/>
              <a:gd name="connsiteY3" fmla="*/ 986957 h 1273828"/>
              <a:gd name="connsiteX0" fmla="*/ 0 w 2249561"/>
              <a:gd name="connsiteY0" fmla="*/ 986957 h 1273828"/>
              <a:gd name="connsiteX1" fmla="*/ 2249561 w 2249561"/>
              <a:gd name="connsiteY1" fmla="*/ 141287 h 1273828"/>
              <a:gd name="connsiteX2" fmla="*/ 2249561 w 2249561"/>
              <a:gd name="connsiteY2" fmla="*/ 1273828 h 1273828"/>
              <a:gd name="connsiteX3" fmla="*/ 0 w 2249561"/>
              <a:gd name="connsiteY3" fmla="*/ 986957 h 1273828"/>
              <a:gd name="connsiteX0" fmla="*/ 0 w 2249561"/>
              <a:gd name="connsiteY0" fmla="*/ 986957 h 1273828"/>
              <a:gd name="connsiteX1" fmla="*/ 2249561 w 2249561"/>
              <a:gd name="connsiteY1" fmla="*/ 141287 h 1273828"/>
              <a:gd name="connsiteX2" fmla="*/ 2249561 w 2249561"/>
              <a:gd name="connsiteY2" fmla="*/ 1273828 h 1273828"/>
              <a:gd name="connsiteX3" fmla="*/ 0 w 2249561"/>
              <a:gd name="connsiteY3" fmla="*/ 986957 h 1273828"/>
              <a:gd name="connsiteX0" fmla="*/ 0 w 2249561"/>
              <a:gd name="connsiteY0" fmla="*/ 986957 h 1273828"/>
              <a:gd name="connsiteX1" fmla="*/ 2249561 w 2249561"/>
              <a:gd name="connsiteY1" fmla="*/ 141287 h 1273828"/>
              <a:gd name="connsiteX2" fmla="*/ 2249561 w 2249561"/>
              <a:gd name="connsiteY2" fmla="*/ 1273828 h 1273828"/>
              <a:gd name="connsiteX3" fmla="*/ 0 w 2249561"/>
              <a:gd name="connsiteY3" fmla="*/ 986957 h 1273828"/>
              <a:gd name="connsiteX0" fmla="*/ 0 w 2249561"/>
              <a:gd name="connsiteY0" fmla="*/ 986957 h 1273828"/>
              <a:gd name="connsiteX1" fmla="*/ 2249561 w 2249561"/>
              <a:gd name="connsiteY1" fmla="*/ 141287 h 1273828"/>
              <a:gd name="connsiteX2" fmla="*/ 2249561 w 2249561"/>
              <a:gd name="connsiteY2" fmla="*/ 1273828 h 1273828"/>
              <a:gd name="connsiteX3" fmla="*/ 0 w 2249561"/>
              <a:gd name="connsiteY3" fmla="*/ 986957 h 1273828"/>
              <a:gd name="connsiteX0" fmla="*/ 0 w 2249561"/>
              <a:gd name="connsiteY0" fmla="*/ 986957 h 1273828"/>
              <a:gd name="connsiteX1" fmla="*/ 2249561 w 2249561"/>
              <a:gd name="connsiteY1" fmla="*/ 141287 h 1273828"/>
              <a:gd name="connsiteX2" fmla="*/ 2249561 w 2249561"/>
              <a:gd name="connsiteY2" fmla="*/ 1273828 h 1273828"/>
              <a:gd name="connsiteX3" fmla="*/ 0 w 2249561"/>
              <a:gd name="connsiteY3" fmla="*/ 986957 h 1273828"/>
              <a:gd name="connsiteX0" fmla="*/ 0 w 2249561"/>
              <a:gd name="connsiteY0" fmla="*/ 986957 h 1273828"/>
              <a:gd name="connsiteX1" fmla="*/ 2249561 w 2249561"/>
              <a:gd name="connsiteY1" fmla="*/ 141287 h 1273828"/>
              <a:gd name="connsiteX2" fmla="*/ 2249561 w 2249561"/>
              <a:gd name="connsiteY2" fmla="*/ 1273828 h 1273828"/>
              <a:gd name="connsiteX3" fmla="*/ 0 w 2249561"/>
              <a:gd name="connsiteY3" fmla="*/ 986957 h 12738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9561" h="1273828">
                <a:moveTo>
                  <a:pt x="0" y="986957"/>
                </a:moveTo>
                <a:cubicBezTo>
                  <a:pt x="690087" y="358432"/>
                  <a:pt x="1188931" y="-294000"/>
                  <a:pt x="2249561" y="141287"/>
                </a:cubicBezTo>
                <a:lnTo>
                  <a:pt x="2249561" y="1273828"/>
                </a:lnTo>
                <a:cubicBezTo>
                  <a:pt x="1762671" y="1220039"/>
                  <a:pt x="570560" y="550676"/>
                  <a:pt x="0" y="98695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800" dirty="0">
                <a:noFill/>
              </a:rPr>
              <a:t> 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506B291-BD26-4DBD-A912-E9396BA182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6" y="1700811"/>
            <a:ext cx="10768680" cy="1224137"/>
          </a:xfrm>
        </p:spPr>
        <p:txBody>
          <a:bodyPr anchor="b">
            <a:noAutofit/>
          </a:bodyPr>
          <a:lstStyle>
            <a:lvl1pPr>
              <a:lnSpc>
                <a:spcPts val="5040"/>
              </a:lnSpc>
              <a:defRPr sz="42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72AC3715-D94B-4A73-8E94-CAC9D5806F4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95326" y="3113744"/>
            <a:ext cx="10768680" cy="204345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ts val="3240"/>
              </a:lnSpc>
              <a:buNone/>
              <a:defRPr sz="27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CAE7FD6-C4AB-456C-8186-F8E8B285CBBD}"/>
              </a:ext>
            </a:extLst>
          </p:cNvPr>
          <p:cNvSpPr/>
          <p:nvPr userDrawn="1"/>
        </p:nvSpPr>
        <p:spPr bwMode="invGray">
          <a:xfrm flipH="1">
            <a:off x="0" y="0"/>
            <a:ext cx="12192000" cy="630000"/>
          </a:xfrm>
          <a:prstGeom prst="rect">
            <a:avLst/>
          </a:prstGeom>
          <a:gradFill flip="none" rotWithShape="1">
            <a:gsLst>
              <a:gs pos="75000">
                <a:schemeClr val="accent1"/>
              </a:gs>
              <a:gs pos="100000">
                <a:srgbClr val="962A8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sz="180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9CEDD3B-B2C6-4C8F-88C7-30EB2A94923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935" y="152896"/>
            <a:ext cx="1210684" cy="324000"/>
          </a:xfrm>
          <a:prstGeom prst="rect">
            <a:avLst/>
          </a:prstGeom>
        </p:spPr>
      </p:pic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A25860B6-572B-42C8-98B4-41BF602CD44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AU"/>
              <a:t>SLAT7806 Research Methods</a:t>
            </a:r>
            <a:endParaRPr lang="en-AU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E4BE4F66-8978-4B9A-B365-ABFD2A46163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597899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E4DB10F3-61E9-4E77-9DC7-82D405E3EBBB}"/>
              </a:ext>
            </a:extLst>
          </p:cNvPr>
          <p:cNvSpPr/>
          <p:nvPr userDrawn="1"/>
        </p:nvSpPr>
        <p:spPr bwMode="invGray">
          <a:xfrm flipH="1">
            <a:off x="0" y="0"/>
            <a:ext cx="12192000" cy="630000"/>
          </a:xfrm>
          <a:prstGeom prst="rect">
            <a:avLst/>
          </a:prstGeom>
          <a:gradFill flip="none" rotWithShape="1">
            <a:gsLst>
              <a:gs pos="75000">
                <a:schemeClr val="accent1"/>
              </a:gs>
              <a:gs pos="100000">
                <a:srgbClr val="962A8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sz="180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2DB2C94B-2557-442B-9A14-97C40CD6AB85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695326" y="1700213"/>
            <a:ext cx="10801350" cy="460851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lang="en-US" sz="2400" baseline="0" dirty="0">
                <a:solidFill>
                  <a:schemeClr val="accent1"/>
                </a:solidFill>
                <a:latin typeface="Arial" panose="020B0604020202020204" pitchFamily="34" charset="0"/>
              </a:defRPr>
            </a:lvl1pPr>
            <a:lvl2pPr marL="180000" indent="-179388">
              <a:buFont typeface="Courier New" panose="02070309020205020404" pitchFamily="49" charset="0"/>
              <a:buChar char="o"/>
              <a:defRPr lang="en-US" sz="2400" dirty="0">
                <a:solidFill>
                  <a:schemeClr val="accent1"/>
                </a:solidFill>
                <a:latin typeface="Arial" panose="020B0604020202020204" pitchFamily="34" charset="0"/>
              </a:defRPr>
            </a:lvl2pPr>
            <a:lvl3pPr marL="360000" indent="-179388">
              <a:buFont typeface="Courier New" panose="02070309020205020404" pitchFamily="49" charset="0"/>
              <a:buChar char="o"/>
              <a:defRPr lang="en-US" sz="2400" dirty="0">
                <a:solidFill>
                  <a:schemeClr val="accent1"/>
                </a:solidFill>
                <a:latin typeface="Arial" panose="020B0604020202020204" pitchFamily="34" charset="0"/>
              </a:defRPr>
            </a:lvl3pPr>
            <a:lvl4pPr marL="540000" indent="-179388">
              <a:buFont typeface="Courier New" panose="02070309020205020404" pitchFamily="49" charset="0"/>
              <a:buChar char="o"/>
              <a:defRPr lang="en-US" sz="2400" dirty="0">
                <a:solidFill>
                  <a:schemeClr val="accent1"/>
                </a:solidFill>
                <a:latin typeface="Arial" panose="020B0604020202020204" pitchFamily="34" charset="0"/>
              </a:defRPr>
            </a:lvl4pPr>
            <a:lvl5pPr>
              <a:spcBef>
                <a:spcPts val="1200"/>
              </a:spcBef>
              <a:defRPr lang="en-US" dirty="0"/>
            </a:lvl5pPr>
            <a:lvl6pPr>
              <a:defRPr lang="en-AU" dirty="0"/>
            </a:lvl6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184708F-CDEB-4FFB-9113-878D6AE040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766B75CD-5CD6-4D07-B08A-ACCB61480F5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00550" y="6524625"/>
            <a:ext cx="3384667" cy="241300"/>
          </a:xfrm>
        </p:spPr>
        <p:txBody>
          <a:bodyPr anchor="ctr">
            <a:normAutofit/>
          </a:bodyPr>
          <a:lstStyle>
            <a:lvl1pPr algn="ctr"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SLAT7829 Text Analysis and Corpus Linguistics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50E6DF7-2887-45E5-8CD1-2FCDFD70911D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5099731-84D7-49CC-91E0-CE4B0734675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935" y="152896"/>
            <a:ext cx="1210684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0759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E617285-D1B4-4CCD-B438-9B032C51AF79}"/>
              </a:ext>
            </a:extLst>
          </p:cNvPr>
          <p:cNvSpPr/>
          <p:nvPr userDrawn="1"/>
        </p:nvSpPr>
        <p:spPr bwMode="invGray">
          <a:xfrm flipH="1">
            <a:off x="0" y="0"/>
            <a:ext cx="12192000" cy="630000"/>
          </a:xfrm>
          <a:prstGeom prst="rect">
            <a:avLst/>
          </a:prstGeom>
          <a:gradFill flip="none" rotWithShape="1">
            <a:gsLst>
              <a:gs pos="75000">
                <a:schemeClr val="accent1"/>
              </a:gs>
              <a:gs pos="100000">
                <a:srgbClr val="962A8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sz="180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5325" y="1700213"/>
            <a:ext cx="5218859" cy="460851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sz="2400" dirty="0"/>
            </a:lvl5pPr>
            <a:lvl6pPr>
              <a:defRPr lang="en-AU" sz="2000" dirty="0"/>
            </a:lvl6pPr>
            <a:lvl7pPr>
              <a:defRPr lang="en-AU" dirty="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9" y="1700213"/>
            <a:ext cx="5220000" cy="460851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AU" dirty="0"/>
            </a:lvl5pPr>
            <a:lvl6pPr>
              <a:defRPr lang="en-AU" dirty="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E9C4661F-54FC-4886-BD67-853118646F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B8CF3B12-4A8B-4A18-B3B1-784A4DEDEF2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00550" y="6524625"/>
            <a:ext cx="3384667" cy="241300"/>
          </a:xfrm>
        </p:spPr>
        <p:txBody>
          <a:bodyPr anchor="ctr">
            <a:normAutofit/>
          </a:bodyPr>
          <a:lstStyle>
            <a:lvl1pPr algn="ctr"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#[Hashtag text]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3275DB1-C9CB-4BE5-B284-7833AD90281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935" y="152896"/>
            <a:ext cx="1210684" cy="324000"/>
          </a:xfrm>
          <a:prstGeom prst="rect">
            <a:avLst/>
          </a:prstGeom>
        </p:spPr>
      </p:pic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F8BF24CA-767B-442B-A672-6C630273E4EA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AU"/>
              <a:t>SLAT7806 Research Methods</a:t>
            </a:r>
            <a:endParaRPr lang="en-AU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85B269D8-1308-43E9-B2BF-264F017F03A8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687810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9">
            <a:extLst>
              <a:ext uri="{FF2B5EF4-FFF2-40B4-BE49-F238E27FC236}">
                <a16:creationId xmlns:a16="http://schemas.microsoft.com/office/drawing/2014/main" id="{7DE9F9C2-C2B0-4B19-9F8F-A1280EA275C0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95326" y="2276872"/>
            <a:ext cx="10801350" cy="4031853"/>
          </a:xfrm>
          <a:prstGeom prst="rect">
            <a:avLst/>
          </a:prstGeom>
        </p:spPr>
        <p:txBody>
          <a:bodyPr/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spcBef>
                <a:spcPts val="1200"/>
              </a:spcBef>
              <a:defRPr lang="en-AU" dirty="0"/>
            </a:lvl5pPr>
            <a:lvl6pPr>
              <a:defRPr/>
            </a:lvl6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1D6D02D-851A-425B-9382-05F6C6A21AE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5325" y="1700808"/>
            <a:ext cx="10801350" cy="504825"/>
          </a:xfrm>
        </p:spPr>
        <p:txBody>
          <a:bodyPr>
            <a:normAutofit/>
          </a:bodyPr>
          <a:lstStyle>
            <a:lvl1pPr>
              <a:defRPr sz="2000" b="1">
                <a:solidFill>
                  <a:schemeClr val="accent1"/>
                </a:solidFill>
              </a:defRPr>
            </a:lvl1pPr>
            <a:lvl2pPr marL="612" indent="0">
              <a:buNone/>
              <a:defRPr/>
            </a:lvl2pPr>
          </a:lstStyle>
          <a:p>
            <a:pPr lvl="0"/>
            <a:r>
              <a:rPr lang="en-US" dirty="0"/>
              <a:t>[Subtitle]</a:t>
            </a:r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47739A71-8D07-4132-9F5A-AE8E3A1B32C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00550" y="6524625"/>
            <a:ext cx="3384667" cy="241300"/>
          </a:xfrm>
        </p:spPr>
        <p:txBody>
          <a:bodyPr anchor="ctr">
            <a:normAutofit/>
          </a:bodyPr>
          <a:lstStyle>
            <a:lvl1pPr algn="ctr">
              <a:defRPr sz="1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#[Hashtag text]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58DC2F2-9186-47D8-9B5E-AD01B90E6DDD}"/>
              </a:ext>
            </a:extLst>
          </p:cNvPr>
          <p:cNvSpPr/>
          <p:nvPr userDrawn="1"/>
        </p:nvSpPr>
        <p:spPr bwMode="invGray">
          <a:xfrm flipH="1">
            <a:off x="0" y="0"/>
            <a:ext cx="12192000" cy="630000"/>
          </a:xfrm>
          <a:prstGeom prst="rect">
            <a:avLst/>
          </a:prstGeom>
          <a:gradFill flip="none" rotWithShape="1">
            <a:gsLst>
              <a:gs pos="75000">
                <a:schemeClr val="accent1"/>
              </a:gs>
              <a:gs pos="100000">
                <a:srgbClr val="962A8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sz="180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FCDB56B-4EE8-4A95-A470-557D6FBBEB4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935" y="152896"/>
            <a:ext cx="1210684" cy="324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C6DF2CA-8642-47E7-98D3-A7019416AF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BC9286-B8FB-4658-B210-6BC87EB1E2EB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AU"/>
              <a:t>SLAT7806 Research Methods</a:t>
            </a: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8026DBB-B46A-4BB1-A99E-4F99BBBFE3FF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717606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5326" y="1052736"/>
            <a:ext cx="10801350" cy="469056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[Title]</a:t>
            </a:r>
            <a:endParaRPr lang="en-AU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95326" y="6519171"/>
            <a:ext cx="3360109" cy="240219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 b="0">
                <a:solidFill>
                  <a:schemeClr val="tx1"/>
                </a:solidFill>
              </a:defRPr>
            </a:lvl1pPr>
          </a:lstStyle>
          <a:p>
            <a:r>
              <a:rPr lang="en-AU"/>
              <a:t>SLAT7806 Research Methods</a:t>
            </a:r>
            <a:endParaRPr lang="en-AU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08568" y="6519171"/>
            <a:ext cx="288032" cy="240219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F8D2AE-3583-4708-BD46-43C743300E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5326" y="1700213"/>
            <a:ext cx="10801349" cy="460851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</p:txBody>
      </p:sp>
    </p:spTree>
    <p:extLst>
      <p:ext uri="{BB962C8B-B14F-4D97-AF65-F5344CB8AC3E}">
        <p14:creationId xmlns:p14="http://schemas.microsoft.com/office/powerpoint/2010/main" val="3786833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83" r:id="rId3"/>
    <p:sldLayoutId id="2147483774" r:id="rId4"/>
    <p:sldLayoutId id="2147483792" r:id="rId5"/>
    <p:sldLayoutId id="2147483775" r:id="rId6"/>
    <p:sldLayoutId id="2147483650" r:id="rId7"/>
    <p:sldLayoutId id="2147483652" r:id="rId8"/>
    <p:sldLayoutId id="2147483778" r:id="rId9"/>
    <p:sldLayoutId id="2147483779" r:id="rId10"/>
    <p:sldLayoutId id="2147483728" r:id="rId11"/>
    <p:sldLayoutId id="2147483784" r:id="rId12"/>
    <p:sldLayoutId id="2147483656" r:id="rId13"/>
    <p:sldLayoutId id="2147483732" r:id="rId14"/>
    <p:sldLayoutId id="2147483793" r:id="rId15"/>
    <p:sldLayoutId id="2147483657" r:id="rId16"/>
    <p:sldLayoutId id="2147483765" r:id="rId17"/>
    <p:sldLayoutId id="2147483787" r:id="rId18"/>
    <p:sldLayoutId id="2147483788" r:id="rId19"/>
    <p:sldLayoutId id="2147483794" r:id="rId20"/>
    <p:sldLayoutId id="2147483795" r:id="rId21"/>
    <p:sldLayoutId id="2147483796" r:id="rId22"/>
    <p:sldLayoutId id="2147483791" r:id="rId23"/>
    <p:sldLayoutId id="2147483797" r:id="rId24"/>
    <p:sldLayoutId id="2147483790" r:id="rId25"/>
    <p:sldLayoutId id="2147483798" r:id="rId26"/>
    <p:sldLayoutId id="2147483768" r:id="rId27"/>
    <p:sldLayoutId id="2147483769" r:id="rId28"/>
    <p:sldLayoutId id="2147483770" r:id="rId29"/>
    <p:sldLayoutId id="2147483771" r:id="rId30"/>
    <p:sldLayoutId id="2147483789" r:id="rId31"/>
    <p:sldLayoutId id="2147483776" r:id="rId32"/>
    <p:sldLayoutId id="2147483777" r:id="rId33"/>
    <p:sldLayoutId id="2147483654" r:id="rId34"/>
    <p:sldLayoutId id="2147483785" r:id="rId35"/>
    <p:sldLayoutId id="2147483780" r:id="rId36"/>
    <p:sldLayoutId id="2147483782" r:id="rId3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300"/>
        </a:spcBef>
        <a:spcAft>
          <a:spcPts val="300"/>
        </a:spcAft>
        <a:buClr>
          <a:schemeClr val="tx1"/>
        </a:buClr>
        <a:buFont typeface="Arial" panose="020B0604020202020204" pitchFamily="34" charset="0"/>
        <a:buNone/>
        <a:defRPr lang="en-US" sz="1800" kern="1200" dirty="0">
          <a:solidFill>
            <a:schemeClr val="tx1"/>
          </a:solidFill>
          <a:latin typeface="+mn-lt"/>
          <a:ea typeface="+mn-ea"/>
          <a:cs typeface="+mn-cs"/>
        </a:defRPr>
      </a:lvl1pPr>
      <a:lvl2pPr marL="180000" indent="-179388" algn="l" defTabSz="914400" rtl="0" eaLnBrk="1" latinLnBrk="0" hangingPunct="1">
        <a:lnSpc>
          <a:spcPct val="110000"/>
        </a:lnSpc>
        <a:spcBef>
          <a:spcPts val="300"/>
        </a:spcBef>
        <a:spcAft>
          <a:spcPts val="300"/>
        </a:spcAft>
        <a:buClr>
          <a:schemeClr val="tx1"/>
        </a:buClr>
        <a:buFont typeface="Arial" panose="020B0604020202020204" pitchFamily="34" charset="0"/>
        <a:buChar char="•"/>
        <a:defRPr lang="en-US" sz="18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360000" indent="-179388" algn="l" defTabSz="914400" rtl="0" eaLnBrk="1" latinLnBrk="0" hangingPunct="1">
        <a:lnSpc>
          <a:spcPct val="110000"/>
        </a:lnSpc>
        <a:spcBef>
          <a:spcPts val="200"/>
        </a:spcBef>
        <a:spcAft>
          <a:spcPts val="200"/>
        </a:spcAft>
        <a:buClr>
          <a:schemeClr val="accent1"/>
        </a:buClr>
        <a:buFont typeface="Arial" panose="020B0604020202020204" pitchFamily="34" charset="0"/>
        <a:buChar char="­"/>
        <a:defRPr lang="en-US" sz="1800" kern="1200" baseline="0" dirty="0">
          <a:solidFill>
            <a:schemeClr val="tx1"/>
          </a:solidFill>
          <a:latin typeface="+mn-lt"/>
          <a:ea typeface="+mn-ea"/>
          <a:cs typeface="+mn-cs"/>
        </a:defRPr>
      </a:lvl3pPr>
      <a:lvl4pPr marL="540000" indent="-179388" algn="l" defTabSz="914400" rtl="0" eaLnBrk="1" latinLnBrk="0" hangingPunct="1">
        <a:lnSpc>
          <a:spcPct val="110000"/>
        </a:lnSpc>
        <a:spcBef>
          <a:spcPts val="100"/>
        </a:spcBef>
        <a:spcAft>
          <a:spcPts val="100"/>
        </a:spcAft>
        <a:buFont typeface="Wingdings" panose="05000000000000000000" pitchFamily="2" charset="2"/>
        <a:buChar char=""/>
        <a:defRPr lang="en-US" sz="1800" kern="1200" baseline="0" dirty="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00000"/>
        </a:lnSpc>
        <a:spcBef>
          <a:spcPts val="1200"/>
        </a:spcBef>
        <a:spcAft>
          <a:spcPts val="600"/>
        </a:spcAft>
        <a:buFont typeface="Arial" panose="020B0604020202020204" pitchFamily="34" charset="0"/>
        <a:buNone/>
        <a:defRPr lang="en-US" sz="2400" kern="1200" baseline="0" dirty="0">
          <a:solidFill>
            <a:schemeClr val="accent1"/>
          </a:solidFill>
          <a:latin typeface="+mn-lt"/>
          <a:ea typeface="+mn-ea"/>
          <a:cs typeface="+mn-cs"/>
        </a:defRPr>
      </a:lvl5pPr>
      <a:lvl6pPr marL="0" indent="0" algn="l" defTabSz="914400" rtl="0" eaLnBrk="1" latinLnBrk="0" hangingPunct="1">
        <a:spcBef>
          <a:spcPts val="600"/>
        </a:spcBef>
        <a:spcAft>
          <a:spcPts val="300"/>
        </a:spcAft>
        <a:buFont typeface="Arial" pitchFamily="34" charset="0"/>
        <a:buNone/>
        <a:defRPr lang="en-AU" sz="2000" b="1" kern="1200" baseline="0" dirty="0">
          <a:solidFill>
            <a:schemeClr val="accent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438" userDrawn="1">
          <p15:clr>
            <a:srgbClr val="F26B43"/>
          </p15:clr>
        </p15:guide>
        <p15:guide id="6" orient="horz" pos="3974" userDrawn="1">
          <p15:clr>
            <a:srgbClr val="F26B43"/>
          </p15:clr>
        </p15:guide>
        <p15:guide id="7" orient="horz" pos="663" userDrawn="1">
          <p15:clr>
            <a:srgbClr val="F26B43"/>
          </p15:clr>
        </p15:guide>
        <p15:guide id="9" pos="3961" userDrawn="1">
          <p15:clr>
            <a:srgbClr val="F26B43"/>
          </p15:clr>
        </p15:guide>
        <p15:guide id="10" pos="3719" userDrawn="1">
          <p15:clr>
            <a:srgbClr val="F26B43"/>
          </p15:clr>
        </p15:guide>
        <p15:guide id="11" orient="horz" pos="4110" userDrawn="1">
          <p15:clr>
            <a:srgbClr val="F26B43"/>
          </p15:clr>
        </p15:guide>
        <p15:guide id="13" pos="7242" userDrawn="1">
          <p15:clr>
            <a:srgbClr val="F26B43"/>
          </p15:clr>
        </p15:guide>
        <p15:guide id="14" orient="horz" pos="981" userDrawn="1">
          <p15:clr>
            <a:srgbClr val="F26B43"/>
          </p15:clr>
        </p15:guide>
        <p15:guide id="15" pos="2772" userDrawn="1">
          <p15:clr>
            <a:srgbClr val="F26B43"/>
          </p15:clr>
        </p15:guide>
        <p15:guide id="16" pos="2570" userDrawn="1">
          <p15:clr>
            <a:srgbClr val="F26B43"/>
          </p15:clr>
        </p15:guide>
        <p15:guide id="17" pos="5110" userDrawn="1">
          <p15:clr>
            <a:srgbClr val="F26B43"/>
          </p15:clr>
        </p15:guide>
        <p15:guide id="18" pos="4908" userDrawn="1">
          <p15:clr>
            <a:srgbClr val="F26B43"/>
          </p15:clr>
        </p15:guide>
        <p15:guide id="19" orient="horz" pos="1071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A92987-6E68-47E6-931F-15CD6EAC4F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417" y="1143405"/>
            <a:ext cx="9865096" cy="629414"/>
          </a:xfrm>
        </p:spPr>
        <p:txBody>
          <a:bodyPr/>
          <a:lstStyle/>
          <a:p>
            <a:r>
              <a:rPr lang="en-US" sz="2000" dirty="0">
                <a:solidFill>
                  <a:srgbClr val="999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Rethinking What Data-Intensive Methods Can Do in Sociolinguistics and </a:t>
            </a:r>
            <a:r>
              <a:rPr lang="en-US" sz="2000" dirty="0" err="1">
                <a:solidFill>
                  <a:srgbClr val="999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Sociopragmatics</a:t>
            </a:r>
            <a:endParaRPr lang="en-US" sz="20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91891B-CDDB-4FE8-9BA2-4CC0FB67BF9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95298" y="2276872"/>
            <a:ext cx="11233350" cy="2952331"/>
          </a:xfrm>
        </p:spPr>
        <p:txBody>
          <a:bodyPr>
            <a:normAutofit fontScale="92500" lnSpcReduction="10000"/>
          </a:bodyPr>
          <a:lstStyle/>
          <a:p>
            <a:r>
              <a:rPr lang="en-US" sz="2800" b="1" dirty="0">
                <a:solidFill>
                  <a:srgbClr val="4085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Position Statement Martin Schweinberger</a:t>
            </a:r>
          </a:p>
          <a:p>
            <a:pPr>
              <a:lnSpc>
                <a:spcPct val="115000"/>
              </a:lnSpc>
            </a:pPr>
            <a:endParaRPr lang="en-US" sz="2800" b="1" dirty="0">
              <a:solidFill>
                <a:srgbClr val="FFFFFF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>
              <a:lnSpc>
                <a:spcPct val="118000"/>
              </a:lnSpc>
            </a:pPr>
            <a:r>
              <a:rPr lang="en-US" sz="4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Beyond Form:</a:t>
            </a:r>
            <a:endParaRPr lang="en-US" sz="4000" dirty="0"/>
          </a:p>
          <a:p>
            <a:pPr>
              <a:lnSpc>
                <a:spcPct val="118000"/>
              </a:lnSpc>
            </a:pPr>
            <a:r>
              <a:rPr lang="en-US" sz="4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Pragmatics at Scale and the Potential of Cross-Disciplinary Collaboration</a:t>
            </a:r>
            <a:endParaRPr lang="en-US" sz="4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61057A3-6080-63BB-B584-1347FF40F74E}"/>
              </a:ext>
            </a:extLst>
          </p:cNvPr>
          <p:cNvSpPr txBox="1"/>
          <p:nvPr/>
        </p:nvSpPr>
        <p:spPr>
          <a:xfrm>
            <a:off x="3071664" y="6165304"/>
            <a:ext cx="540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999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Martin Schweinberger, University of Queensland</a:t>
            </a:r>
            <a:endParaRPr lang="en-US" dirty="0"/>
          </a:p>
          <a:p>
            <a:r>
              <a:rPr lang="en-US" dirty="0">
                <a:solidFill>
                  <a:srgbClr val="999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APCLC2026, Toyama, Japan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516976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D65CC-1CF0-2F78-FDCF-9EB110916B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62DA106-3167-DC8D-2C5A-0F4AA1EC46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64151" y="4697296"/>
            <a:ext cx="5594063" cy="2789130"/>
          </a:xfrm>
          <a:prstGeom prst="rect">
            <a:avLst/>
          </a:prstGeom>
        </p:spPr>
      </p:pic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52657866-9AF7-8761-510D-2F8F35ADEDC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95325" y="2493363"/>
            <a:ext cx="5218859" cy="3815365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the workflow (hopefully) offers</a:t>
            </a:r>
          </a:p>
          <a:p>
            <a:pPr marL="285750" indent="-285750">
              <a:buClr>
                <a:srgbClr val="51247A"/>
              </a:buClr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pragmatically grounded annotation scheme — not borrowed from another cultural context</a:t>
            </a:r>
          </a:p>
          <a:p>
            <a:pPr marL="285750" indent="-285750">
              <a:buClr>
                <a:srgbClr val="51247A"/>
              </a:buClr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AI-assisted pipeline that scales to corpus-sized data while preserving functional interpretation</a:t>
            </a:r>
          </a:p>
          <a:p>
            <a:pPr marL="285750" indent="-285750">
              <a:buClr>
                <a:srgbClr val="51247A"/>
              </a:buClr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Network-aware modelling: the social context is built into the analysis, not treated as noise</a:t>
            </a:r>
          </a:p>
          <a:p>
            <a:pPr marL="285750" indent="-285750">
              <a:buClr>
                <a:srgbClr val="51247A"/>
              </a:buClr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Reproducible code and documentation: the next project starts from here, not from scratch</a:t>
            </a:r>
          </a:p>
        </p:txBody>
      </p:sp>
      <p:sp>
        <p:nvSpPr>
          <p:cNvPr id="20" name="Text Placeholder 8">
            <a:extLst>
              <a:ext uri="{FF2B5EF4-FFF2-40B4-BE49-F238E27FC236}">
                <a16:creationId xmlns:a16="http://schemas.microsoft.com/office/drawing/2014/main" id="{B83FB754-36E2-8FFB-5430-6927F8AA2F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88619" y="2493363"/>
            <a:ext cx="5220000" cy="3815365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LADAL provides</a:t>
            </a:r>
          </a:p>
          <a:p>
            <a:pPr marL="285750" indent="-285750">
              <a:buClr>
                <a:srgbClr val="51247A"/>
              </a:buClr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Free, open-access tutorials from quantitative reasoning foundations to advanced ML — all CC-BY</a:t>
            </a:r>
          </a:p>
          <a:p>
            <a:pPr marL="285750" indent="-285750">
              <a:buClr>
                <a:srgbClr val="51247A"/>
              </a:buClr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Tools for corpus design, annotation, statistical analysis, and AI-assisted pipelines</a:t>
            </a:r>
          </a:p>
          <a:p>
            <a:pPr marL="285750" indent="-285750">
              <a:buClr>
                <a:srgbClr val="51247A"/>
              </a:buClr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Infrastructure for privacy-preserving analysis with local LLMs (shown in the showcase today)</a:t>
            </a:r>
          </a:p>
          <a:p>
            <a:pPr marL="285750" indent="-285750">
              <a:buClr>
                <a:srgbClr val="51247A"/>
              </a:buClr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community of practice: </a:t>
            </a:r>
            <a:r>
              <a:rPr lang="en-US" b="1" dirty="0">
                <a:solidFill>
                  <a:schemeClr val="accent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ladal.edu.au</a:t>
            </a:r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6E8B4299-9601-A02B-C405-7158B3CBF5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The pipeline is adaptable — and computational basics are free</a:t>
            </a:r>
            <a:endParaRPr lang="en-US" sz="3600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83006E68-430C-47DE-F9EB-089AE94A8E3F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10</a:t>
            </a:fld>
            <a:endParaRPr lang="en-AU" dirty="0"/>
          </a:p>
        </p:txBody>
      </p:sp>
      <p:sp>
        <p:nvSpPr>
          <p:cNvPr id="22" name="Shape 5">
            <a:extLst>
              <a:ext uri="{FF2B5EF4-FFF2-40B4-BE49-F238E27FC236}">
                <a16:creationId xmlns:a16="http://schemas.microsoft.com/office/drawing/2014/main" id="{F20C7D17-378E-9F5C-37B0-8CDED8A27051}"/>
              </a:ext>
            </a:extLst>
          </p:cNvPr>
          <p:cNvSpPr/>
          <p:nvPr/>
        </p:nvSpPr>
        <p:spPr>
          <a:xfrm>
            <a:off x="695400" y="2853531"/>
            <a:ext cx="144016" cy="2735709"/>
          </a:xfrm>
          <a:prstGeom prst="rect">
            <a:avLst/>
          </a:prstGeom>
          <a:solidFill>
            <a:srgbClr val="FBB800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29" name="Text Placeholder 15">
            <a:extLst>
              <a:ext uri="{FF2B5EF4-FFF2-40B4-BE49-F238E27FC236}">
                <a16:creationId xmlns:a16="http://schemas.microsoft.com/office/drawing/2014/main" id="{D0215E41-F5F2-E8FA-09D4-672E3857FD3E}"/>
              </a:ext>
            </a:extLst>
          </p:cNvPr>
          <p:cNvSpPr txBox="1">
            <a:spLocks/>
          </p:cNvSpPr>
          <p:nvPr/>
        </p:nvSpPr>
        <p:spPr>
          <a:xfrm>
            <a:off x="707269" y="1628800"/>
            <a:ext cx="10801350" cy="648667"/>
          </a:xfrm>
          <a:prstGeom prst="rect">
            <a:avLst/>
          </a:prstGeom>
        </p:spPr>
        <p:txBody>
          <a:bodyPr vert="horz" lIns="0" tIns="0" rIns="0" bIns="0" rtlCol="0">
            <a:normAutofit lnSpcReduction="10000"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None/>
              <a:defRPr lang="en-US" sz="20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612" indent="0" algn="l" defTabSz="914400" rtl="0" eaLnBrk="1" latinLnBrk="0" hangingPunct="1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None/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60000" indent="-179388" algn="l" defTabSz="914400" rtl="0" eaLnBrk="1" latinLnBrk="0" hangingPunct="1">
              <a:lnSpc>
                <a:spcPct val="11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Arial" panose="020B0604020202020204" pitchFamily="34" charset="0"/>
              <a:buChar char="­"/>
              <a:defRPr lang="en-US" sz="18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40000" indent="-179388" algn="l" defTabSz="914400" rtl="0" eaLnBrk="1" latinLnBrk="0" hangingPunct="1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Char char=""/>
              <a:defRPr lang="en-US" sz="18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None/>
              <a:defRPr lang="en-US" sz="2400" kern="1200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spcBef>
                <a:spcPts val="600"/>
              </a:spcBef>
              <a:spcAft>
                <a:spcPts val="300"/>
              </a:spcAft>
              <a:buFont typeface="Arial" pitchFamily="34" charset="0"/>
              <a:buNone/>
              <a:defRPr lang="en-AU" sz="2000" b="1" kern="1200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5000"/>
              </a:lnSpc>
            </a:pPr>
            <a:r>
              <a:rPr lang="en-US" sz="18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The banter/abuse project is a proof of concept. The workflow it develops transfers to any phenomenon where form underdetermines function.</a:t>
            </a:r>
            <a:endParaRPr lang="en-US" sz="1800" dirty="0"/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AEB95311-B49D-57C9-857B-CA19A9FA5E4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00550" y="6524624"/>
            <a:ext cx="3384667" cy="333375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999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Martin Schweinberger, University of Queensland</a:t>
            </a:r>
            <a:br>
              <a:rPr lang="en-US" dirty="0">
                <a:solidFill>
                  <a:srgbClr val="999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</a:br>
            <a:r>
              <a:rPr lang="en-US" dirty="0">
                <a:solidFill>
                  <a:srgbClr val="999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APCLC2026, Toyama, Japan</a:t>
            </a:r>
            <a:endParaRPr lang="en-AU" dirty="0"/>
          </a:p>
        </p:txBody>
      </p:sp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F83A6FC2-0B41-39F3-E164-56421C4989F2}"/>
              </a:ext>
            </a:extLst>
          </p:cNvPr>
          <p:cNvSpPr txBox="1">
            <a:spLocks/>
          </p:cNvSpPr>
          <p:nvPr/>
        </p:nvSpPr>
        <p:spPr>
          <a:xfrm>
            <a:off x="695325" y="5732661"/>
            <a:ext cx="7272883" cy="648667"/>
          </a:xfrm>
          <a:prstGeom prst="rect">
            <a:avLst/>
          </a:prstGeom>
          <a:solidFill>
            <a:srgbClr val="51247A"/>
          </a:solidFill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None/>
              <a:defRPr lang="en-US" sz="20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612" indent="0" algn="l" defTabSz="914400" rtl="0" eaLnBrk="1" latinLnBrk="0" hangingPunct="1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None/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60000" indent="-179388" algn="l" defTabSz="914400" rtl="0" eaLnBrk="1" latinLnBrk="0" hangingPunct="1">
              <a:lnSpc>
                <a:spcPct val="11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Arial" panose="020B0604020202020204" pitchFamily="34" charset="0"/>
              <a:buChar char="­"/>
              <a:defRPr lang="en-US" sz="18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40000" indent="-179388" algn="l" defTabSz="914400" rtl="0" eaLnBrk="1" latinLnBrk="0" hangingPunct="1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Char char=""/>
              <a:defRPr lang="en-US" sz="18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None/>
              <a:defRPr lang="en-US" sz="2400" kern="1200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spcBef>
                <a:spcPts val="600"/>
              </a:spcBef>
              <a:spcAft>
                <a:spcPts val="300"/>
              </a:spcAft>
              <a:buFont typeface="Arial" pitchFamily="34" charset="0"/>
              <a:buNone/>
              <a:defRPr lang="en-AU" sz="2000" b="1" kern="1200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2">
              <a:lnSpc>
                <a:spcPct val="125000"/>
              </a:lnSpc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you work on socially relevant discourse or pragmatic phenomena and want to collaborate — or adapt this workflow to your own research — talk to us.</a:t>
            </a:r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3443275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D60E759-D087-778F-AD25-C5980061223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ln w="28575">
            <a:solidFill>
              <a:srgbClr val="51247A"/>
            </a:solidFill>
          </a:ln>
        </p:spPr>
        <p:txBody>
          <a:bodyPr>
            <a:normAutofit fontScale="92500"/>
          </a:bodyPr>
          <a:lstStyle/>
          <a:p>
            <a:pPr lvl="1" indent="0">
              <a:lnSpc>
                <a:spcPct val="120000"/>
              </a:lnSpc>
              <a:buClr>
                <a:schemeClr val="accent5"/>
              </a:buClr>
              <a:buNone/>
            </a:pPr>
            <a:r>
              <a:rPr lang="en-US" b="1" dirty="0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Workshop Morcote  </a:t>
            </a:r>
          </a:p>
          <a:p>
            <a:pPr marL="465750" lvl="1" indent="-285750">
              <a:lnSpc>
                <a:spcPct val="120000"/>
              </a:lnSpc>
              <a:buClr>
                <a:srgbClr val="51247A"/>
              </a:buClr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Gerold Schneider (</a:t>
            </a:r>
            <a:r>
              <a:rPr lang="en-US" dirty="0" err="1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LiRI</a:t>
            </a:r>
            <a:r>
              <a:rPr lang="en-US" dirty="0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UZH), Mikko Laitinen (UEF), Martin Schweinberger (UQ, LADAL) </a:t>
            </a:r>
          </a:p>
          <a:p>
            <a:pPr marL="465750" lvl="1" indent="-285750">
              <a:buClr>
                <a:srgbClr val="51247A"/>
              </a:buClr>
            </a:pPr>
            <a:r>
              <a:rPr lang="en-US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Responses to “Do you want to have a coffee?” – AI-based inference annotation of responses → AI involved in analysis! </a:t>
            </a:r>
            <a:br>
              <a:rPr lang="en-US" sz="13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Calibri" pitchFamily="34" charset="-122"/>
                <a:cs typeface="Calibri" pitchFamily="34" charset="-120"/>
              </a:rPr>
            </a:br>
            <a:r>
              <a:rPr lang="en-AU" sz="13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Haugh, Michael, Gerold Schneider and Sophia Conrad (in preparation). “Are AI and computational methods relevant to pragmatics?”, </a:t>
            </a:r>
            <a:r>
              <a:rPr lang="en-AU" sz="13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Intercultural Pragmatics</a:t>
            </a:r>
            <a:r>
              <a:rPr lang="en-AU" sz="13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.</a:t>
            </a:r>
          </a:p>
          <a:p>
            <a:pPr lvl="1" indent="0">
              <a:buClr>
                <a:srgbClr val="51247A"/>
              </a:buClr>
              <a:buNone/>
            </a:pPr>
            <a:r>
              <a:rPr lang="en-US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Laurence Anthony Visiting Scholar at UQ </a:t>
            </a:r>
          </a:p>
          <a:p>
            <a:pPr marL="465750" lvl="1" indent="-285750">
              <a:buClr>
                <a:srgbClr val="51247A"/>
              </a:buClr>
            </a:pPr>
            <a:r>
              <a:rPr lang="en-AU" dirty="0">
                <a:latin typeface="+mn-lt"/>
              </a:rPr>
              <a:t>LLMs for HASS Research: Opportunities, Challenges, and a Human-Centred Future (</a:t>
            </a:r>
            <a:r>
              <a:rPr lang="en-US" dirty="0">
                <a:latin typeface="+mn-lt"/>
                <a:ea typeface="Calibri" pitchFamily="34" charset="-122"/>
                <a:cs typeface="Calibri" pitchFamily="34" charset="-120"/>
              </a:rPr>
              <a:t>talk at UQ 18/8/2026) → Impact of AI on academia, workflows &amp; training</a:t>
            </a:r>
            <a:endParaRPr lang="en-US" dirty="0">
              <a:solidFill>
                <a:schemeClr val="accent1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lvl="1" indent="0">
              <a:lnSpc>
                <a:spcPct val="120000"/>
              </a:lnSpc>
              <a:buClr>
                <a:srgbClr val="51247A"/>
              </a:buClr>
              <a:buNone/>
            </a:pPr>
            <a:r>
              <a:rPr lang="en-US" b="1" dirty="0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CUP Element</a:t>
            </a:r>
            <a:r>
              <a:rPr lang="en-US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</a:p>
          <a:p>
            <a:pPr marL="465750" lvl="1" indent="-285750">
              <a:lnSpc>
                <a:spcPct val="120000"/>
              </a:lnSpc>
              <a:buClr>
                <a:srgbClr val="51247A"/>
              </a:buClr>
            </a:pPr>
            <a:r>
              <a:rPr lang="en-US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Data-Intensive Pragmatics: Doing Pragmatics at Scale </a:t>
            </a:r>
            <a:r>
              <a:rPr lang="en-US" sz="13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(Schweinberger in prep)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 anchor="ctr">
            <a:normAutofit fontScale="90000"/>
          </a:bodyPr>
          <a:lstStyle/>
          <a:p>
            <a:r>
              <a:rPr lang="de-DE" sz="36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Background</a:t>
            </a:r>
            <a:endParaRPr lang="en-US" sz="3600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68E982B5-2947-C600-7446-EB32280A89A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>
                <a:solidFill>
                  <a:srgbClr val="999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Martin Schweinberger, University of Queensland</a:t>
            </a:r>
            <a:br>
              <a:rPr lang="en-US" dirty="0">
                <a:solidFill>
                  <a:srgbClr val="999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</a:br>
            <a:r>
              <a:rPr lang="en-US" dirty="0">
                <a:solidFill>
                  <a:srgbClr val="999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APCLC2026, Toyama, Japan</a:t>
            </a:r>
            <a:endParaRPr lang="en-AU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8"/>
          </p:nvPr>
        </p:nvSpPr>
        <p:spPr/>
        <p:txBody>
          <a:bodyPr anchor="ctr">
            <a:normAutofit/>
          </a:bodyPr>
          <a:lstStyle/>
          <a:p>
            <a:pPr lvl="0">
              <a:spcAft>
                <a:spcPts val="600"/>
              </a:spcAft>
            </a:pPr>
            <a:fld id="{86CB4B4D-7CA3-9044-876B-883B54F8677D}" type="slidenum">
              <a:rPr lang="uk-UA"/>
              <a:pPr lvl="0">
                <a:spcAft>
                  <a:spcPts val="600"/>
                </a:spcAft>
              </a:pPr>
              <a:t>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79571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761F1A-27E6-508A-1C90-6FBC97CF9E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E029A46-8C6C-701A-64CF-12E60BFF4A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95325" y="2780928"/>
            <a:ext cx="5218859" cy="3020260"/>
          </a:xfrm>
          <a:ln w="28575">
            <a:solidFill>
              <a:srgbClr val="51247A"/>
            </a:solidFill>
          </a:ln>
        </p:spPr>
        <p:txBody>
          <a:bodyPr>
            <a:normAutofit/>
          </a:bodyPr>
          <a:lstStyle/>
          <a:p>
            <a:pPr lvl="1" indent="0">
              <a:lnSpc>
                <a:spcPct val="120000"/>
              </a:lnSpc>
              <a:buClr>
                <a:schemeClr val="accent5"/>
              </a:buClr>
              <a:buNone/>
            </a:pPr>
            <a:r>
              <a:rPr lang="en-US" b="1" dirty="0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Intensive Methods in the Traditional Paradigm </a:t>
            </a:r>
          </a:p>
          <a:p>
            <a:pPr marL="465750" lvl="1" indent="-285750">
              <a:lnSpc>
                <a:spcPct val="120000"/>
              </a:lnSpc>
              <a:buClr>
                <a:srgbClr val="51247A"/>
              </a:buClr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Code-based workflows </a:t>
            </a:r>
            <a:br>
              <a:rPr lang="en-US" dirty="0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</a:br>
            <a:r>
              <a:rPr lang="en-US" dirty="0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(Transparency, Reproducibility, Efficiency)</a:t>
            </a:r>
          </a:p>
          <a:p>
            <a:pPr marL="465750" lvl="1" indent="-285750">
              <a:lnSpc>
                <a:spcPct val="120000"/>
              </a:lnSpc>
              <a:buClr>
                <a:srgbClr val="51247A"/>
              </a:buClr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Regular expressions</a:t>
            </a:r>
            <a:br>
              <a:rPr lang="en-US" dirty="0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</a:br>
            <a:r>
              <a:rPr lang="en-US" dirty="0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(Pattern detection, Big Data)</a:t>
            </a:r>
          </a:p>
          <a:p>
            <a:pPr marL="465750" lvl="1" indent="-285750">
              <a:lnSpc>
                <a:spcPct val="120000"/>
              </a:lnSpc>
              <a:buClr>
                <a:srgbClr val="51247A"/>
              </a:buClr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Annotation and Classification</a:t>
            </a:r>
            <a:br>
              <a:rPr lang="en-US" dirty="0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</a:br>
            <a:r>
              <a:rPr lang="en-US" dirty="0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(Rich Data, Machine Learning, beyond language)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2A0BB868-6A8B-A923-C46D-905D75D08A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88619" y="2780928"/>
            <a:ext cx="5220000" cy="3024336"/>
          </a:xfrm>
          <a:ln w="28575">
            <a:solidFill>
              <a:srgbClr val="51247A"/>
            </a:solidFill>
          </a:ln>
        </p:spPr>
        <p:txBody>
          <a:bodyPr>
            <a:normAutofit/>
          </a:bodyPr>
          <a:lstStyle/>
          <a:p>
            <a:pPr lvl="1" indent="0">
              <a:lnSpc>
                <a:spcPct val="120000"/>
              </a:lnSpc>
              <a:buClr>
                <a:srgbClr val="51247A"/>
              </a:buClr>
              <a:buNone/>
            </a:pPr>
            <a:r>
              <a:rPr lang="en-US" b="1" dirty="0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Intensive Methods in the post AI Paradigm</a:t>
            </a:r>
          </a:p>
          <a:p>
            <a:pPr marL="465750" lvl="1" indent="-285750">
              <a:lnSpc>
                <a:spcPct val="120000"/>
              </a:lnSpc>
              <a:buClr>
                <a:srgbClr val="51247A"/>
              </a:buClr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Improved efficiency via AI</a:t>
            </a:r>
            <a:br>
              <a:rPr lang="en-US" dirty="0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</a:br>
            <a:r>
              <a:rPr lang="en-US" dirty="0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(applicable for all traditional workflows)</a:t>
            </a:r>
          </a:p>
          <a:p>
            <a:pPr marL="465750" lvl="1" indent="-285750">
              <a:lnSpc>
                <a:spcPct val="120000"/>
              </a:lnSpc>
              <a:buClr>
                <a:srgbClr val="51247A"/>
              </a:buClr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involved in analysis itself!</a:t>
            </a:r>
          </a:p>
          <a:p>
            <a:pPr marL="465750" lvl="1" indent="-285750">
              <a:lnSpc>
                <a:spcPct val="120000"/>
              </a:lnSpc>
              <a:buClr>
                <a:srgbClr val="51247A"/>
              </a:buClr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Going beyond </a:t>
            </a:r>
            <a:r>
              <a:rPr lang="en-US" b="1" dirty="0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</a:t>
            </a:r>
            <a:r>
              <a:rPr lang="en-US" dirty="0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!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B1B5EB5-AE0E-4489-2CCC-048608A8DE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6" y="1052736"/>
            <a:ext cx="10801350" cy="792088"/>
          </a:xfrm>
        </p:spPr>
        <p:txBody>
          <a:bodyPr anchor="ctr">
            <a:normAutofit/>
          </a:bodyPr>
          <a:lstStyle/>
          <a:p>
            <a:r>
              <a:rPr lang="en-US" sz="36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Traditional and Post-AI </a:t>
            </a:r>
            <a:r>
              <a:rPr lang="en-AU" b="1" dirty="0"/>
              <a:t>Data-Intensive Paradigms</a:t>
            </a:r>
            <a:endParaRPr lang="en-US" sz="360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6E058AC-A31E-208D-229B-5CCAFB587650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 anchor="ctr">
            <a:normAutofit/>
          </a:bodyPr>
          <a:lstStyle/>
          <a:p>
            <a:pPr lvl="0">
              <a:spcAft>
                <a:spcPts val="600"/>
              </a:spcAft>
            </a:pPr>
            <a:fld id="{86CB4B4D-7CA3-9044-876B-883B54F8677D}" type="slidenum">
              <a:rPr lang="uk-UA"/>
              <a:pPr lvl="0">
                <a:spcAft>
                  <a:spcPts val="600"/>
                </a:spcAft>
              </a:pPr>
              <a:t>3</a:t>
            </a:fld>
            <a:endParaRPr lang="uk-UA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76B201E1-36AB-9C5D-E86B-65336ED906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00550" y="6524624"/>
            <a:ext cx="3384667" cy="333375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999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Martin Schweinberger, University of Queensland</a:t>
            </a:r>
            <a:br>
              <a:rPr lang="en-US" dirty="0">
                <a:solidFill>
                  <a:srgbClr val="999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</a:br>
            <a:r>
              <a:rPr lang="en-US" dirty="0">
                <a:solidFill>
                  <a:srgbClr val="999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APCLC2026, Toyama, Japan</a:t>
            </a:r>
            <a:endParaRPr lang="en-AU" dirty="0"/>
          </a:p>
        </p:txBody>
      </p:sp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5D8010AE-874A-8909-A6B1-4ABA57EFAAE4}"/>
              </a:ext>
            </a:extLst>
          </p:cNvPr>
          <p:cNvSpPr txBox="1">
            <a:spLocks/>
          </p:cNvSpPr>
          <p:nvPr/>
        </p:nvSpPr>
        <p:spPr>
          <a:xfrm>
            <a:off x="695327" y="1699200"/>
            <a:ext cx="10772776" cy="869060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None/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000" indent="-179388" algn="l" defTabSz="914400" rtl="0" eaLnBrk="1" latinLnBrk="0" hangingPunct="1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60000" indent="-179388" algn="l" defTabSz="914400" rtl="0" eaLnBrk="1" latinLnBrk="0" hangingPunct="1">
              <a:lnSpc>
                <a:spcPct val="11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Arial" panose="020B0604020202020204" pitchFamily="34" charset="0"/>
              <a:buChar char="­"/>
              <a:defRPr lang="en-US" sz="18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40000" indent="-179388" algn="l" defTabSz="914400" rtl="0" eaLnBrk="1" latinLnBrk="0" hangingPunct="1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Char char=""/>
              <a:defRPr lang="en-US" sz="18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None/>
              <a:defRPr lang="en-US" sz="2400" kern="1200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spcBef>
                <a:spcPts val="600"/>
              </a:spcBef>
              <a:spcAft>
                <a:spcPts val="300"/>
              </a:spcAft>
              <a:buFont typeface="Arial" pitchFamily="34" charset="0"/>
              <a:buNone/>
              <a:defRPr lang="en-AU" sz="2000" b="1" kern="1200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5000"/>
              </a:lnSpc>
            </a:pPr>
            <a:r>
              <a:rPr lang="en-US" dirty="0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Data-intensive methods can enhance sociolinguistic and </a:t>
            </a:r>
            <a:r>
              <a:rPr lang="en-US" dirty="0" err="1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sociopragmatic</a:t>
            </a:r>
            <a:r>
              <a:rPr lang="en-US" dirty="0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research by either improving traditional paradigm of doing research (but more effectively and at scale) BUT it can also go beyond what we where able to do. 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18" name="Text Placeholder 7">
            <a:extLst>
              <a:ext uri="{FF2B5EF4-FFF2-40B4-BE49-F238E27FC236}">
                <a16:creationId xmlns:a16="http://schemas.microsoft.com/office/drawing/2014/main" id="{30A65924-58E5-7131-3CA2-A6ADF2BEB81D}"/>
              </a:ext>
            </a:extLst>
          </p:cNvPr>
          <p:cNvSpPr txBox="1">
            <a:spLocks/>
          </p:cNvSpPr>
          <p:nvPr/>
        </p:nvSpPr>
        <p:spPr>
          <a:xfrm>
            <a:off x="695400" y="6013856"/>
            <a:ext cx="10772776" cy="65550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None/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000" indent="-179388" algn="l" defTabSz="914400" rtl="0" eaLnBrk="1" latinLnBrk="0" hangingPunct="1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60000" indent="-179388" algn="l" defTabSz="914400" rtl="0" eaLnBrk="1" latinLnBrk="0" hangingPunct="1">
              <a:lnSpc>
                <a:spcPct val="11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Arial" panose="020B0604020202020204" pitchFamily="34" charset="0"/>
              <a:buChar char="­"/>
              <a:defRPr lang="en-US" sz="18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40000" indent="-179388" algn="l" defTabSz="914400" rtl="0" eaLnBrk="1" latinLnBrk="0" hangingPunct="1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Char char=""/>
              <a:defRPr lang="en-US" sz="18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None/>
              <a:defRPr lang="en-US" sz="2400" kern="1200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spcBef>
                <a:spcPts val="600"/>
              </a:spcBef>
              <a:spcAft>
                <a:spcPts val="300"/>
              </a:spcAft>
              <a:buFont typeface="Arial" pitchFamily="34" charset="0"/>
              <a:buNone/>
              <a:defRPr lang="en-AU" sz="2000" b="1" kern="1200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25000"/>
              </a:lnSpc>
            </a:pPr>
            <a:r>
              <a:rPr lang="en-US" dirty="0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Going beyond FORM allows us to do research at scale that was previously restricted to close reading!</a:t>
            </a:r>
            <a:endParaRPr lang="en-US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2621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89F3FB-14A8-2F48-A9D5-80E67BEDD2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BD4AA28-F0B2-60B9-4BC7-AA335C82DC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5326" y="2639553"/>
            <a:ext cx="3960514" cy="565898"/>
          </a:xfrm>
        </p:spPr>
        <p:txBody>
          <a:bodyPr>
            <a:noAutofit/>
          </a:bodyPr>
          <a:lstStyle/>
          <a:p>
            <a:r>
              <a:rPr lang="en-US" sz="2000" b="1" dirty="0">
                <a:solidFill>
                  <a:srgbClr val="4085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Corpus Linguistics</a:t>
            </a:r>
            <a:br>
              <a:rPr lang="en-US" sz="2000" b="1" dirty="0">
                <a:solidFill>
                  <a:srgbClr val="4085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</a:br>
            <a:r>
              <a:rPr lang="en-US" sz="2000" b="1" dirty="0">
                <a:solidFill>
                  <a:srgbClr val="4085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</a:t>
            </a:r>
            <a:endParaRPr lang="en-US" sz="200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BD09005-293D-2D8F-21EA-DFC1C3B7AD6A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695326" y="3276740"/>
            <a:ext cx="3960514" cy="2960571"/>
          </a:xfrm>
          <a:ln w="28575">
            <a:solidFill>
              <a:srgbClr val="4085C6"/>
            </a:solidFill>
          </a:ln>
        </p:spPr>
        <p:txBody>
          <a:bodyPr>
            <a:normAutofit/>
          </a:bodyPr>
          <a:lstStyle/>
          <a:p>
            <a:pPr marL="465750" lvl="1" indent="-285750">
              <a:lnSpc>
                <a:spcPct val="120000"/>
              </a:lnSpc>
              <a:buClr>
                <a:schemeClr val="accent5"/>
              </a:buClr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accent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Works at scale — millions of words, thousands of texts</a:t>
            </a:r>
          </a:p>
          <a:p>
            <a:pPr marL="465750" lvl="1" indent="-285750">
              <a:lnSpc>
                <a:spcPct val="120000"/>
              </a:lnSpc>
              <a:buClr>
                <a:schemeClr val="accent5"/>
              </a:buClr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accent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Counts, classifies, and distributes linguistic forms</a:t>
            </a:r>
          </a:p>
          <a:p>
            <a:pPr marL="465750" lvl="1" indent="-285750">
              <a:lnSpc>
                <a:spcPct val="120000"/>
              </a:lnSpc>
              <a:buClr>
                <a:schemeClr val="accent5"/>
              </a:buClr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accent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Frequency, collocation, </a:t>
            </a:r>
            <a:r>
              <a:rPr lang="en-US" dirty="0" err="1">
                <a:solidFill>
                  <a:schemeClr val="accent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keyness</a:t>
            </a:r>
            <a:r>
              <a:rPr lang="en-US" dirty="0">
                <a:solidFill>
                  <a:schemeClr val="accent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concordance</a:t>
            </a:r>
          </a:p>
          <a:p>
            <a:pPr marL="465750" lvl="1" indent="-285750">
              <a:lnSpc>
                <a:spcPct val="120000"/>
              </a:lnSpc>
              <a:buClr>
                <a:schemeClr val="accent5"/>
              </a:buClr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accent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Strength: scale, replicability, statistical </a:t>
            </a:r>
            <a:r>
              <a:rPr lang="en-US" dirty="0" err="1">
                <a:solidFill>
                  <a:schemeClr val="accent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rigour</a:t>
            </a:r>
            <a:endParaRPr lang="en-US" dirty="0">
              <a:solidFill>
                <a:schemeClr val="accent5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71B56C2-6F03-3A6E-BE4B-B64E04CF13C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871864" y="2639551"/>
            <a:ext cx="3672408" cy="565899"/>
          </a:xfrm>
        </p:spPr>
        <p:txBody>
          <a:bodyPr/>
          <a:lstStyle/>
          <a:p>
            <a:r>
              <a:rPr lang="en-US" sz="2000" b="1" dirty="0" err="1">
                <a:solidFill>
                  <a:srgbClr val="FFC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Pragmatics|Conversation</a:t>
            </a:r>
            <a:r>
              <a:rPr lang="en-US" sz="2000" b="1" dirty="0">
                <a:solidFill>
                  <a:srgbClr val="FFC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Analysis</a:t>
            </a:r>
            <a:br>
              <a:rPr lang="en-US" sz="2000" b="1" dirty="0">
                <a:solidFill>
                  <a:srgbClr val="FFC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</a:br>
            <a:r>
              <a:rPr lang="en-US" sz="2000" b="1" dirty="0">
                <a:solidFill>
                  <a:srgbClr val="FFC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FUNCTION</a:t>
            </a:r>
            <a:endParaRPr lang="en-US" sz="2000" dirty="0">
              <a:solidFill>
                <a:srgbClr val="FFC000"/>
              </a:solidFill>
            </a:endParaRP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3D4F62C9-5233-1C01-2285-6E43ADE5A7D8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871864" y="3276740"/>
            <a:ext cx="3672408" cy="2960572"/>
          </a:xfrm>
          <a:ln w="28575">
            <a:solidFill>
              <a:srgbClr val="FBB800"/>
            </a:solidFill>
          </a:ln>
        </p:spPr>
        <p:txBody>
          <a:bodyPr>
            <a:normAutofit fontScale="92500" lnSpcReduction="20000"/>
          </a:bodyPr>
          <a:lstStyle/>
          <a:p>
            <a:pPr marL="465750" lvl="1" indent="-285750">
              <a:lnSpc>
                <a:spcPct val="120000"/>
              </a:lnSpc>
              <a:buClr>
                <a:srgbClr val="FFC000"/>
              </a:buClr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rgbClr val="FBB8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Works at depth — individual interactions, fine-grained interpretation</a:t>
            </a:r>
          </a:p>
          <a:p>
            <a:pPr marL="465750" lvl="1" indent="-285750">
              <a:lnSpc>
                <a:spcPct val="120000"/>
              </a:lnSpc>
              <a:buClr>
                <a:srgbClr val="FFC000"/>
              </a:buClr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rgbClr val="FBB8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Asks what speakers are doing with language: how meaning is negotiated</a:t>
            </a:r>
          </a:p>
          <a:p>
            <a:pPr marL="465750" lvl="1" indent="-285750">
              <a:lnSpc>
                <a:spcPct val="120000"/>
              </a:lnSpc>
              <a:buClr>
                <a:srgbClr val="FFC000"/>
              </a:buClr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rgbClr val="FBB8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Sequence, context, implicature, face, social action</a:t>
            </a:r>
          </a:p>
          <a:p>
            <a:pPr marL="465750" lvl="1" indent="-285750">
              <a:lnSpc>
                <a:spcPct val="120000"/>
              </a:lnSpc>
              <a:buClr>
                <a:srgbClr val="FFC000"/>
              </a:buClr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rgbClr val="FBB8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Strength: functional richness, interpretive validity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3C28C5-FC12-20DE-97E9-8380381741D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95327" y="1699200"/>
            <a:ext cx="10772776" cy="869060"/>
          </a:xfrm>
        </p:spPr>
        <p:txBody>
          <a:bodyPr>
            <a:normAutofit/>
          </a:bodyPr>
          <a:lstStyle/>
          <a:p>
            <a:pPr>
              <a:lnSpc>
                <a:spcPct val="125000"/>
              </a:lnSpc>
            </a:pPr>
            <a:r>
              <a:rPr lang="en-US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The discipline has developed powerful methods for describing what is in language data. The harder question is what language is doing.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D03C422-02D3-C8FD-8336-74813A106E0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00550" y="6524624"/>
            <a:ext cx="3384667" cy="333375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999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Martin Schweinberger, University of Queensland</a:t>
            </a:r>
            <a:br>
              <a:rPr lang="en-US" dirty="0">
                <a:solidFill>
                  <a:srgbClr val="999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</a:br>
            <a:r>
              <a:rPr lang="en-US" dirty="0">
                <a:solidFill>
                  <a:srgbClr val="999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APCLC2026, Toyama, Japan</a:t>
            </a:r>
            <a:endParaRPr lang="en-AU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03D9D8C-619C-1636-0253-EE16DAD1C4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 fontScale="90000"/>
          </a:bodyPr>
          <a:lstStyle/>
          <a:p>
            <a:r>
              <a:rPr lang="en-US" sz="36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Corpus linguistics works at scale — but stays at form</a:t>
            </a:r>
            <a:endParaRPr lang="en-US" sz="360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1D6A09C-41E0-B080-DCB6-BA6811A692B3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 anchor="ctr">
            <a:normAutofit/>
          </a:bodyPr>
          <a:lstStyle/>
          <a:p>
            <a:pPr lvl="0">
              <a:spcAft>
                <a:spcPts val="600"/>
              </a:spcAft>
            </a:pPr>
            <a:fld id="{86CB4B4D-7CA3-9044-876B-883B54F8677D}" type="slidenum">
              <a:rPr lang="uk-UA"/>
              <a:pPr lvl="0">
                <a:spcAft>
                  <a:spcPts val="600"/>
                </a:spcAft>
              </a:pPr>
              <a:t>4</a:t>
            </a:fld>
            <a:endParaRPr lang="uk-UA"/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F438198F-8FDE-0F51-B354-01FDAAEBF2C2}"/>
              </a:ext>
            </a:extLst>
          </p:cNvPr>
          <p:cNvSpPr txBox="1">
            <a:spLocks/>
          </p:cNvSpPr>
          <p:nvPr/>
        </p:nvSpPr>
        <p:spPr>
          <a:xfrm>
            <a:off x="695400" y="6308551"/>
            <a:ext cx="10772776" cy="504825"/>
          </a:xfrm>
          <a:prstGeom prst="rect">
            <a:avLst/>
          </a:prstGeom>
        </p:spPr>
        <p:txBody>
          <a:bodyPr vert="horz" lIns="0" tIns="0" rIns="0" bIns="0" rtlCol="0">
            <a:normAutofit fontScale="77500" lnSpcReduction="20000"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None/>
              <a:defRPr lang="en-US" sz="20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612" indent="0" algn="l" defTabSz="914400" rtl="0" eaLnBrk="1" latinLnBrk="0" hangingPunct="1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None/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60000" indent="-179388" algn="l" defTabSz="914400" rtl="0" eaLnBrk="1" latinLnBrk="0" hangingPunct="1">
              <a:lnSpc>
                <a:spcPct val="11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Arial" panose="020B0604020202020204" pitchFamily="34" charset="0"/>
              <a:buChar char="­"/>
              <a:defRPr lang="en-US" sz="18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40000" indent="-179388" algn="l" defTabSz="914400" rtl="0" eaLnBrk="1" latinLnBrk="0" hangingPunct="1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Char char=""/>
              <a:defRPr lang="en-US" sz="18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None/>
              <a:defRPr lang="en-US" sz="2400" kern="1200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spcBef>
                <a:spcPts val="600"/>
              </a:spcBef>
              <a:spcAft>
                <a:spcPts val="300"/>
              </a:spcAft>
              <a:buFont typeface="Arial" pitchFamily="34" charset="0"/>
              <a:buNone/>
              <a:defRPr lang="en-AU" sz="2000" b="1" kern="1200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5000"/>
              </a:lnSpc>
            </a:pPr>
            <a:r>
              <a:rPr lang="en-US" dirty="0">
                <a:solidFill>
                  <a:srgbClr val="5124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makes it possible — for the first time — to ask functional questions at corpus scale. But only if the functional framework is rigorous enough to guide it.</a:t>
            </a:r>
            <a:endParaRPr lang="en-US" dirty="0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699D821B-8666-5C58-1C27-23A0BC0C2BAE}"/>
              </a:ext>
            </a:extLst>
          </p:cNvPr>
          <p:cNvSpPr txBox="1">
            <a:spLocks/>
          </p:cNvSpPr>
          <p:nvPr/>
        </p:nvSpPr>
        <p:spPr>
          <a:xfrm>
            <a:off x="8760296" y="2636912"/>
            <a:ext cx="2880320" cy="56589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None/>
              <a:defRPr lang="en-US" sz="1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180000" indent="-179388" algn="l" defTabSz="914400" rtl="0" eaLnBrk="1" latinLnBrk="0" hangingPunct="1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lang="en-US" sz="1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360000" indent="-179388" algn="l" defTabSz="914400" rtl="0" eaLnBrk="1" latinLnBrk="0" hangingPunct="1">
              <a:lnSpc>
                <a:spcPct val="11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Arial" panose="020B0604020202020204" pitchFamily="34" charset="0"/>
              <a:buChar char="­"/>
              <a:defRPr lang="en-US" sz="12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540000" indent="-179388" algn="l" defTabSz="914400" rtl="0" eaLnBrk="1" latinLnBrk="0" hangingPunct="1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Char char=""/>
              <a:defRPr lang="en-US" sz="12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None/>
              <a:defRPr lang="en-AU" sz="2400" kern="1200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spcBef>
                <a:spcPts val="600"/>
              </a:spcBef>
              <a:spcAft>
                <a:spcPts val="300"/>
              </a:spcAft>
              <a:buFont typeface="Arial" pitchFamily="34" charset="0"/>
              <a:buNone/>
              <a:defRPr lang="en-AU" sz="2000" b="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 sz="2000" b="1" dirty="0">
                <a:solidFill>
                  <a:srgbClr val="00B0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Gap</a:t>
            </a:r>
            <a:br>
              <a:rPr lang="en-AU" sz="2000" b="1" dirty="0">
                <a:solidFill>
                  <a:srgbClr val="00B0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</a:br>
            <a:r>
              <a:rPr lang="en-AU" sz="2000" b="1" dirty="0">
                <a:solidFill>
                  <a:srgbClr val="00B0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OPPORTUNITY (AI)</a:t>
            </a:r>
            <a:endParaRPr lang="en-AU" sz="2000" dirty="0">
              <a:solidFill>
                <a:srgbClr val="00B050"/>
              </a:solidFill>
            </a:endParaRPr>
          </a:p>
        </p:txBody>
      </p:sp>
      <p:sp>
        <p:nvSpPr>
          <p:cNvPr id="7" name="Content Placeholder 10">
            <a:extLst>
              <a:ext uri="{FF2B5EF4-FFF2-40B4-BE49-F238E27FC236}">
                <a16:creationId xmlns:a16="http://schemas.microsoft.com/office/drawing/2014/main" id="{8F74C0F7-959B-CF91-78A2-1F16711B04CC}"/>
              </a:ext>
            </a:extLst>
          </p:cNvPr>
          <p:cNvSpPr txBox="1">
            <a:spLocks/>
          </p:cNvSpPr>
          <p:nvPr/>
        </p:nvSpPr>
        <p:spPr>
          <a:xfrm>
            <a:off x="8760296" y="3284983"/>
            <a:ext cx="3240360" cy="2952327"/>
          </a:xfrm>
          <a:prstGeom prst="rect">
            <a:avLst/>
          </a:prstGeom>
          <a:ln w="28575">
            <a:solidFill>
              <a:srgbClr val="2EA836"/>
            </a:solidFill>
          </a:ln>
        </p:spPr>
        <p:txBody>
          <a:bodyPr vert="horz" lIns="0" tIns="0" rIns="0" bIns="0" rtlCol="0">
            <a:normAutofit lnSpcReduction="10000"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None/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000" indent="-179388" algn="l" defTabSz="914400" rtl="0" eaLnBrk="1" latinLnBrk="0" hangingPunct="1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60000" indent="-179388" algn="l" defTabSz="914400" rtl="0" eaLnBrk="1" latinLnBrk="0" hangingPunct="1">
              <a:lnSpc>
                <a:spcPct val="11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Arial" panose="020B0604020202020204" pitchFamily="34" charset="0"/>
              <a:buChar char="­"/>
              <a:defRPr lang="en-US" sz="18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40000" indent="-179388" algn="l" defTabSz="914400" rtl="0" eaLnBrk="1" latinLnBrk="0" hangingPunct="1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Char char=""/>
              <a:defRPr lang="en-US" sz="18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None/>
              <a:defRPr lang="en-AU" sz="2400" kern="1200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spcBef>
                <a:spcPts val="600"/>
              </a:spcBef>
              <a:spcAft>
                <a:spcPts val="300"/>
              </a:spcAft>
              <a:buFont typeface="Arial" pitchFamily="34" charset="0"/>
              <a:buNone/>
              <a:defRPr lang="en-AU" sz="2000" b="1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65750" lvl="1" indent="-285750">
              <a:lnSpc>
                <a:spcPct val="120000"/>
              </a:lnSpc>
              <a:buClr>
                <a:srgbClr val="2EA836"/>
              </a:buClr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rgbClr val="00B0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Scale without function: we know how often "idiot" appears; we do not know whether it is banter or abuse</a:t>
            </a:r>
          </a:p>
          <a:p>
            <a:pPr marL="465750" lvl="1" indent="-285750">
              <a:lnSpc>
                <a:spcPct val="120000"/>
              </a:lnSpc>
              <a:buClr>
                <a:srgbClr val="2EA836"/>
              </a:buClr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rgbClr val="00B0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Function without scale: we understand the pragmatics of one interaction; we cannot see the population-level pattern</a:t>
            </a:r>
          </a:p>
        </p:txBody>
      </p:sp>
    </p:spTree>
    <p:extLst>
      <p:ext uri="{BB962C8B-B14F-4D97-AF65-F5344CB8AC3E}">
        <p14:creationId xmlns:p14="http://schemas.microsoft.com/office/powerpoint/2010/main" val="2584634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17939F-D8A5-4D6A-5A88-E43F70F182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Content Placeholder 19">
            <a:extLst>
              <a:ext uri="{FF2B5EF4-FFF2-40B4-BE49-F238E27FC236}">
                <a16:creationId xmlns:a16="http://schemas.microsoft.com/office/drawing/2014/main" id="{7BF9216C-7A5A-AB3E-75A1-8E3B466300FA}"/>
              </a:ext>
            </a:extLst>
          </p:cNvPr>
          <p:cNvPicPr>
            <a:picLocks noGrp="1" noChangeAspect="1"/>
          </p:cNvPicPr>
          <p:nvPr>
            <p:ph sz="quarter" idx="17"/>
          </p:nvPr>
        </p:nvPicPr>
        <p:blipFill>
          <a:blip r:embed="rId3"/>
          <a:stretch>
            <a:fillRect/>
          </a:stretch>
        </p:blipFill>
        <p:spPr>
          <a:xfrm>
            <a:off x="695325" y="2380266"/>
            <a:ext cx="5219700" cy="2488894"/>
          </a:xfrm>
          <a:prstGeom prst="rect">
            <a:avLst/>
          </a:prstGeom>
        </p:spPr>
      </p:pic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6BB863A3-D70A-A8FE-4E5B-3FCACABAEAB8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279510" y="2381433"/>
            <a:ext cx="5577129" cy="4137737"/>
          </a:xfrm>
          <a:solidFill>
            <a:schemeClr val="bg1">
              <a:lumMod val="95000"/>
            </a:schemeClr>
          </a:solidFill>
          <a:ln w="28575">
            <a:noFill/>
          </a:ln>
        </p:spPr>
        <p:txBody>
          <a:bodyPr>
            <a:normAutofit fontScale="92500" lnSpcReduction="20000"/>
          </a:bodyPr>
          <a:lstStyle/>
          <a:p>
            <a:pPr lvl="1" indent="0">
              <a:lnSpc>
                <a:spcPct val="120000"/>
              </a:lnSpc>
              <a:buClr>
                <a:srgbClr val="FFC000"/>
              </a:buClr>
              <a:buNone/>
            </a:pPr>
            <a:r>
              <a:rPr lang="en-US" b="1" dirty="0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Close reading sees the tile</a:t>
            </a:r>
          </a:p>
          <a:p>
            <a:pPr lvl="1" indent="0">
              <a:lnSpc>
                <a:spcPct val="120000"/>
              </a:lnSpc>
              <a:buClr>
                <a:srgbClr val="FFC000"/>
              </a:buClr>
              <a:buNone/>
            </a:pPr>
            <a:r>
              <a:rPr lang="en-US" dirty="0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individual text, interaction, or utterance yields rich interpretation. But the analyst cannot see beyond the cases in front of them.</a:t>
            </a:r>
          </a:p>
          <a:p>
            <a:pPr lvl="1" indent="0">
              <a:lnSpc>
                <a:spcPct val="120000"/>
              </a:lnSpc>
              <a:buClr>
                <a:srgbClr val="FFC000"/>
              </a:buClr>
              <a:buNone/>
            </a:pPr>
            <a:r>
              <a:rPr lang="en-US" b="1" dirty="0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Distant reading sees the image</a:t>
            </a:r>
          </a:p>
          <a:p>
            <a:pPr lvl="1" indent="0">
              <a:lnSpc>
                <a:spcPct val="120000"/>
              </a:lnSpc>
              <a:buClr>
                <a:srgbClr val="FFC000"/>
              </a:buClr>
              <a:buNone/>
            </a:pPr>
            <a:r>
              <a:rPr lang="en-US" dirty="0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Moretti showed that literary genres rise and fall over decades — the Western dominated the first half of the 20th century and then almost disappeared. This pattern is invisible from any individual film or novel.</a:t>
            </a:r>
          </a:p>
          <a:p>
            <a:pPr lvl="1" indent="0">
              <a:lnSpc>
                <a:spcPct val="120000"/>
              </a:lnSpc>
              <a:buClr>
                <a:srgbClr val="FFC000"/>
              </a:buClr>
              <a:buNone/>
            </a:pPr>
            <a:r>
              <a:rPr lang="en-US" b="1" dirty="0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same logic applies to pragmatics</a:t>
            </a:r>
          </a:p>
          <a:p>
            <a:pPr lvl="1" indent="0">
              <a:lnSpc>
                <a:spcPct val="120000"/>
              </a:lnSpc>
              <a:buClr>
                <a:srgbClr val="FFC000"/>
              </a:buClr>
              <a:buNone/>
            </a:pPr>
            <a:r>
              <a:rPr lang="en-US" dirty="0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does the line between banter and abuse shift across communities, platforms, and time? Individual cases cannot answer this. A corpus of hundreds of thousands of interactions — annotated for pragmatic function — can.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CBC0619-103F-A572-473B-E75FB2F4A63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77500" lnSpcReduction="20000"/>
          </a:bodyPr>
          <a:lstStyle/>
          <a:p>
            <a:pPr>
              <a:lnSpc>
                <a:spcPct val="125000"/>
              </a:lnSpc>
            </a:pPr>
            <a:r>
              <a:rPr lang="en-US" b="0" dirty="0">
                <a:solidFill>
                  <a:srgbClr val="999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"Instead of concrete works, a more abstract view: models, systems, series. And yes, the great unread." Franco Moretti, Distant Reading (2013)</a:t>
            </a:r>
            <a:endParaRPr lang="en-US" b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CD5E75E-EF15-D6DA-DA69-A050280719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6" y="1052736"/>
            <a:ext cx="11496674" cy="469056"/>
          </a:xfrm>
        </p:spPr>
        <p:txBody>
          <a:bodyPr anchor="ctr">
            <a:normAutofit fontScale="90000"/>
          </a:bodyPr>
          <a:lstStyle/>
          <a:p>
            <a:r>
              <a:rPr lang="en-US" sz="36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Scale reveals what close reading cannot — Moretti's distant reading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739BFC0-D4BF-DE6E-A74E-FCD00FDDA1DB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 anchor="ctr">
            <a:normAutofit/>
          </a:bodyPr>
          <a:lstStyle/>
          <a:p>
            <a:pPr lvl="0">
              <a:spcAft>
                <a:spcPts val="600"/>
              </a:spcAft>
            </a:pPr>
            <a:fld id="{86CB4B4D-7CA3-9044-876B-883B54F8677D}" type="slidenum">
              <a:rPr lang="uk-UA"/>
              <a:pPr lvl="0">
                <a:spcAft>
                  <a:spcPts val="600"/>
                </a:spcAft>
              </a:pPr>
              <a:t>5</a:t>
            </a:fld>
            <a:endParaRPr lang="uk-UA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DB2A84C9-B495-3E21-61B2-0056BDE4035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00550" y="6524624"/>
            <a:ext cx="3384667" cy="333375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999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Martin Schweinberger, University of Queensland</a:t>
            </a:r>
            <a:br>
              <a:rPr lang="en-US" dirty="0">
                <a:solidFill>
                  <a:srgbClr val="999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</a:br>
            <a:r>
              <a:rPr lang="en-US" dirty="0">
                <a:solidFill>
                  <a:srgbClr val="999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APCLC2026, Toyama, Japan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612348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25E145-FFB7-403F-3B9B-236B716A45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03EBF24B-2EFA-1EE3-77BE-AE9CE9A92396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279510" y="2381433"/>
            <a:ext cx="5577129" cy="4137737"/>
          </a:xfrm>
          <a:solidFill>
            <a:schemeClr val="bg1">
              <a:lumMod val="95000"/>
            </a:schemeClr>
          </a:solidFill>
          <a:ln w="28575">
            <a:noFill/>
          </a:ln>
        </p:spPr>
        <p:txBody>
          <a:bodyPr>
            <a:normAutofit fontScale="92500" lnSpcReduction="20000"/>
          </a:bodyPr>
          <a:lstStyle/>
          <a:p>
            <a:pPr lvl="1" indent="0">
              <a:lnSpc>
                <a:spcPct val="120000"/>
              </a:lnSpc>
              <a:buClr>
                <a:srgbClr val="FFC000"/>
              </a:buClr>
              <a:buNone/>
            </a:pPr>
            <a:r>
              <a:rPr lang="en-US" b="1" dirty="0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Close reading sees the tile</a:t>
            </a:r>
          </a:p>
          <a:p>
            <a:pPr lvl="1" indent="0">
              <a:lnSpc>
                <a:spcPct val="120000"/>
              </a:lnSpc>
              <a:buClr>
                <a:srgbClr val="FFC000"/>
              </a:buClr>
              <a:buNone/>
            </a:pPr>
            <a:r>
              <a:rPr lang="en-US" dirty="0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individual text, interaction, or utterance yields rich interpretation. But the analyst cannot see beyond the cases in front of them.</a:t>
            </a:r>
          </a:p>
          <a:p>
            <a:pPr lvl="1" indent="0">
              <a:lnSpc>
                <a:spcPct val="120000"/>
              </a:lnSpc>
              <a:buClr>
                <a:srgbClr val="FFC000"/>
              </a:buClr>
              <a:buNone/>
            </a:pPr>
            <a:r>
              <a:rPr lang="en-US" b="1" dirty="0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Distant reading sees the image</a:t>
            </a:r>
          </a:p>
          <a:p>
            <a:pPr lvl="1" indent="0">
              <a:lnSpc>
                <a:spcPct val="120000"/>
              </a:lnSpc>
              <a:buClr>
                <a:srgbClr val="FFC000"/>
              </a:buClr>
              <a:buNone/>
            </a:pPr>
            <a:r>
              <a:rPr lang="en-US" dirty="0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Moretti showed that literary genres rise and fall over decades — the Western dominated the first half of the 20th century and then almost disappeared. This pattern is invisible from any individual film or novel.</a:t>
            </a:r>
          </a:p>
          <a:p>
            <a:pPr lvl="1" indent="0">
              <a:lnSpc>
                <a:spcPct val="120000"/>
              </a:lnSpc>
              <a:buClr>
                <a:srgbClr val="FFC000"/>
              </a:buClr>
              <a:buNone/>
            </a:pPr>
            <a:r>
              <a:rPr lang="en-US" b="1" dirty="0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same logic applies to pragmatics</a:t>
            </a:r>
          </a:p>
          <a:p>
            <a:pPr lvl="1" indent="0">
              <a:lnSpc>
                <a:spcPct val="120000"/>
              </a:lnSpc>
              <a:buClr>
                <a:srgbClr val="FFC000"/>
              </a:buClr>
              <a:buNone/>
            </a:pPr>
            <a:r>
              <a:rPr lang="en-US" dirty="0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does the line between banter and abuse shift across communities, platforms, and time? Individual cases cannot answer this. A corpus of hundreds of thousands of interactions — annotated for pragmatic function — can.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2C2B716-E255-A157-E742-E50E56B3638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77500" lnSpcReduction="20000"/>
          </a:bodyPr>
          <a:lstStyle/>
          <a:p>
            <a:pPr>
              <a:lnSpc>
                <a:spcPct val="125000"/>
              </a:lnSpc>
            </a:pPr>
            <a:r>
              <a:rPr lang="en-US" b="0" dirty="0">
                <a:solidFill>
                  <a:srgbClr val="999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"Instead of concrete works, a more abstract view: models, systems, series. And yes, the great unread." Franco Moretti, Distant Reading (2013)</a:t>
            </a:r>
            <a:endParaRPr lang="en-US" b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940EC81-51BD-6052-9980-2F27EF00AD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6" y="1052736"/>
            <a:ext cx="11496674" cy="469056"/>
          </a:xfrm>
        </p:spPr>
        <p:txBody>
          <a:bodyPr anchor="ctr">
            <a:normAutofit fontScale="90000"/>
          </a:bodyPr>
          <a:lstStyle/>
          <a:p>
            <a:r>
              <a:rPr lang="en-US" sz="36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Scale reveals what close reading cannot — Moretti's distant reading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C60CA52-0AF1-A6C9-069B-9593C6B1B1D5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 anchor="ctr">
            <a:normAutofit/>
          </a:bodyPr>
          <a:lstStyle/>
          <a:p>
            <a:pPr lvl="0">
              <a:spcAft>
                <a:spcPts val="600"/>
              </a:spcAft>
            </a:pPr>
            <a:fld id="{86CB4B4D-7CA3-9044-876B-883B54F8677D}" type="slidenum">
              <a:rPr lang="uk-UA"/>
              <a:pPr lvl="0">
                <a:spcAft>
                  <a:spcPts val="600"/>
                </a:spcAft>
              </a:pPr>
              <a:t>6</a:t>
            </a:fld>
            <a:endParaRPr lang="uk-UA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0F0CA847-C109-D121-B360-5D5210DE702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00550" y="6524624"/>
            <a:ext cx="3384667" cy="333375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999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Martin Schweinberger, University of Queensland</a:t>
            </a:r>
            <a:br>
              <a:rPr lang="en-US" dirty="0">
                <a:solidFill>
                  <a:srgbClr val="999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</a:br>
            <a:r>
              <a:rPr lang="en-US" dirty="0">
                <a:solidFill>
                  <a:srgbClr val="999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APCLC2026, Toyama, Japan</a:t>
            </a:r>
            <a:endParaRPr lang="en-AU" dirty="0"/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73CCB59E-5617-8EBE-EF3E-5CA1788B711B}"/>
              </a:ext>
            </a:extLst>
          </p:cNvPr>
          <p:cNvPicPr>
            <a:picLocks noGrp="1" noChangeAspect="1"/>
          </p:cNvPicPr>
          <p:nvPr>
            <p:ph sz="quarter" idx="17"/>
          </p:nvPr>
        </p:nvPicPr>
        <p:blipFill>
          <a:blip r:embed="rId3"/>
          <a:stretch>
            <a:fillRect/>
          </a:stretch>
        </p:blipFill>
        <p:spPr>
          <a:xfrm>
            <a:off x="695325" y="2924944"/>
            <a:ext cx="5219700" cy="2446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26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E5EA87-6111-7298-7004-62BBBB64D1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DFCFB5D9-4564-9126-7720-1D5450542980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279510" y="2381433"/>
            <a:ext cx="5577129" cy="4137737"/>
          </a:xfrm>
          <a:solidFill>
            <a:schemeClr val="bg1">
              <a:lumMod val="95000"/>
            </a:schemeClr>
          </a:solidFill>
          <a:ln w="28575">
            <a:noFill/>
          </a:ln>
        </p:spPr>
        <p:txBody>
          <a:bodyPr>
            <a:normAutofit fontScale="92500" lnSpcReduction="20000"/>
          </a:bodyPr>
          <a:lstStyle/>
          <a:p>
            <a:pPr lvl="1" indent="0">
              <a:lnSpc>
                <a:spcPct val="120000"/>
              </a:lnSpc>
              <a:buClr>
                <a:srgbClr val="FFC000"/>
              </a:buClr>
              <a:buNone/>
            </a:pPr>
            <a:r>
              <a:rPr lang="en-US" b="1" dirty="0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Close reading sees the tile</a:t>
            </a:r>
          </a:p>
          <a:p>
            <a:pPr lvl="1" indent="0">
              <a:lnSpc>
                <a:spcPct val="120000"/>
              </a:lnSpc>
              <a:buClr>
                <a:srgbClr val="FFC000"/>
              </a:buClr>
              <a:buNone/>
            </a:pPr>
            <a:r>
              <a:rPr lang="en-US" dirty="0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individual text, interaction, or utterance yields rich interpretation. But the analyst cannot see beyond the cases in front of them.</a:t>
            </a:r>
          </a:p>
          <a:p>
            <a:pPr lvl="1" indent="0">
              <a:lnSpc>
                <a:spcPct val="120000"/>
              </a:lnSpc>
              <a:buClr>
                <a:srgbClr val="FFC000"/>
              </a:buClr>
              <a:buNone/>
            </a:pPr>
            <a:r>
              <a:rPr lang="en-US" b="1" dirty="0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Distant reading sees the image</a:t>
            </a:r>
          </a:p>
          <a:p>
            <a:pPr lvl="1" indent="0">
              <a:lnSpc>
                <a:spcPct val="120000"/>
              </a:lnSpc>
              <a:buClr>
                <a:srgbClr val="FFC000"/>
              </a:buClr>
              <a:buNone/>
            </a:pPr>
            <a:r>
              <a:rPr lang="en-US" dirty="0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Moretti showed that literary genres rise and fall over decades — the Western dominated the first half of the 20th century and then almost disappeared. This pattern is invisible from any individual film or novel.</a:t>
            </a:r>
          </a:p>
          <a:p>
            <a:pPr lvl="1" indent="0">
              <a:lnSpc>
                <a:spcPct val="120000"/>
              </a:lnSpc>
              <a:buClr>
                <a:srgbClr val="FFC000"/>
              </a:buClr>
              <a:buNone/>
            </a:pPr>
            <a:r>
              <a:rPr lang="en-US" b="1" dirty="0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same logic applies to pragmatics</a:t>
            </a:r>
          </a:p>
          <a:p>
            <a:pPr lvl="1" indent="0">
              <a:lnSpc>
                <a:spcPct val="120000"/>
              </a:lnSpc>
              <a:buClr>
                <a:srgbClr val="FFC000"/>
              </a:buClr>
              <a:buNone/>
            </a:pPr>
            <a:r>
              <a:rPr lang="en-US" dirty="0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does the line between banter and abuse shift across communities, platforms, and time? Individual cases cannot answer this. A corpus of hundreds of thousands of interactions — annotated for pragmatic function — can.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5A76E23-AFAE-01F2-61A6-C14D7E4248D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77500" lnSpcReduction="20000"/>
          </a:bodyPr>
          <a:lstStyle/>
          <a:p>
            <a:pPr>
              <a:lnSpc>
                <a:spcPct val="125000"/>
              </a:lnSpc>
            </a:pPr>
            <a:r>
              <a:rPr lang="en-US" b="0" dirty="0">
                <a:solidFill>
                  <a:srgbClr val="999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“Instead of concrete works, a more abstract view: models, systems, series. And yes, the great unread.” Franco Moretti, Distant Reading (2013)</a:t>
            </a:r>
            <a:endParaRPr lang="en-US" b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67EBEFC-1E88-CDF7-30EB-AF0611D3C0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6" y="1052736"/>
            <a:ext cx="11496674" cy="469056"/>
          </a:xfrm>
        </p:spPr>
        <p:txBody>
          <a:bodyPr anchor="ctr">
            <a:normAutofit fontScale="90000"/>
          </a:bodyPr>
          <a:lstStyle/>
          <a:p>
            <a:r>
              <a:rPr lang="en-US" sz="36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Scale reveals what close reading cannot — Moretti’s distant reading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FE2B044-AE15-EB86-7795-C5C97504F4C8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 anchor="ctr">
            <a:normAutofit/>
          </a:bodyPr>
          <a:lstStyle/>
          <a:p>
            <a:pPr lvl="0">
              <a:spcAft>
                <a:spcPts val="600"/>
              </a:spcAft>
            </a:pPr>
            <a:fld id="{86CB4B4D-7CA3-9044-876B-883B54F8677D}" type="slidenum">
              <a:rPr lang="uk-UA"/>
              <a:pPr lvl="0">
                <a:spcAft>
                  <a:spcPts val="600"/>
                </a:spcAft>
              </a:pPr>
              <a:t>7</a:t>
            </a:fld>
            <a:endParaRPr lang="uk-UA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910AFDF-9D78-B523-32E8-F428157F88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00550" y="6524624"/>
            <a:ext cx="3384667" cy="333375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999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Martin Schweinberger, University of Queensland</a:t>
            </a:r>
            <a:br>
              <a:rPr lang="en-US" dirty="0">
                <a:solidFill>
                  <a:srgbClr val="999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</a:br>
            <a:r>
              <a:rPr lang="en-US" dirty="0">
                <a:solidFill>
                  <a:srgbClr val="999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APCLC2026, Toyama, Japan</a:t>
            </a:r>
            <a:endParaRPr lang="en-AU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014F50EA-718F-C82A-378E-68CF91AC4B1E}"/>
              </a:ext>
            </a:extLst>
          </p:cNvPr>
          <p:cNvPicPr>
            <a:picLocks noGrp="1" noChangeAspect="1"/>
          </p:cNvPicPr>
          <p:nvPr>
            <p:ph sz="quarter" idx="17"/>
          </p:nvPr>
        </p:nvPicPr>
        <p:blipFill>
          <a:blip r:embed="rId3"/>
          <a:stretch>
            <a:fillRect/>
          </a:stretch>
        </p:blipFill>
        <p:spPr>
          <a:xfrm>
            <a:off x="695325" y="3465049"/>
            <a:ext cx="5219700" cy="2988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9774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81371D-341F-B18C-4313-0EF26615B7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C5A33DB2-C66D-76C8-7921-92F4F2467ABE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279510" y="2526044"/>
            <a:ext cx="5577129" cy="3927292"/>
          </a:xfrm>
          <a:solidFill>
            <a:schemeClr val="accent5">
              <a:lumMod val="20000"/>
              <a:lumOff val="80000"/>
            </a:schemeClr>
          </a:solidFill>
          <a:ln w="28575">
            <a:solidFill>
              <a:schemeClr val="accent5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pPr lvl="1" indent="0">
              <a:lnSpc>
                <a:spcPct val="120000"/>
              </a:lnSpc>
              <a:buClr>
                <a:srgbClr val="FFC000"/>
              </a:buClr>
              <a:buNone/>
            </a:pPr>
            <a:r>
              <a:rPr lang="en-US" b="1" dirty="0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it matters</a:t>
            </a:r>
          </a:p>
          <a:p>
            <a:pPr marL="465750" lvl="1" indent="-285750">
              <a:lnSpc>
                <a:spcPct val="120000"/>
              </a:lnSpc>
              <a:buClr>
                <a:srgbClr val="51247A"/>
              </a:buClr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Content moderation at scale requires automated classifiers — they currently fail at this distinction</a:t>
            </a:r>
          </a:p>
          <a:p>
            <a:pPr marL="465750" lvl="1" indent="-285750">
              <a:lnSpc>
                <a:spcPct val="120000"/>
              </a:lnSpc>
              <a:buClr>
                <a:srgbClr val="51247A"/>
              </a:buClr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Policy relevance: EU Digital Services Act, </a:t>
            </a:r>
            <a:r>
              <a:rPr lang="en-US" dirty="0" err="1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eSafety</a:t>
            </a:r>
            <a:r>
              <a:rPr lang="en-US" dirty="0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Commissioner — regulators need tools that work</a:t>
            </a:r>
          </a:p>
          <a:p>
            <a:pPr marL="465750" lvl="1" indent="-285750">
              <a:lnSpc>
                <a:spcPct val="120000"/>
              </a:lnSpc>
              <a:buClr>
                <a:srgbClr val="51247A"/>
              </a:buClr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Broader gain: a replicable workflow for studying any phenomenon where form underdetermines function</a:t>
            </a:r>
          </a:p>
          <a:p>
            <a:pPr marL="465750" lvl="1" indent="-285750">
              <a:lnSpc>
                <a:spcPct val="120000"/>
              </a:lnSpc>
              <a:buClr>
                <a:srgbClr val="51247A"/>
              </a:buClr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scale reveals: how the banter/abuse boundary shifts across communities, platforms, and time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85CB4BC-7E3C-5428-7E0B-F4327A6BDB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6" y="1052736"/>
            <a:ext cx="11496674" cy="469056"/>
          </a:xfrm>
        </p:spPr>
        <p:txBody>
          <a:bodyPr anchor="ctr">
            <a:normAutofit fontScale="90000"/>
          </a:bodyPr>
          <a:lstStyle/>
          <a:p>
            <a:r>
              <a:rPr lang="en-US" sz="3600" b="1" dirty="0">
                <a:solidFill>
                  <a:srgbClr val="5124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Demonstrating pragmatics at scale: From Banter to Abuse</a:t>
            </a:r>
            <a:endParaRPr lang="en-US" sz="3600" b="1" dirty="0">
              <a:solidFill>
                <a:srgbClr val="51247A"/>
              </a:solidFill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AE00145-D676-03EF-6BBA-E032F4C53799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 anchor="ctr">
            <a:normAutofit/>
          </a:bodyPr>
          <a:lstStyle/>
          <a:p>
            <a:pPr lvl="0">
              <a:spcAft>
                <a:spcPts val="600"/>
              </a:spcAft>
            </a:pPr>
            <a:fld id="{86CB4B4D-7CA3-9044-876B-883B54F8677D}" type="slidenum">
              <a:rPr lang="uk-UA"/>
              <a:pPr lvl="0">
                <a:spcAft>
                  <a:spcPts val="600"/>
                </a:spcAft>
              </a:pPr>
              <a:t>8</a:t>
            </a:fld>
            <a:endParaRPr lang="uk-UA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1F1F2DF-2D77-D598-11E4-F82F21DC3FD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00550" y="6524624"/>
            <a:ext cx="3384667" cy="333375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999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Martin Schweinberger, University of Queensland</a:t>
            </a:r>
            <a:br>
              <a:rPr lang="en-US" dirty="0">
                <a:solidFill>
                  <a:srgbClr val="999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</a:br>
            <a:r>
              <a:rPr lang="en-US" dirty="0">
                <a:solidFill>
                  <a:srgbClr val="999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APCLC2026, Toyama, Japan</a:t>
            </a:r>
            <a:endParaRPr lang="en-AU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E6E92CA-1110-6E7A-61C3-00BA9D0E8C5E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695326" y="2526044"/>
            <a:ext cx="5220000" cy="3927292"/>
          </a:xfrm>
          <a:solidFill>
            <a:schemeClr val="accent5">
              <a:lumMod val="20000"/>
              <a:lumOff val="80000"/>
            </a:schemeClr>
          </a:solidFill>
          <a:ln w="28575">
            <a:solidFill>
              <a:schemeClr val="accent5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pPr marL="180612" lvl="2" indent="0">
              <a:buNone/>
            </a:pPr>
            <a:r>
              <a:rPr lang="en-US" b="1" dirty="0">
                <a:solidFill>
                  <a:srgbClr val="51247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About the idea</a:t>
            </a:r>
          </a:p>
          <a:p>
            <a:pPr lvl="2">
              <a:buClr>
                <a:srgbClr val="51247A"/>
              </a:buClr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rgbClr val="51247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Building on a corpus of social media interactions (Bluesky) containing both banter and abuse</a:t>
            </a:r>
          </a:p>
          <a:p>
            <a:pPr lvl="2">
              <a:buClr>
                <a:srgbClr val="51247A"/>
              </a:buClr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rgbClr val="51247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Develop a pragmatically grounded annotation scheme, e.g., Haugh’s jocular mockery / face threat framework</a:t>
            </a:r>
          </a:p>
          <a:p>
            <a:pPr lvl="2">
              <a:buClr>
                <a:srgbClr val="51247A"/>
              </a:buClr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rgbClr val="51247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Uses network variables (tie strength, community density) to capture the relational context that determines function</a:t>
            </a:r>
          </a:p>
          <a:p>
            <a:pPr lvl="2">
              <a:buClr>
                <a:srgbClr val="51247A"/>
              </a:buClr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rgbClr val="51247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Generate crowd-sourced culture-specific </a:t>
            </a:r>
            <a:r>
              <a:rPr lang="en-US">
                <a:solidFill>
                  <a:srgbClr val="51247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gold-standard datasets — </a:t>
            </a:r>
            <a:r>
              <a:rPr lang="en-US" dirty="0">
                <a:solidFill>
                  <a:srgbClr val="51247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not locked to one gold standard dataset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443C71C-3CE0-2E38-2221-DEA704341CF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95327" y="1699200"/>
            <a:ext cx="10772776" cy="755556"/>
          </a:xfrm>
        </p:spPr>
        <p:txBody>
          <a:bodyPr>
            <a:normAutofit fontScale="62500" lnSpcReduction="20000"/>
          </a:bodyPr>
          <a:lstStyle/>
          <a:p>
            <a:r>
              <a:rPr lang="en-US" dirty="0"/>
              <a:t>Same form — different function</a:t>
            </a:r>
          </a:p>
          <a:p>
            <a:r>
              <a:rPr lang="en-US" dirty="0"/>
              <a:t>"You're an idiot, mate"</a:t>
            </a:r>
            <a:r>
              <a:rPr lang="en-US" dirty="0">
                <a:solidFill>
                  <a:schemeClr val="tx2"/>
                </a:solidFill>
              </a:rPr>
              <a:t>	 	friends watching sport together		</a:t>
            </a:r>
            <a:r>
              <a:rPr lang="en-US" dirty="0">
                <a:solidFill>
                  <a:srgbClr val="2EA836"/>
                </a:solidFill>
              </a:rPr>
              <a:t>→ banter, bonding, affiliation</a:t>
            </a:r>
          </a:p>
          <a:p>
            <a:r>
              <a:rPr lang="en-US" dirty="0"/>
              <a:t>"You're an idiot"</a:t>
            </a:r>
            <a:r>
              <a:rPr lang="en-US" dirty="0">
                <a:solidFill>
                  <a:schemeClr val="tx2"/>
                </a:solidFill>
              </a:rPr>
              <a:t>		directed at a stranger after a political post	</a:t>
            </a:r>
            <a:r>
              <a:rPr lang="en-US" dirty="0">
                <a:solidFill>
                  <a:schemeClr val="accent2"/>
                </a:solidFill>
              </a:rPr>
              <a:t>→ potential abuse, face threat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607125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94468BBD-9AFE-C146-4125-4CCC9F2B6A78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9</a:t>
            </a:fld>
            <a:endParaRPr lang="en-AU" dirty="0"/>
          </a:p>
        </p:txBody>
      </p:sp>
      <p:sp>
        <p:nvSpPr>
          <p:cNvPr id="18" name="Content Placeholder 10">
            <a:extLst>
              <a:ext uri="{FF2B5EF4-FFF2-40B4-BE49-F238E27FC236}">
                <a16:creationId xmlns:a16="http://schemas.microsoft.com/office/drawing/2014/main" id="{652ED220-C189-8FF8-CAD7-E6CD060869E8}"/>
              </a:ext>
            </a:extLst>
          </p:cNvPr>
          <p:cNvSpPr txBox="1">
            <a:spLocks/>
          </p:cNvSpPr>
          <p:nvPr/>
        </p:nvSpPr>
        <p:spPr>
          <a:xfrm>
            <a:off x="8760296" y="1654663"/>
            <a:ext cx="3312368" cy="4137737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rgbClr val="51247A"/>
            </a:solidFill>
          </a:ln>
        </p:spPr>
        <p:txBody>
          <a:bodyPr>
            <a:normAutofit fontScale="92500"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None/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000" indent="-179388" algn="l" defTabSz="914400" rtl="0" eaLnBrk="1" latinLnBrk="0" hangingPunct="1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60000" indent="-179388" algn="l" defTabSz="914400" rtl="0" eaLnBrk="1" latinLnBrk="0" hangingPunct="1">
              <a:lnSpc>
                <a:spcPct val="11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Arial" panose="020B0604020202020204" pitchFamily="34" charset="0"/>
              <a:buChar char="­"/>
              <a:defRPr lang="en-US" sz="18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40000" indent="-179388" algn="l" defTabSz="914400" rtl="0" eaLnBrk="1" latinLnBrk="0" hangingPunct="1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Char char=""/>
              <a:defRPr lang="en-US" sz="18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None/>
              <a:defRPr lang="en-US" sz="2400" kern="1200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spcBef>
                <a:spcPts val="600"/>
              </a:spcBef>
              <a:spcAft>
                <a:spcPts val="300"/>
              </a:spcAft>
              <a:buFont typeface="Arial" pitchFamily="34" charset="0"/>
              <a:buNone/>
              <a:defRPr lang="en-AU" sz="2000" b="1" kern="1200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indent="0">
              <a:lnSpc>
                <a:spcPct val="120000"/>
              </a:lnSpc>
              <a:buClr>
                <a:srgbClr val="FFC000"/>
              </a:buClr>
              <a:buFont typeface="Arial" panose="020B0604020202020204" pitchFamily="34" charset="0"/>
              <a:buNone/>
            </a:pPr>
            <a:r>
              <a:rPr lang="en-US" b="1" dirty="0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Data-Intensive Methods </a:t>
            </a:r>
          </a:p>
          <a:p>
            <a:pPr marL="465750" lvl="1" indent="-285750">
              <a:lnSpc>
                <a:spcPct val="120000"/>
              </a:lnSpc>
              <a:buClr>
                <a:srgbClr val="51247A"/>
              </a:buClr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Allow going beyond form </a:t>
            </a:r>
          </a:p>
          <a:p>
            <a:pPr marL="465750" lvl="1" indent="-285750">
              <a:lnSpc>
                <a:spcPct val="120000"/>
              </a:lnSpc>
              <a:buClr>
                <a:srgbClr val="51247A"/>
              </a:buClr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Perform analyses at scale</a:t>
            </a:r>
          </a:p>
          <a:p>
            <a:pPr marL="465750" lvl="1" indent="-285750">
              <a:lnSpc>
                <a:spcPct val="120000"/>
              </a:lnSpc>
              <a:buClr>
                <a:srgbClr val="51247A"/>
              </a:buClr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Enable seeing patterns invisible in close analyses</a:t>
            </a:r>
          </a:p>
          <a:p>
            <a:pPr marL="465750" lvl="1" indent="-285750">
              <a:lnSpc>
                <a:spcPct val="120000"/>
              </a:lnSpc>
              <a:buClr>
                <a:srgbClr val="51247A"/>
              </a:buClr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Result in computational pipelines (efficient/adaptable)</a:t>
            </a:r>
          </a:p>
          <a:p>
            <a:pPr lvl="1" indent="0">
              <a:lnSpc>
                <a:spcPct val="120000"/>
              </a:lnSpc>
              <a:buClr>
                <a:srgbClr val="FFC000"/>
              </a:buClr>
              <a:buFont typeface="Arial" panose="020B0604020202020204" pitchFamily="34" charset="0"/>
              <a:buNone/>
            </a:pPr>
            <a:endParaRPr lang="en-US" b="1" dirty="0">
              <a:solidFill>
                <a:schemeClr val="accent1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lvl="1" indent="0">
              <a:lnSpc>
                <a:spcPct val="120000"/>
              </a:lnSpc>
              <a:buClr>
                <a:srgbClr val="FFC000"/>
              </a:buClr>
              <a:buFont typeface="Arial" panose="020B0604020202020204" pitchFamily="34" charset="0"/>
              <a:buNone/>
            </a:pPr>
            <a:r>
              <a:rPr lang="en-US" b="1" dirty="0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But…</a:t>
            </a:r>
          </a:p>
          <a:p>
            <a:pPr lvl="1" indent="0">
              <a:lnSpc>
                <a:spcPct val="120000"/>
              </a:lnSpc>
              <a:buClr>
                <a:srgbClr val="FFC000"/>
              </a:buClr>
              <a:buFont typeface="Arial" panose="020B0604020202020204" pitchFamily="34" charset="0"/>
              <a:buNone/>
            </a:pPr>
            <a:r>
              <a:rPr lang="en-US" b="1" dirty="0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They require collaboration and/or training.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BD26F3E-D2C5-87E6-82DC-E7CDBA886A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28758"/>
            <a:ext cx="8652893" cy="576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7078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University of Queensland">
  <a:themeElements>
    <a:clrScheme name="UQ PPT">
      <a:dk1>
        <a:sysClr val="windowText" lastClr="000000"/>
      </a:dk1>
      <a:lt1>
        <a:sysClr val="window" lastClr="FFFFFF"/>
      </a:lt1>
      <a:dk2>
        <a:srgbClr val="999490"/>
      </a:dk2>
      <a:lt2>
        <a:srgbClr val="D7D1CC"/>
      </a:lt2>
      <a:accent1>
        <a:srgbClr val="51247A"/>
      </a:accent1>
      <a:accent2>
        <a:srgbClr val="E62645"/>
      </a:accent2>
      <a:accent3>
        <a:srgbClr val="00A2C7"/>
      </a:accent3>
      <a:accent4>
        <a:srgbClr val="EB602B"/>
      </a:accent4>
      <a:accent5>
        <a:srgbClr val="4085C6"/>
      </a:accent5>
      <a:accent6>
        <a:srgbClr val="2EA836"/>
      </a:accent6>
      <a:hlink>
        <a:srgbClr val="00A2C7"/>
      </a:hlink>
      <a:folHlink>
        <a:srgbClr val="00A2C7"/>
      </a:folHlink>
    </a:clrScheme>
    <a:fontScheme name="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Q PowerPoint Template v4.potx" id="{EB40B91F-2F7C-4628-893D-3539496D6C6A}" vid="{691CE4A2-4C6F-4895-A94C-37E246F52C8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UQ PowerPoint Template v4</Template>
  <TotalTime>346</TotalTime>
  <Words>1470</Words>
  <Application>Microsoft Office PowerPoint</Application>
  <PresentationFormat>Widescreen</PresentationFormat>
  <Paragraphs>120</Paragraphs>
  <Slides>10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Courier New</vt:lpstr>
      <vt:lpstr>Wingdings</vt:lpstr>
      <vt:lpstr>University of Queensland</vt:lpstr>
      <vt:lpstr>Rethinking What Data-Intensive Methods Can Do in Sociolinguistics and Sociopragmatics</vt:lpstr>
      <vt:lpstr>Background</vt:lpstr>
      <vt:lpstr>Traditional and Post-AI Data-Intensive Paradigms</vt:lpstr>
      <vt:lpstr>Corpus linguistics works at scale — but stays at form</vt:lpstr>
      <vt:lpstr>Scale reveals what close reading cannot — Moretti's distant reading</vt:lpstr>
      <vt:lpstr>Scale reveals what close reading cannot — Moretti's distant reading</vt:lpstr>
      <vt:lpstr>Scale reveals what close reading cannot — Moretti’s distant reading</vt:lpstr>
      <vt:lpstr>Demonstrating pragmatics at scale: From Banter to Abuse</vt:lpstr>
      <vt:lpstr>PowerPoint Presentation</vt:lpstr>
      <vt:lpstr>The pipeline is adaptable — and computational basics are free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Rebekah</dc:creator>
  <cp:lastModifiedBy>Martin Schweinberger</cp:lastModifiedBy>
  <cp:revision>38</cp:revision>
  <cp:lastPrinted>2024-02-18T05:59:42Z</cp:lastPrinted>
  <dcterms:created xsi:type="dcterms:W3CDTF">2018-09-28T01:38:30Z</dcterms:created>
  <dcterms:modified xsi:type="dcterms:W3CDTF">2026-09-07T08:05:48Z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0f488380-630a-4f55-a077-a19445e3f360_Enabled">
    <vt:lpwstr>true</vt:lpwstr>
  </property>
  <property fmtid="{D5CDD505-2E9C-101B-9397-08002B2CF9AE}" pid="3" name="MSIP_Label_0f488380-630a-4f55-a077-a19445e3f360_SetDate">
    <vt:lpwstr>2024-02-15T05:26:17Z</vt:lpwstr>
  </property>
  <property fmtid="{D5CDD505-2E9C-101B-9397-08002B2CF9AE}" pid="4" name="MSIP_Label_0f488380-630a-4f55-a077-a19445e3f360_Method">
    <vt:lpwstr>Standard</vt:lpwstr>
  </property>
  <property fmtid="{D5CDD505-2E9C-101B-9397-08002B2CF9AE}" pid="5" name="MSIP_Label_0f488380-630a-4f55-a077-a19445e3f360_Name">
    <vt:lpwstr>OFFICIAL - INTERNAL</vt:lpwstr>
  </property>
  <property fmtid="{D5CDD505-2E9C-101B-9397-08002B2CF9AE}" pid="6" name="MSIP_Label_0f488380-630a-4f55-a077-a19445e3f360_SiteId">
    <vt:lpwstr>b6e377cf-9db3-46cb-91a2-fad9605bb15c</vt:lpwstr>
  </property>
  <property fmtid="{D5CDD505-2E9C-101B-9397-08002B2CF9AE}" pid="7" name="MSIP_Label_0f488380-630a-4f55-a077-a19445e3f360_ActionId">
    <vt:lpwstr>2a543709-c66a-441b-bdb8-99370e6d6ccb</vt:lpwstr>
  </property>
  <property fmtid="{D5CDD505-2E9C-101B-9397-08002B2CF9AE}" pid="8" name="MSIP_Label_0f488380-630a-4f55-a077-a19445e3f360_ContentBits">
    <vt:lpwstr>0</vt:lpwstr>
  </property>
</Properties>
</file>