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444" r:id="rId5"/>
    <p:sldId id="454" r:id="rId6"/>
    <p:sldId id="446" r:id="rId7"/>
    <p:sldId id="447" r:id="rId8"/>
    <p:sldId id="455" r:id="rId9"/>
    <p:sldId id="449" r:id="rId10"/>
    <p:sldId id="448" r:id="rId11"/>
    <p:sldId id="450" r:id="rId12"/>
    <p:sldId id="451" r:id="rId13"/>
    <p:sldId id="452" r:id="rId14"/>
    <p:sldId id="453" r:id="rId15"/>
    <p:sldId id="44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" id="{E8A1D2F9-60A9-4D46-A3B7-162ACAA0253A}">
          <p14:sldIdLst>
            <p14:sldId id="444"/>
            <p14:sldId id="454"/>
            <p14:sldId id="446"/>
            <p14:sldId id="447"/>
            <p14:sldId id="455"/>
            <p14:sldId id="449"/>
            <p14:sldId id="448"/>
            <p14:sldId id="450"/>
            <p14:sldId id="451"/>
            <p14:sldId id="452"/>
            <p14:sldId id="453"/>
            <p14:sldId id="44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5C6"/>
    <a:srgbClr val="51247A"/>
    <a:srgbClr val="962A8B"/>
    <a:srgbClr val="FBB800"/>
    <a:srgbClr val="FFFFFF"/>
    <a:srgbClr val="D7D1CC"/>
    <a:srgbClr val="E62645"/>
    <a:srgbClr val="2EA836"/>
    <a:srgbClr val="D9AC6D"/>
    <a:srgbClr val="EB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D8C03C-1D85-4A76-9784-E23A3512F609}" v="18" dt="2026-08-17T11:08:31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3366" autoAdjust="0"/>
  </p:normalViewPr>
  <p:slideViewPr>
    <p:cSldViewPr showGuides="1">
      <p:cViewPr varScale="1">
        <p:scale>
          <a:sx n="89" d="100"/>
          <a:sy n="89" d="100"/>
        </p:scale>
        <p:origin x="1771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94"/>
    </p:cViewPr>
  </p:sorterViewPr>
  <p:notesViewPr>
    <p:cSldViewPr showGuides="1">
      <p:cViewPr varScale="1">
        <p:scale>
          <a:sx n="84" d="100"/>
          <a:sy n="84" d="100"/>
        </p:scale>
        <p:origin x="302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chweinberger" userId="90c3b6fdff4c5443" providerId="LiveId" clId="{16B467C6-3D5B-4F2A-A3D4-D5D9DBF197BE}"/>
    <pc:docChg chg="undo custSel addSld delSld modSld sldOrd modSection">
      <pc:chgData name="Martin Schweinberger" userId="90c3b6fdff4c5443" providerId="LiveId" clId="{16B467C6-3D5B-4F2A-A3D4-D5D9DBF197BE}" dt="2026-08-17T22:46:15.708" v="4309" actId="20577"/>
      <pc:docMkLst>
        <pc:docMk/>
      </pc:docMkLst>
      <pc:sldChg chg="addSp delSp modSp mod">
        <pc:chgData name="Martin Schweinberger" userId="90c3b6fdff4c5443" providerId="LiveId" clId="{16B467C6-3D5B-4F2A-A3D4-D5D9DBF197BE}" dt="2026-07-31T02:04:12.554" v="125" actId="14100"/>
        <pc:sldMkLst>
          <pc:docMk/>
          <pc:sldMk cId="225302211" sldId="444"/>
        </pc:sldMkLst>
        <pc:spChg chg="mod">
          <ac:chgData name="Martin Schweinberger" userId="90c3b6fdff4c5443" providerId="LiveId" clId="{16B467C6-3D5B-4F2A-A3D4-D5D9DBF197BE}" dt="2026-07-31T02:03:40.461" v="3" actId="14100"/>
          <ac:spMkLst>
            <pc:docMk/>
            <pc:sldMk cId="225302211" sldId="444"/>
            <ac:spMk id="2" creationId="{39E9CB3E-EB21-D176-0766-3CC424D8A979}"/>
          </ac:spMkLst>
        </pc:spChg>
        <pc:spChg chg="add mod">
          <ac:chgData name="Martin Schweinberger" userId="90c3b6fdff4c5443" providerId="LiveId" clId="{16B467C6-3D5B-4F2A-A3D4-D5D9DBF197BE}" dt="2026-07-31T02:04:12.554" v="125" actId="14100"/>
          <ac:spMkLst>
            <pc:docMk/>
            <pc:sldMk cId="225302211" sldId="444"/>
            <ac:spMk id="5" creationId="{1A3A43C9-CC7E-EFAD-CED9-D3F53C196B6B}"/>
          </ac:spMkLst>
        </pc:spChg>
      </pc:sldChg>
      <pc:sldChg chg="delSp modSp mod">
        <pc:chgData name="Martin Schweinberger" userId="90c3b6fdff4c5443" providerId="LiveId" clId="{16B467C6-3D5B-4F2A-A3D4-D5D9DBF197BE}" dt="2026-07-31T02:15:19.093" v="375" actId="478"/>
        <pc:sldMkLst>
          <pc:docMk/>
          <pc:sldMk cId="2171655220" sldId="445"/>
        </pc:sldMkLst>
        <pc:spChg chg="mod">
          <ac:chgData name="Martin Schweinberger" userId="90c3b6fdff4c5443" providerId="LiveId" clId="{16B467C6-3D5B-4F2A-A3D4-D5D9DBF197BE}" dt="2026-07-31T02:14:14.716" v="305" actId="20577"/>
          <ac:spMkLst>
            <pc:docMk/>
            <pc:sldMk cId="2171655220" sldId="445"/>
            <ac:spMk id="2" creationId="{57D6D7BE-FDB8-C585-7E8B-22F446F0744A}"/>
          </ac:spMkLst>
        </pc:spChg>
        <pc:spChg chg="mod">
          <ac:chgData name="Martin Schweinberger" userId="90c3b6fdff4c5443" providerId="LiveId" clId="{16B467C6-3D5B-4F2A-A3D4-D5D9DBF197BE}" dt="2026-07-31T02:15:12.855" v="374" actId="20577"/>
          <ac:spMkLst>
            <pc:docMk/>
            <pc:sldMk cId="2171655220" sldId="445"/>
            <ac:spMk id="4" creationId="{EFE2A23E-1388-BFB5-29D7-58C5FD70F9BF}"/>
          </ac:spMkLst>
        </pc:spChg>
        <pc:spChg chg="mod">
          <ac:chgData name="Martin Schweinberger" userId="90c3b6fdff4c5443" providerId="LiveId" clId="{16B467C6-3D5B-4F2A-A3D4-D5D9DBF197BE}" dt="2026-07-31T02:14:25.630" v="330" actId="20577"/>
          <ac:spMkLst>
            <pc:docMk/>
            <pc:sldMk cId="2171655220" sldId="445"/>
            <ac:spMk id="5" creationId="{AB2934A0-E18E-D6CE-C90C-50A7D1040CF7}"/>
          </ac:spMkLst>
        </pc:spChg>
      </pc:sldChg>
      <pc:sldChg chg="addSp delSp modSp new mod ord">
        <pc:chgData name="Martin Schweinberger" userId="90c3b6fdff4c5443" providerId="LiveId" clId="{16B467C6-3D5B-4F2A-A3D4-D5D9DBF197BE}" dt="2026-08-17T11:05:05.162" v="4186" actId="20577"/>
        <pc:sldMkLst>
          <pc:docMk/>
          <pc:sldMk cId="1237680367" sldId="446"/>
        </pc:sldMkLst>
        <pc:spChg chg="mod">
          <ac:chgData name="Martin Schweinberger" userId="90c3b6fdff4c5443" providerId="LiveId" clId="{16B467C6-3D5B-4F2A-A3D4-D5D9DBF197BE}" dt="2026-08-17T10:58:50.248" v="3858" actId="1076"/>
          <ac:spMkLst>
            <pc:docMk/>
            <pc:sldMk cId="1237680367" sldId="446"/>
            <ac:spMk id="4" creationId="{809952F1-D37A-FA2D-D0D3-DE3020871432}"/>
          </ac:spMkLst>
        </pc:spChg>
        <pc:spChg chg="mod">
          <ac:chgData name="Martin Schweinberger" userId="90c3b6fdff4c5443" providerId="LiveId" clId="{16B467C6-3D5B-4F2A-A3D4-D5D9DBF197BE}" dt="2026-08-17T10:58:59.936" v="3864" actId="20577"/>
          <ac:spMkLst>
            <pc:docMk/>
            <pc:sldMk cId="1237680367" sldId="446"/>
            <ac:spMk id="5" creationId="{A8B707DE-59F1-F16F-3E66-F84F5A2C2974}"/>
          </ac:spMkLst>
        </pc:spChg>
        <pc:spChg chg="mod">
          <ac:chgData name="Martin Schweinberger" userId="90c3b6fdff4c5443" providerId="LiveId" clId="{16B467C6-3D5B-4F2A-A3D4-D5D9DBF197BE}" dt="2026-08-17T11:05:05.162" v="4186" actId="20577"/>
          <ac:spMkLst>
            <pc:docMk/>
            <pc:sldMk cId="1237680367" sldId="446"/>
            <ac:spMk id="7" creationId="{40FB2140-B981-F6BB-44B8-8DAD2540E273}"/>
          </ac:spMkLst>
        </pc:spChg>
        <pc:spChg chg="add mod">
          <ac:chgData name="Martin Schweinberger" userId="90c3b6fdff4c5443" providerId="LiveId" clId="{16B467C6-3D5B-4F2A-A3D4-D5D9DBF197BE}" dt="2026-07-31T02:13:03.587" v="274" actId="14100"/>
          <ac:spMkLst>
            <pc:docMk/>
            <pc:sldMk cId="1237680367" sldId="446"/>
            <ac:spMk id="10" creationId="{22618EB9-69C1-75D8-28BC-752A4842A1E7}"/>
          </ac:spMkLst>
        </pc:spChg>
      </pc:sldChg>
      <pc:sldChg chg="addSp delSp modSp new mod modClrScheme chgLayout">
        <pc:chgData name="Martin Schweinberger" userId="90c3b6fdff4c5443" providerId="LiveId" clId="{16B467C6-3D5B-4F2A-A3D4-D5D9DBF197BE}" dt="2026-08-17T11:11:40.781" v="4286" actId="113"/>
        <pc:sldMkLst>
          <pc:docMk/>
          <pc:sldMk cId="2997805622" sldId="447"/>
        </pc:sldMkLst>
        <pc:spChg chg="add mod ord">
          <ac:chgData name="Martin Schweinberger" userId="90c3b6fdff4c5443" providerId="LiveId" clId="{16B467C6-3D5B-4F2A-A3D4-D5D9DBF197BE}" dt="2026-08-17T11:09:15.473" v="4238" actId="313"/>
          <ac:spMkLst>
            <pc:docMk/>
            <pc:sldMk cId="2997805622" sldId="447"/>
            <ac:spMk id="29" creationId="{56B6AB29-4346-D8E6-DFDB-B66D53BE3E58}"/>
          </ac:spMkLst>
        </pc:spChg>
        <pc:spChg chg="mod">
          <ac:chgData name="Martin Schweinberger" userId="90c3b6fdff4c5443" providerId="LiveId" clId="{16B467C6-3D5B-4F2A-A3D4-D5D9DBF197BE}" dt="2026-08-17T11:09:17.927" v="4241" actId="313"/>
          <ac:spMkLst>
            <pc:docMk/>
            <pc:sldMk cId="2997805622" sldId="447"/>
            <ac:spMk id="30" creationId="{E31C052E-F3F9-777D-3324-ABA152BE9591}"/>
          </ac:spMkLst>
        </pc:spChg>
        <pc:spChg chg="del">
          <ac:chgData name="Martin Schweinberger" userId="90c3b6fdff4c5443" providerId="LiveId" clId="{16B467C6-3D5B-4F2A-A3D4-D5D9DBF197BE}" dt="2026-08-17T11:05:11.927" v="4187" actId="478"/>
          <ac:spMkLst>
            <pc:docMk/>
            <pc:sldMk cId="2997805622" sldId="447"/>
            <ac:spMk id="31" creationId="{0B3183BB-7270-99F7-5B66-F7FD834BD788}"/>
          </ac:spMkLst>
        </pc:spChg>
        <pc:spChg chg="add mod">
          <ac:chgData name="Martin Schweinberger" userId="90c3b6fdff4c5443" providerId="LiveId" clId="{16B467C6-3D5B-4F2A-A3D4-D5D9DBF197BE}" dt="2026-08-17T11:11:40.781" v="4286" actId="113"/>
          <ac:spMkLst>
            <pc:docMk/>
            <pc:sldMk cId="2997805622" sldId="447"/>
            <ac:spMk id="35" creationId="{9CF7771B-0837-6881-3E3A-E2A427721E44}"/>
          </ac:spMkLst>
        </pc:spChg>
        <pc:cxnChg chg="add mod">
          <ac:chgData name="Martin Schweinberger" userId="90c3b6fdff4c5443" providerId="LiveId" clId="{16B467C6-3D5B-4F2A-A3D4-D5D9DBF197BE}" dt="2026-07-31T02:19:17.929" v="442" actId="1076"/>
          <ac:cxnSpMkLst>
            <pc:docMk/>
            <pc:sldMk cId="2997805622" sldId="447"/>
            <ac:cxnSpMk id="33" creationId="{8D45E11C-6A53-9E7C-3570-97F9643E0956}"/>
          </ac:cxnSpMkLst>
        </pc:cxnChg>
      </pc:sldChg>
      <pc:sldChg chg="addSp delSp modSp add mod">
        <pc:chgData name="Martin Schweinberger" userId="90c3b6fdff4c5443" providerId="LiveId" clId="{16B467C6-3D5B-4F2A-A3D4-D5D9DBF197BE}" dt="2026-08-17T03:40:04.668" v="2882" actId="948"/>
        <pc:sldMkLst>
          <pc:docMk/>
          <pc:sldMk cId="3186464177" sldId="448"/>
        </pc:sldMkLst>
        <pc:spChg chg="mod">
          <ac:chgData name="Martin Schweinberger" userId="90c3b6fdff4c5443" providerId="LiveId" clId="{16B467C6-3D5B-4F2A-A3D4-D5D9DBF197BE}" dt="2026-07-31T02:27:07.269" v="584" actId="14100"/>
          <ac:spMkLst>
            <pc:docMk/>
            <pc:sldMk cId="3186464177" sldId="448"/>
            <ac:spMk id="4" creationId="{5DAC6CDC-AEF9-2874-8E50-A2481B7BEFEB}"/>
          </ac:spMkLst>
        </pc:spChg>
        <pc:spChg chg="mod">
          <ac:chgData name="Martin Schweinberger" userId="90c3b6fdff4c5443" providerId="LiveId" clId="{16B467C6-3D5B-4F2A-A3D4-D5D9DBF197BE}" dt="2026-07-31T02:28:42.424" v="722"/>
          <ac:spMkLst>
            <pc:docMk/>
            <pc:sldMk cId="3186464177" sldId="448"/>
            <ac:spMk id="5" creationId="{72EDDB84-088A-1F74-B387-91BBA2EA1BA4}"/>
          </ac:spMkLst>
        </pc:spChg>
        <pc:spChg chg="add mod">
          <ac:chgData name="Martin Schweinberger" userId="90c3b6fdff4c5443" providerId="LiveId" clId="{16B467C6-3D5B-4F2A-A3D4-D5D9DBF197BE}" dt="2026-07-31T02:27:15.852" v="586" actId="1076"/>
          <ac:spMkLst>
            <pc:docMk/>
            <pc:sldMk cId="3186464177" sldId="448"/>
            <ac:spMk id="8" creationId="{F898F83A-88CA-260E-5128-3942D0F497BD}"/>
          </ac:spMkLst>
        </pc:spChg>
        <pc:spChg chg="add mod">
          <ac:chgData name="Martin Schweinberger" userId="90c3b6fdff4c5443" providerId="LiveId" clId="{16B467C6-3D5B-4F2A-A3D4-D5D9DBF197BE}" dt="2026-07-31T02:27:11.904" v="585" actId="1076"/>
          <ac:spMkLst>
            <pc:docMk/>
            <pc:sldMk cId="3186464177" sldId="448"/>
            <ac:spMk id="9" creationId="{6237206B-933F-AD2E-BCA4-8454C1050F1C}"/>
          </ac:spMkLst>
        </pc:spChg>
        <pc:spChg chg="mod">
          <ac:chgData name="Martin Schweinberger" userId="90c3b6fdff4c5443" providerId="LiveId" clId="{16B467C6-3D5B-4F2A-A3D4-D5D9DBF197BE}" dt="2026-07-31T02:29:16.956" v="725" actId="207"/>
          <ac:spMkLst>
            <pc:docMk/>
            <pc:sldMk cId="3186464177" sldId="448"/>
            <ac:spMk id="10" creationId="{58A6E820-036C-5966-7CD8-9FB57C7B9292}"/>
          </ac:spMkLst>
        </pc:spChg>
        <pc:spChg chg="add mod">
          <ac:chgData name="Martin Schweinberger" userId="90c3b6fdff4c5443" providerId="LiveId" clId="{16B467C6-3D5B-4F2A-A3D4-D5D9DBF197BE}" dt="2026-07-31T02:28:26.181" v="721" actId="6549"/>
          <ac:spMkLst>
            <pc:docMk/>
            <pc:sldMk cId="3186464177" sldId="448"/>
            <ac:spMk id="12" creationId="{5E635E04-77E8-5C32-0B62-EC088B3ABBAE}"/>
          </ac:spMkLst>
        </pc:spChg>
        <pc:spChg chg="add mod">
          <ac:chgData name="Martin Schweinberger" userId="90c3b6fdff4c5443" providerId="LiveId" clId="{16B467C6-3D5B-4F2A-A3D4-D5D9DBF197BE}" dt="2026-07-31T02:27:44.946" v="666" actId="20577"/>
          <ac:spMkLst>
            <pc:docMk/>
            <pc:sldMk cId="3186464177" sldId="448"/>
            <ac:spMk id="14" creationId="{2793437B-65EA-3706-8EBF-459B53FE86F1}"/>
          </ac:spMkLst>
        </pc:spChg>
        <pc:spChg chg="add mod">
          <ac:chgData name="Martin Schweinberger" userId="90c3b6fdff4c5443" providerId="LiveId" clId="{16B467C6-3D5B-4F2A-A3D4-D5D9DBF197BE}" dt="2026-07-31T02:30:03.156" v="812" actId="1038"/>
          <ac:spMkLst>
            <pc:docMk/>
            <pc:sldMk cId="3186464177" sldId="448"/>
            <ac:spMk id="16" creationId="{87064AF7-3473-99BF-4CB3-34A25EA235AB}"/>
          </ac:spMkLst>
        </pc:spChg>
        <pc:spChg chg="add mod">
          <ac:chgData name="Martin Schweinberger" userId="90c3b6fdff4c5443" providerId="LiveId" clId="{16B467C6-3D5B-4F2A-A3D4-D5D9DBF197BE}" dt="2026-08-17T03:40:04.668" v="2882" actId="948"/>
          <ac:spMkLst>
            <pc:docMk/>
            <pc:sldMk cId="3186464177" sldId="448"/>
            <ac:spMk id="18" creationId="{4634D970-230D-F258-9CD1-19B669511B99}"/>
          </ac:spMkLst>
        </pc:spChg>
        <pc:spChg chg="add mod">
          <ac:chgData name="Martin Schweinberger" userId="90c3b6fdff4c5443" providerId="LiveId" clId="{16B467C6-3D5B-4F2A-A3D4-D5D9DBF197BE}" dt="2026-07-31T02:30:39.245" v="860" actId="207"/>
          <ac:spMkLst>
            <pc:docMk/>
            <pc:sldMk cId="3186464177" sldId="448"/>
            <ac:spMk id="20" creationId="{E2B62613-88B4-33DE-CB69-F1E163CF1071}"/>
          </ac:spMkLst>
        </pc:spChg>
        <pc:spChg chg="add mod">
          <ac:chgData name="Martin Schweinberger" userId="90c3b6fdff4c5443" providerId="LiveId" clId="{16B467C6-3D5B-4F2A-A3D4-D5D9DBF197BE}" dt="2026-07-31T02:31:03.755" v="899" actId="207"/>
          <ac:spMkLst>
            <pc:docMk/>
            <pc:sldMk cId="3186464177" sldId="448"/>
            <ac:spMk id="22" creationId="{B5B90898-E633-10A7-D8F0-CD145BC760CD}"/>
          </ac:spMkLst>
        </pc:spChg>
        <pc:spChg chg="add mod">
          <ac:chgData name="Martin Schweinberger" userId="90c3b6fdff4c5443" providerId="LiveId" clId="{16B467C6-3D5B-4F2A-A3D4-D5D9DBF197BE}" dt="2026-07-31T02:33:01.062" v="1026" actId="6549"/>
          <ac:spMkLst>
            <pc:docMk/>
            <pc:sldMk cId="3186464177" sldId="448"/>
            <ac:spMk id="24" creationId="{BC8CD491-D8E7-6E76-C30C-555D544BD0C7}"/>
          </ac:spMkLst>
        </pc:spChg>
        <pc:spChg chg="add mod">
          <ac:chgData name="Martin Schweinberger" userId="90c3b6fdff4c5443" providerId="LiveId" clId="{16B467C6-3D5B-4F2A-A3D4-D5D9DBF197BE}" dt="2026-07-31T02:32:17.177" v="974" actId="1038"/>
          <ac:spMkLst>
            <pc:docMk/>
            <pc:sldMk cId="3186464177" sldId="448"/>
            <ac:spMk id="26" creationId="{E6589291-46AE-33FC-58DD-574BC024E7DB}"/>
          </ac:spMkLst>
        </pc:spChg>
        <pc:spChg chg="add mod">
          <ac:chgData name="Martin Schweinberger" userId="90c3b6fdff4c5443" providerId="LiveId" clId="{16B467C6-3D5B-4F2A-A3D4-D5D9DBF197BE}" dt="2026-07-31T02:32:29.961" v="1011" actId="20577"/>
          <ac:spMkLst>
            <pc:docMk/>
            <pc:sldMk cId="3186464177" sldId="448"/>
            <ac:spMk id="28" creationId="{2D9A46C5-0AD8-371B-7BDD-310675CD6D31}"/>
          </ac:spMkLst>
        </pc:spChg>
        <pc:spChg chg="add mod">
          <ac:chgData name="Martin Schweinberger" userId="90c3b6fdff4c5443" providerId="LiveId" clId="{16B467C6-3D5B-4F2A-A3D4-D5D9DBF197BE}" dt="2026-07-31T02:34:10.507" v="1344" actId="6549"/>
          <ac:spMkLst>
            <pc:docMk/>
            <pc:sldMk cId="3186464177" sldId="448"/>
            <ac:spMk id="30" creationId="{27945D51-624C-D3C8-A02E-D22C2B1EAE1E}"/>
          </ac:spMkLst>
        </pc:spChg>
        <pc:spChg chg="add mod">
          <ac:chgData name="Martin Schweinberger" userId="90c3b6fdff4c5443" providerId="LiveId" clId="{16B467C6-3D5B-4F2A-A3D4-D5D9DBF197BE}" dt="2026-07-31T02:33:36.730" v="1236" actId="20577"/>
          <ac:spMkLst>
            <pc:docMk/>
            <pc:sldMk cId="3186464177" sldId="448"/>
            <ac:spMk id="32" creationId="{12D66436-603B-0150-7FD5-539C46101DAE}"/>
          </ac:spMkLst>
        </pc:spChg>
        <pc:spChg chg="add mod">
          <ac:chgData name="Martin Schweinberger" userId="90c3b6fdff4c5443" providerId="LiveId" clId="{16B467C6-3D5B-4F2A-A3D4-D5D9DBF197BE}" dt="2026-07-31T02:33:45.311" v="1332" actId="1038"/>
          <ac:spMkLst>
            <pc:docMk/>
            <pc:sldMk cId="3186464177" sldId="448"/>
            <ac:spMk id="34" creationId="{D6DE935A-B5BA-76C1-4D94-C13C3071EB14}"/>
          </ac:spMkLst>
        </pc:spChg>
      </pc:sldChg>
      <pc:sldChg chg="addSp delSp modSp add mod ord">
        <pc:chgData name="Martin Schweinberger" userId="90c3b6fdff4c5443" providerId="LiveId" clId="{16B467C6-3D5B-4F2A-A3D4-D5D9DBF197BE}" dt="2026-08-17T11:11:22.832" v="4285"/>
        <pc:sldMkLst>
          <pc:docMk/>
          <pc:sldMk cId="3887106810" sldId="449"/>
        </pc:sldMkLst>
        <pc:spChg chg="mod">
          <ac:chgData name="Martin Schweinberger" userId="90c3b6fdff4c5443" providerId="LiveId" clId="{16B467C6-3D5B-4F2A-A3D4-D5D9DBF197BE}" dt="2026-07-31T02:57:16.103" v="1346"/>
          <ac:spMkLst>
            <pc:docMk/>
            <pc:sldMk cId="3887106810" sldId="449"/>
            <ac:spMk id="5" creationId="{13B8D47D-3818-B8F1-E483-22BC69A5D5D1}"/>
          </ac:spMkLst>
        </pc:spChg>
        <pc:graphicFrameChg chg="add mod ord modGraphic">
          <ac:chgData name="Martin Schweinberger" userId="90c3b6fdff4c5443" providerId="LiveId" clId="{16B467C6-3D5B-4F2A-A3D4-D5D9DBF197BE}" dt="2026-07-31T03:11:14.310" v="1614" actId="113"/>
          <ac:graphicFrameMkLst>
            <pc:docMk/>
            <pc:sldMk cId="3887106810" sldId="449"/>
            <ac:graphicFrameMk id="2" creationId="{2A52BEA8-EA66-C22A-ED3E-8C30B6054BF1}"/>
          </ac:graphicFrameMkLst>
        </pc:graphicFrameChg>
        <pc:graphicFrameChg chg="add mod ord modGraphic">
          <ac:chgData name="Martin Schweinberger" userId="90c3b6fdff4c5443" providerId="LiveId" clId="{16B467C6-3D5B-4F2A-A3D4-D5D9DBF197BE}" dt="2026-07-31T03:11:43.865" v="1619" actId="113"/>
          <ac:graphicFrameMkLst>
            <pc:docMk/>
            <pc:sldMk cId="3887106810" sldId="449"/>
            <ac:graphicFrameMk id="6" creationId="{9BEB59D2-C6A8-E084-64D6-4C807D541418}"/>
          </ac:graphicFrameMkLst>
        </pc:graphicFrameChg>
      </pc:sldChg>
      <pc:sldChg chg="addSp delSp modSp add mod">
        <pc:chgData name="Martin Schweinberger" userId="90c3b6fdff4c5443" providerId="LiveId" clId="{16B467C6-3D5B-4F2A-A3D4-D5D9DBF197BE}" dt="2026-08-17T04:45:48.645" v="2958" actId="20577"/>
        <pc:sldMkLst>
          <pc:docMk/>
          <pc:sldMk cId="312963504" sldId="450"/>
        </pc:sldMkLst>
        <pc:spChg chg="mod">
          <ac:chgData name="Martin Schweinberger" userId="90c3b6fdff4c5443" providerId="LiveId" clId="{16B467C6-3D5B-4F2A-A3D4-D5D9DBF197BE}" dt="2026-07-31T03:12:26.543" v="1633" actId="20577"/>
          <ac:spMkLst>
            <pc:docMk/>
            <pc:sldMk cId="312963504" sldId="450"/>
            <ac:spMk id="5" creationId="{53DD14E0-CAA8-2C08-2FCC-2A1FB62171D2}"/>
          </ac:spMkLst>
        </pc:spChg>
        <pc:spChg chg="add mod">
          <ac:chgData name="Martin Schweinberger" userId="90c3b6fdff4c5443" providerId="LiveId" clId="{16B467C6-3D5B-4F2A-A3D4-D5D9DBF197BE}" dt="2026-07-31T03:29:21.873" v="2159" actId="14100"/>
          <ac:spMkLst>
            <pc:docMk/>
            <pc:sldMk cId="312963504" sldId="450"/>
            <ac:spMk id="16" creationId="{0AC4A543-3243-EDD2-FBA5-7C3972E74B18}"/>
          </ac:spMkLst>
        </pc:spChg>
        <pc:graphicFrameChg chg="mod modGraphic">
          <ac:chgData name="Martin Schweinberger" userId="90c3b6fdff4c5443" providerId="LiveId" clId="{16B467C6-3D5B-4F2A-A3D4-D5D9DBF197BE}" dt="2026-08-17T04:45:48.645" v="2958" actId="20577"/>
          <ac:graphicFrameMkLst>
            <pc:docMk/>
            <pc:sldMk cId="312963504" sldId="450"/>
            <ac:graphicFrameMk id="2" creationId="{F853027B-588D-0AA7-4107-E644C0463D7E}"/>
          </ac:graphicFrameMkLst>
        </pc:graphicFrameChg>
        <pc:graphicFrameChg chg="add mod modGraphic">
          <ac:chgData name="Martin Schweinberger" userId="90c3b6fdff4c5443" providerId="LiveId" clId="{16B467C6-3D5B-4F2A-A3D4-D5D9DBF197BE}" dt="2026-07-31T03:26:10.756" v="2065" actId="207"/>
          <ac:graphicFrameMkLst>
            <pc:docMk/>
            <pc:sldMk cId="312963504" sldId="450"/>
            <ac:graphicFrameMk id="12" creationId="{DC56FA3A-B63E-E71D-2227-86B3676A832B}"/>
          </ac:graphicFrameMkLst>
        </pc:graphicFrameChg>
        <pc:graphicFrameChg chg="add mod modGraphic">
          <ac:chgData name="Martin Schweinberger" userId="90c3b6fdff4c5443" providerId="LiveId" clId="{16B467C6-3D5B-4F2A-A3D4-D5D9DBF197BE}" dt="2026-08-17T04:45:04.657" v="2932" actId="14100"/>
          <ac:graphicFrameMkLst>
            <pc:docMk/>
            <pc:sldMk cId="312963504" sldId="450"/>
            <ac:graphicFrameMk id="14" creationId="{2A50044F-BD3E-EDEE-B7A4-301582622ED7}"/>
          </ac:graphicFrameMkLst>
        </pc:graphicFrameChg>
      </pc:sldChg>
      <pc:sldChg chg="addSp delSp modSp add mod">
        <pc:chgData name="Martin Schweinberger" userId="90c3b6fdff4c5443" providerId="LiveId" clId="{16B467C6-3D5B-4F2A-A3D4-D5D9DBF197BE}" dt="2026-08-17T04:48:49.425" v="2975" actId="20577"/>
        <pc:sldMkLst>
          <pc:docMk/>
          <pc:sldMk cId="1558094133" sldId="451"/>
        </pc:sldMkLst>
        <pc:spChg chg="mod">
          <ac:chgData name="Martin Schweinberger" userId="90c3b6fdff4c5443" providerId="LiveId" clId="{16B467C6-3D5B-4F2A-A3D4-D5D9DBF197BE}" dt="2026-08-17T04:48:49.425" v="2975" actId="20577"/>
          <ac:spMkLst>
            <pc:docMk/>
            <pc:sldMk cId="1558094133" sldId="451"/>
            <ac:spMk id="5" creationId="{660246A8-0A09-4D5C-D2FE-D4E379B93DF5}"/>
          </ac:spMkLst>
        </pc:spChg>
        <pc:spChg chg="add mod">
          <ac:chgData name="Martin Schweinberger" userId="90c3b6fdff4c5443" providerId="LiveId" clId="{16B467C6-3D5B-4F2A-A3D4-D5D9DBF197BE}" dt="2026-07-31T03:31:01.037" v="2184" actId="14100"/>
          <ac:spMkLst>
            <pc:docMk/>
            <pc:sldMk cId="1558094133" sldId="451"/>
            <ac:spMk id="6" creationId="{A0444BE0-9CCE-B006-DC98-C9B6F996DDB8}"/>
          </ac:spMkLst>
        </pc:spChg>
        <pc:spChg chg="add mod">
          <ac:chgData name="Martin Schweinberger" userId="90c3b6fdff4c5443" providerId="LiveId" clId="{16B467C6-3D5B-4F2A-A3D4-D5D9DBF197BE}" dt="2026-07-31T03:36:59.527" v="2324" actId="208"/>
          <ac:spMkLst>
            <pc:docMk/>
            <pc:sldMk cId="1558094133" sldId="451"/>
            <ac:spMk id="7" creationId="{DFCB7B33-3F52-BECA-0446-FCAE278E77D1}"/>
          </ac:spMkLst>
        </pc:spChg>
        <pc:spChg chg="add mod">
          <ac:chgData name="Martin Schweinberger" userId="90c3b6fdff4c5443" providerId="LiveId" clId="{16B467C6-3D5B-4F2A-A3D4-D5D9DBF197BE}" dt="2026-07-31T03:37:05.909" v="2325" actId="1582"/>
          <ac:spMkLst>
            <pc:docMk/>
            <pc:sldMk cId="1558094133" sldId="451"/>
            <ac:spMk id="9" creationId="{8908182C-DE25-40D2-167A-0D07BAB632AA}"/>
          </ac:spMkLst>
        </pc:spChg>
        <pc:spChg chg="add mod">
          <ac:chgData name="Martin Schweinberger" userId="90c3b6fdff4c5443" providerId="LiveId" clId="{16B467C6-3D5B-4F2A-A3D4-D5D9DBF197BE}" dt="2026-07-31T03:37:11.900" v="2326" actId="1582"/>
          <ac:spMkLst>
            <pc:docMk/>
            <pc:sldMk cId="1558094133" sldId="451"/>
            <ac:spMk id="11" creationId="{890539B3-9C61-995C-032B-02E49ED8401B}"/>
          </ac:spMkLst>
        </pc:spChg>
        <pc:spChg chg="add mod">
          <ac:chgData name="Martin Schweinberger" userId="90c3b6fdff4c5443" providerId="LiveId" clId="{16B467C6-3D5B-4F2A-A3D4-D5D9DBF197BE}" dt="2026-07-31T03:37:37.435" v="2330" actId="1582"/>
          <ac:spMkLst>
            <pc:docMk/>
            <pc:sldMk cId="1558094133" sldId="451"/>
            <ac:spMk id="15" creationId="{390EFC2C-B9B3-F99D-EAA0-FD85467616C1}"/>
          </ac:spMkLst>
        </pc:spChg>
        <pc:spChg chg="mod">
          <ac:chgData name="Martin Schweinberger" userId="90c3b6fdff4c5443" providerId="LiveId" clId="{16B467C6-3D5B-4F2A-A3D4-D5D9DBF197BE}" dt="2026-07-31T03:38:15.189" v="2339" actId="404"/>
          <ac:spMkLst>
            <pc:docMk/>
            <pc:sldMk cId="1558094133" sldId="451"/>
            <ac:spMk id="16" creationId="{57EFDD9D-6A2C-7576-4077-A999324198BF}"/>
          </ac:spMkLst>
        </pc:spChg>
      </pc:sldChg>
      <pc:sldChg chg="addSp delSp modSp add mod">
        <pc:chgData name="Martin Schweinberger" userId="90c3b6fdff4c5443" providerId="LiveId" clId="{16B467C6-3D5B-4F2A-A3D4-D5D9DBF197BE}" dt="2026-07-31T03:48:55.079" v="2734" actId="1076"/>
        <pc:sldMkLst>
          <pc:docMk/>
          <pc:sldMk cId="3937861010" sldId="452"/>
        </pc:sldMkLst>
        <pc:spChg chg="mod">
          <ac:chgData name="Martin Schweinberger" userId="90c3b6fdff4c5443" providerId="LiveId" clId="{16B467C6-3D5B-4F2A-A3D4-D5D9DBF197BE}" dt="2026-07-31T03:41:51.873" v="2603" actId="14100"/>
          <ac:spMkLst>
            <pc:docMk/>
            <pc:sldMk cId="3937861010" sldId="452"/>
            <ac:spMk id="5" creationId="{9170AECE-4EDF-6D85-69F2-93B41B0EE775}"/>
          </ac:spMkLst>
        </pc:spChg>
        <pc:spChg chg="mod">
          <ac:chgData name="Martin Schweinberger" userId="90c3b6fdff4c5443" providerId="LiveId" clId="{16B467C6-3D5B-4F2A-A3D4-D5D9DBF197BE}" dt="2026-07-31T03:40:00.577" v="2482" actId="113"/>
          <ac:spMkLst>
            <pc:docMk/>
            <pc:sldMk cId="3937861010" sldId="452"/>
            <ac:spMk id="6" creationId="{3BB439E8-7499-4C0C-51DB-6B8F1893F560}"/>
          </ac:spMkLst>
        </pc:spChg>
        <pc:spChg chg="mod">
          <ac:chgData name="Martin Schweinberger" userId="90c3b6fdff4c5443" providerId="LiveId" clId="{16B467C6-3D5B-4F2A-A3D4-D5D9DBF197BE}" dt="2026-07-31T03:47:58.875" v="2731" actId="207"/>
          <ac:spMkLst>
            <pc:docMk/>
            <pc:sldMk cId="3937861010" sldId="452"/>
            <ac:spMk id="7" creationId="{88C1031C-A57C-4D28-E406-A0013C6AEBD6}"/>
          </ac:spMkLst>
        </pc:spChg>
        <pc:spChg chg="mod">
          <ac:chgData name="Martin Schweinberger" userId="90c3b6fdff4c5443" providerId="LiveId" clId="{16B467C6-3D5B-4F2A-A3D4-D5D9DBF197BE}" dt="2026-07-31T03:48:03.188" v="2732" actId="207"/>
          <ac:spMkLst>
            <pc:docMk/>
            <pc:sldMk cId="3937861010" sldId="452"/>
            <ac:spMk id="9" creationId="{885D34DF-DD4B-58EF-585C-B5922561BB4B}"/>
          </ac:spMkLst>
        </pc:spChg>
        <pc:spChg chg="mod">
          <ac:chgData name="Martin Schweinberger" userId="90c3b6fdff4c5443" providerId="LiveId" clId="{16B467C6-3D5B-4F2A-A3D4-D5D9DBF197BE}" dt="2026-07-31T03:46:49.710" v="2722" actId="404"/>
          <ac:spMkLst>
            <pc:docMk/>
            <pc:sldMk cId="3937861010" sldId="452"/>
            <ac:spMk id="11" creationId="{6997058D-BD35-3B73-F92D-4D8BED2C5699}"/>
          </ac:spMkLst>
        </pc:spChg>
        <pc:spChg chg="mod">
          <ac:chgData name="Martin Schweinberger" userId="90c3b6fdff4c5443" providerId="LiveId" clId="{16B467C6-3D5B-4F2A-A3D4-D5D9DBF197BE}" dt="2026-07-31T03:42:35.055" v="2607" actId="207"/>
          <ac:spMkLst>
            <pc:docMk/>
            <pc:sldMk cId="3937861010" sldId="452"/>
            <ac:spMk id="16" creationId="{16DA2BCD-2484-F87D-E851-0B9FEE5200F3}"/>
          </ac:spMkLst>
        </pc:spChg>
        <pc:spChg chg="add mod">
          <ac:chgData name="Martin Schweinberger" userId="90c3b6fdff4c5443" providerId="LiveId" clId="{16B467C6-3D5B-4F2A-A3D4-D5D9DBF197BE}" dt="2026-07-31T03:43:47.249" v="2649" actId="1037"/>
          <ac:spMkLst>
            <pc:docMk/>
            <pc:sldMk cId="3937861010" sldId="452"/>
            <ac:spMk id="17" creationId="{3453A367-1449-1C23-34D2-C8591C879F58}"/>
          </ac:spMkLst>
        </pc:spChg>
        <pc:spChg chg="add mod">
          <ac:chgData name="Martin Schweinberger" userId="90c3b6fdff4c5443" providerId="LiveId" clId="{16B467C6-3D5B-4F2A-A3D4-D5D9DBF197BE}" dt="2026-07-31T03:44:15.962" v="2671" actId="20577"/>
          <ac:spMkLst>
            <pc:docMk/>
            <pc:sldMk cId="3937861010" sldId="452"/>
            <ac:spMk id="19" creationId="{38961C94-1104-BD34-9E89-1F6AB104E22A}"/>
          </ac:spMkLst>
        </pc:spChg>
        <pc:spChg chg="add mod">
          <ac:chgData name="Martin Schweinberger" userId="90c3b6fdff4c5443" providerId="LiveId" clId="{16B467C6-3D5B-4F2A-A3D4-D5D9DBF197BE}" dt="2026-07-31T03:46:02.358" v="2711" actId="20577"/>
          <ac:spMkLst>
            <pc:docMk/>
            <pc:sldMk cId="3937861010" sldId="452"/>
            <ac:spMk id="21" creationId="{5AD67C6C-4AF3-F753-D9BE-AFCD051C8E67}"/>
          </ac:spMkLst>
        </pc:spChg>
        <pc:picChg chg="add mod">
          <ac:chgData name="Martin Schweinberger" userId="90c3b6fdff4c5443" providerId="LiveId" clId="{16B467C6-3D5B-4F2A-A3D4-D5D9DBF197BE}" dt="2026-07-31T03:41:08.081" v="2595" actId="1038"/>
          <ac:picMkLst>
            <pc:docMk/>
            <pc:sldMk cId="3937861010" sldId="452"/>
            <ac:picMk id="4" creationId="{2E08590F-AABA-95B6-7B49-FE7ABB5E425A}"/>
          </ac:picMkLst>
        </pc:picChg>
        <pc:picChg chg="add mod">
          <ac:chgData name="Martin Schweinberger" userId="90c3b6fdff4c5443" providerId="LiveId" clId="{16B467C6-3D5B-4F2A-A3D4-D5D9DBF197BE}" dt="2026-07-31T03:41:04.831" v="2594" actId="1038"/>
          <ac:picMkLst>
            <pc:docMk/>
            <pc:sldMk cId="3937861010" sldId="452"/>
            <ac:picMk id="10" creationId="{78153B2A-A938-D87B-D8FE-54D0D2A20A77}"/>
          </ac:picMkLst>
        </pc:picChg>
        <pc:picChg chg="add mod">
          <ac:chgData name="Martin Schweinberger" userId="90c3b6fdff4c5443" providerId="LiveId" clId="{16B467C6-3D5B-4F2A-A3D4-D5D9DBF197BE}" dt="2026-07-31T03:41:44.130" v="2601" actId="14100"/>
          <ac:picMkLst>
            <pc:docMk/>
            <pc:sldMk cId="3937861010" sldId="452"/>
            <ac:picMk id="13" creationId="{EBDE2F1F-D135-5854-249F-94EA158AA882}"/>
          </ac:picMkLst>
        </pc:picChg>
        <pc:picChg chg="add mod">
          <ac:chgData name="Martin Schweinberger" userId="90c3b6fdff4c5443" providerId="LiveId" clId="{16B467C6-3D5B-4F2A-A3D4-D5D9DBF197BE}" dt="2026-07-31T03:48:55.079" v="2734" actId="1076"/>
          <ac:picMkLst>
            <pc:docMk/>
            <pc:sldMk cId="3937861010" sldId="452"/>
            <ac:picMk id="25" creationId="{06DC8109-A7F1-B2BC-BF34-6771A6EBE1CE}"/>
          </ac:picMkLst>
        </pc:picChg>
      </pc:sldChg>
      <pc:sldChg chg="addSp delSp modSp add mod">
        <pc:chgData name="Martin Schweinberger" userId="90c3b6fdff4c5443" providerId="LiveId" clId="{16B467C6-3D5B-4F2A-A3D4-D5D9DBF197BE}" dt="2026-07-31T03:53:00.821" v="2853" actId="1036"/>
        <pc:sldMkLst>
          <pc:docMk/>
          <pc:sldMk cId="1266628241" sldId="453"/>
        </pc:sldMkLst>
        <pc:spChg chg="add mod">
          <ac:chgData name="Martin Schweinberger" userId="90c3b6fdff4c5443" providerId="LiveId" clId="{16B467C6-3D5B-4F2A-A3D4-D5D9DBF197BE}" dt="2026-07-31T03:51:21.415" v="2777" actId="1035"/>
          <ac:spMkLst>
            <pc:docMk/>
            <pc:sldMk cId="1266628241" sldId="453"/>
            <ac:spMk id="2" creationId="{75234BBB-0BAF-0C89-69AA-4E720864A1D1}"/>
          </ac:spMkLst>
        </pc:spChg>
        <pc:spChg chg="add mod">
          <ac:chgData name="Martin Schweinberger" userId="90c3b6fdff4c5443" providerId="LiveId" clId="{16B467C6-3D5B-4F2A-A3D4-D5D9DBF197BE}" dt="2026-07-31T03:52:26.454" v="2829" actId="404"/>
          <ac:spMkLst>
            <pc:docMk/>
            <pc:sldMk cId="1266628241" sldId="453"/>
            <ac:spMk id="3" creationId="{A05F1F36-009C-0D0F-1078-1DCE4B5C85B7}"/>
          </ac:spMkLst>
        </pc:spChg>
        <pc:spChg chg="add mod">
          <ac:chgData name="Martin Schweinberger" userId="90c3b6fdff4c5443" providerId="LiveId" clId="{16B467C6-3D5B-4F2A-A3D4-D5D9DBF197BE}" dt="2026-07-31T03:51:53.457" v="2812" actId="20577"/>
          <ac:spMkLst>
            <pc:docMk/>
            <pc:sldMk cId="1266628241" sldId="453"/>
            <ac:spMk id="6" creationId="{6D40525D-1FAC-3209-8C22-EF7E04D57952}"/>
          </ac:spMkLst>
        </pc:spChg>
        <pc:spChg chg="add mod">
          <ac:chgData name="Martin Schweinberger" userId="90c3b6fdff4c5443" providerId="LiveId" clId="{16B467C6-3D5B-4F2A-A3D4-D5D9DBF197BE}" dt="2026-07-31T03:52:56.919" v="2851" actId="20577"/>
          <ac:spMkLst>
            <pc:docMk/>
            <pc:sldMk cId="1266628241" sldId="453"/>
            <ac:spMk id="8" creationId="{5793B3A2-6BB4-7155-AFC3-71A1C3057858}"/>
          </ac:spMkLst>
        </pc:spChg>
        <pc:spChg chg="add mod">
          <ac:chgData name="Martin Schweinberger" userId="90c3b6fdff4c5443" providerId="LiveId" clId="{16B467C6-3D5B-4F2A-A3D4-D5D9DBF197BE}" dt="2026-07-31T03:53:00.821" v="2853" actId="1036"/>
          <ac:spMkLst>
            <pc:docMk/>
            <pc:sldMk cId="1266628241" sldId="453"/>
            <ac:spMk id="10" creationId="{7969A73F-2433-00E0-E386-175CA128401D}"/>
          </ac:spMkLst>
        </pc:spChg>
        <pc:spChg chg="mod">
          <ac:chgData name="Martin Schweinberger" userId="90c3b6fdff4c5443" providerId="LiveId" clId="{16B467C6-3D5B-4F2A-A3D4-D5D9DBF197BE}" dt="2026-07-31T03:49:32.346" v="2750" actId="108"/>
          <ac:spMkLst>
            <pc:docMk/>
            <pc:sldMk cId="1266628241" sldId="453"/>
            <ac:spMk id="29" creationId="{79F135F3-0CEA-B1C6-5586-496666915519}"/>
          </ac:spMkLst>
        </pc:spChg>
        <pc:spChg chg="mod">
          <ac:chgData name="Martin Schweinberger" userId="90c3b6fdff4c5443" providerId="LiveId" clId="{16B467C6-3D5B-4F2A-A3D4-D5D9DBF197BE}" dt="2026-07-31T03:52:21.230" v="2828" actId="404"/>
          <ac:spMkLst>
            <pc:docMk/>
            <pc:sldMk cId="1266628241" sldId="453"/>
            <ac:spMk id="30" creationId="{833A8434-4956-72B6-EFDA-A72F31C306CE}"/>
          </ac:spMkLst>
        </pc:spChg>
        <pc:cxnChg chg="mod">
          <ac:chgData name="Martin Schweinberger" userId="90c3b6fdff4c5443" providerId="LiveId" clId="{16B467C6-3D5B-4F2A-A3D4-D5D9DBF197BE}" dt="2026-07-31T03:50:33.565" v="2764" actId="1076"/>
          <ac:cxnSpMkLst>
            <pc:docMk/>
            <pc:sldMk cId="1266628241" sldId="453"/>
            <ac:cxnSpMk id="33" creationId="{6894EFF3-964E-00FA-8D4E-232FD14806E0}"/>
          </ac:cxnSpMkLst>
        </pc:cxnChg>
      </pc:sldChg>
      <pc:sldChg chg="addSp delSp modSp add mod ord modClrScheme chgLayout">
        <pc:chgData name="Martin Schweinberger" userId="90c3b6fdff4c5443" providerId="LiveId" clId="{16B467C6-3D5B-4F2A-A3D4-D5D9DBF197BE}" dt="2026-08-17T22:46:15.708" v="4309" actId="20577"/>
        <pc:sldMkLst>
          <pc:docMk/>
          <pc:sldMk cId="3362732958" sldId="454"/>
        </pc:sldMkLst>
        <pc:spChg chg="mod ord">
          <ac:chgData name="Martin Schweinberger" userId="90c3b6fdff4c5443" providerId="LiveId" clId="{16B467C6-3D5B-4F2A-A3D4-D5D9DBF197BE}" dt="2026-08-17T05:34:57.414" v="3002" actId="700"/>
          <ac:spMkLst>
            <pc:docMk/>
            <pc:sldMk cId="3362732958" sldId="454"/>
            <ac:spMk id="3" creationId="{36254A7B-2D99-FB16-A74C-FFE159BED05D}"/>
          </ac:spMkLst>
        </pc:spChg>
        <pc:spChg chg="mod ord">
          <ac:chgData name="Martin Schweinberger" userId="90c3b6fdff4c5443" providerId="LiveId" clId="{16B467C6-3D5B-4F2A-A3D4-D5D9DBF197BE}" dt="2026-08-17T22:46:15.708" v="4309" actId="20577"/>
          <ac:spMkLst>
            <pc:docMk/>
            <pc:sldMk cId="3362732958" sldId="454"/>
            <ac:spMk id="4" creationId="{2DFDFEC6-525C-DBF4-E45D-ED3E13E55E23}"/>
          </ac:spMkLst>
        </pc:spChg>
        <pc:spChg chg="mod ord">
          <ac:chgData name="Martin Schweinberger" userId="90c3b6fdff4c5443" providerId="LiveId" clId="{16B467C6-3D5B-4F2A-A3D4-D5D9DBF197BE}" dt="2026-08-17T11:01:58.836" v="4100" actId="1036"/>
          <ac:spMkLst>
            <pc:docMk/>
            <pc:sldMk cId="3362732958" sldId="454"/>
            <ac:spMk id="5" creationId="{2899D58E-4489-8289-D4B9-771A5B419B67}"/>
          </ac:spMkLst>
        </pc:spChg>
        <pc:spChg chg="add del mod">
          <ac:chgData name="Martin Schweinberger" userId="90c3b6fdff4c5443" providerId="LiveId" clId="{16B467C6-3D5B-4F2A-A3D4-D5D9DBF197BE}" dt="2026-08-17T05:32:07.419" v="2999" actId="931"/>
          <ac:spMkLst>
            <pc:docMk/>
            <pc:sldMk cId="3362732958" sldId="454"/>
            <ac:spMk id="6" creationId="{EE23B7AB-5240-1189-1FC6-83A946AC7157}"/>
          </ac:spMkLst>
        </pc:spChg>
        <pc:spChg chg="del">
          <ac:chgData name="Martin Schweinberger" userId="90c3b6fdff4c5443" providerId="LiveId" clId="{16B467C6-3D5B-4F2A-A3D4-D5D9DBF197BE}" dt="2026-08-17T05:31:44.155" v="2998" actId="478"/>
          <ac:spMkLst>
            <pc:docMk/>
            <pc:sldMk cId="3362732958" sldId="454"/>
            <ac:spMk id="7" creationId="{D6F75265-B1D4-9D48-AED8-AEBAEFAC6080}"/>
          </ac:spMkLst>
        </pc:spChg>
        <pc:spChg chg="del">
          <ac:chgData name="Martin Schweinberger" userId="90c3b6fdff4c5443" providerId="LiveId" clId="{16B467C6-3D5B-4F2A-A3D4-D5D9DBF197BE}" dt="2026-08-17T10:59:23.436" v="3879" actId="478"/>
          <ac:spMkLst>
            <pc:docMk/>
            <pc:sldMk cId="3362732958" sldId="454"/>
            <ac:spMk id="10" creationId="{A43B404E-C85E-9C22-D5F9-0F684317B2FD}"/>
          </ac:spMkLst>
        </pc:spChg>
        <pc:spChg chg="add mod ord">
          <ac:chgData name="Martin Schweinberger" userId="90c3b6fdff4c5443" providerId="LiveId" clId="{16B467C6-3D5B-4F2A-A3D4-D5D9DBF197BE}" dt="2026-08-17T11:03:25.479" v="4143" actId="1036"/>
          <ac:spMkLst>
            <pc:docMk/>
            <pc:sldMk cId="3362732958" sldId="454"/>
            <ac:spMk id="11" creationId="{B500FE01-0BCD-07C5-9D46-45473DB70A8B}"/>
          </ac:spMkLst>
        </pc:spChg>
        <pc:spChg chg="add mod ord">
          <ac:chgData name="Martin Schweinberger" userId="90c3b6fdff4c5443" providerId="LiveId" clId="{16B467C6-3D5B-4F2A-A3D4-D5D9DBF197BE}" dt="2026-08-17T11:10:07.341" v="4281" actId="313"/>
          <ac:spMkLst>
            <pc:docMk/>
            <pc:sldMk cId="3362732958" sldId="454"/>
            <ac:spMk id="12" creationId="{5F301AD8-B843-92AD-A589-27B19207F237}"/>
          </ac:spMkLst>
        </pc:spChg>
        <pc:spChg chg="add mod">
          <ac:chgData name="Martin Schweinberger" userId="90c3b6fdff4c5443" providerId="LiveId" clId="{16B467C6-3D5B-4F2A-A3D4-D5D9DBF197BE}" dt="2026-08-17T11:08:45.324" v="4235" actId="207"/>
          <ac:spMkLst>
            <pc:docMk/>
            <pc:sldMk cId="3362732958" sldId="454"/>
            <ac:spMk id="13" creationId="{F60C1FDD-497F-894D-57C6-BE73234FFC81}"/>
          </ac:spMkLst>
        </pc:spChg>
        <pc:picChg chg="add">
          <ac:chgData name="Martin Schweinberger" userId="90c3b6fdff4c5443" providerId="LiveId" clId="{16B467C6-3D5B-4F2A-A3D4-D5D9DBF197BE}" dt="2026-08-17T11:01:35.024" v="4093" actId="22"/>
          <ac:picMkLst>
            <pc:docMk/>
            <pc:sldMk cId="3362732958" sldId="454"/>
            <ac:picMk id="6" creationId="{798B0DAE-CDF6-24DC-6500-7084BCBCB6F0}"/>
          </ac:picMkLst>
        </pc:picChg>
        <pc:picChg chg="add">
          <ac:chgData name="Martin Schweinberger" userId="90c3b6fdff4c5443" providerId="LiveId" clId="{16B467C6-3D5B-4F2A-A3D4-D5D9DBF197BE}" dt="2026-08-17T11:01:41.864" v="4094" actId="22"/>
          <ac:picMkLst>
            <pc:docMk/>
            <pc:sldMk cId="3362732958" sldId="454"/>
            <ac:picMk id="8" creationId="{3390E10D-0568-8487-C5B8-E825EAB0FEFE}"/>
          </ac:picMkLst>
        </pc:picChg>
        <pc:picChg chg="add mod ord">
          <ac:chgData name="Martin Schweinberger" userId="90c3b6fdff4c5443" providerId="LiveId" clId="{16B467C6-3D5B-4F2A-A3D4-D5D9DBF197BE}" dt="2026-08-17T11:02:26.528" v="4104" actId="14100"/>
          <ac:picMkLst>
            <pc:docMk/>
            <pc:sldMk cId="3362732958" sldId="454"/>
            <ac:picMk id="9" creationId="{00754BE8-AC97-2CAE-B59C-0EE8B28D4228}"/>
          </ac:picMkLst>
        </pc:picChg>
        <pc:picChg chg="add">
          <ac:chgData name="Martin Schweinberger" userId="90c3b6fdff4c5443" providerId="LiveId" clId="{16B467C6-3D5B-4F2A-A3D4-D5D9DBF197BE}" dt="2026-08-17T11:01:48.991" v="4095" actId="22"/>
          <ac:picMkLst>
            <pc:docMk/>
            <pc:sldMk cId="3362732958" sldId="454"/>
            <ac:picMk id="15" creationId="{C0DF73A4-A137-2DBD-AC8B-1CE1652055DC}"/>
          </ac:picMkLst>
        </pc:picChg>
      </pc:sldChg>
      <pc:sldChg chg="addSp delSp modSp add mod ord">
        <pc:chgData name="Martin Schweinberger" userId="90c3b6fdff4c5443" providerId="LiveId" clId="{16B467C6-3D5B-4F2A-A3D4-D5D9DBF197BE}" dt="2026-08-17T11:11:19.039" v="4283"/>
        <pc:sldMkLst>
          <pc:docMk/>
          <pc:sldMk cId="2510248865" sldId="455"/>
        </pc:sldMkLst>
        <pc:spChg chg="add del mod">
          <ac:chgData name="Martin Schweinberger" userId="90c3b6fdff4c5443" providerId="LiveId" clId="{16B467C6-3D5B-4F2A-A3D4-D5D9DBF197BE}" dt="2026-08-17T11:05:47.323" v="4192" actId="478"/>
          <ac:spMkLst>
            <pc:docMk/>
            <pc:sldMk cId="2510248865" sldId="455"/>
            <ac:spMk id="7" creationId="{A0DA9820-47F4-93EF-12F7-1E0132EA25F7}"/>
          </ac:spMkLst>
        </pc:spChg>
        <pc:graphicFrameChg chg="mod modGraphic">
          <ac:chgData name="Martin Schweinberger" userId="90c3b6fdff4c5443" providerId="LiveId" clId="{16B467C6-3D5B-4F2A-A3D4-D5D9DBF197BE}" dt="2026-08-17T11:07:46.356" v="4230" actId="20577"/>
          <ac:graphicFrameMkLst>
            <pc:docMk/>
            <pc:sldMk cId="2510248865" sldId="455"/>
            <ac:graphicFrameMk id="2" creationId="{68C009FF-D0A6-0001-C924-AC8A487B31A4}"/>
          </ac:graphicFrameMkLst>
        </pc:graphicFrameChg>
        <pc:graphicFrameChg chg="del">
          <ac:chgData name="Martin Schweinberger" userId="90c3b6fdff4c5443" providerId="LiveId" clId="{16B467C6-3D5B-4F2A-A3D4-D5D9DBF197BE}" dt="2026-08-17T11:05:37.571" v="4189" actId="478"/>
          <ac:graphicFrameMkLst>
            <pc:docMk/>
            <pc:sldMk cId="2510248865" sldId="455"/>
            <ac:graphicFrameMk id="6" creationId="{7DC0E428-3800-8DCB-89F4-557BB5A5AAFB}"/>
          </ac:graphicFrameMkLst>
        </pc:graphicFrameChg>
        <pc:graphicFrameChg chg="add mod modGraphic">
          <ac:chgData name="Martin Schweinberger" userId="90c3b6fdff4c5443" providerId="LiveId" clId="{16B467C6-3D5B-4F2A-A3D4-D5D9DBF197BE}" dt="2026-08-17T11:07:24.860" v="4211" actId="6549"/>
          <ac:graphicFrameMkLst>
            <pc:docMk/>
            <pc:sldMk cId="2510248865" sldId="455"/>
            <ac:graphicFrameMk id="8" creationId="{EA190AB1-D991-FA26-A2BD-6CCBCB07CC1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A36AD-C140-47B5-A0AA-2808AF1C1C9D}" type="datetimeFigureOut">
              <a:rPr lang="en-AU" smtClean="0"/>
              <a:t>18/08/2026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829E-EB69-4A98-9D54-8D6822520B27}" type="datetimeFigureOut">
              <a:rPr lang="en-AU" smtClean="0"/>
              <a:t>18/08/2026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E7728F-8A85-DF13-E1AF-75E2A93E2197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476672"/>
            <a:ext cx="1584127" cy="415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934B2-2948-8EFA-273A-78FFEBE064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3003" y="476672"/>
            <a:ext cx="5949572" cy="590507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18E225F-0D36-9E09-0E29-77686F5F9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203" y="2808560"/>
            <a:ext cx="4660694" cy="1196503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8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goes here</a:t>
            </a:r>
            <a:endParaRPr lang="en-AU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6E3F5D4-36F8-373D-D701-0FF8D3E690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9203" y="4293096"/>
            <a:ext cx="4660694" cy="64405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8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</a:t>
            </a:r>
            <a:br>
              <a:rPr lang="en-US" dirty="0"/>
            </a:br>
            <a:r>
              <a:rPr lang="en-US" dirty="0"/>
              <a:t>here over two lines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E099D4B-4E15-CEC1-3412-EB3731DC62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202" y="2138783"/>
            <a:ext cx="4660693" cy="498129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 lang="en-US" sz="1600" b="0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Insert entity name here </a:t>
            </a:r>
            <a:br>
              <a:rPr lang="en-US" dirty="0"/>
            </a:br>
            <a:r>
              <a:rPr lang="en-US" dirty="0"/>
              <a:t>over one or two lines</a:t>
            </a:r>
          </a:p>
        </p:txBody>
      </p:sp>
    </p:spTree>
    <p:extLst>
      <p:ext uri="{BB962C8B-B14F-4D97-AF65-F5344CB8AC3E}">
        <p14:creationId xmlns:p14="http://schemas.microsoft.com/office/powerpoint/2010/main" val="3697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88" y="1268761"/>
            <a:ext cx="3485677" cy="179987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205F563-7148-A4BC-065D-70F31E7CD2F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-1" y="3501008"/>
            <a:ext cx="11712575" cy="3356992"/>
          </a:xfrm>
          <a:custGeom>
            <a:avLst/>
            <a:gdLst>
              <a:gd name="csX0" fmla="*/ 0 w 11712575"/>
              <a:gd name="csY0" fmla="*/ 0 h 3356992"/>
              <a:gd name="csX1" fmla="*/ 10448297 w 11712575"/>
              <a:gd name="csY1" fmla="*/ 0 h 3356992"/>
              <a:gd name="csX2" fmla="*/ 11712575 w 11712575"/>
              <a:gd name="csY2" fmla="*/ 1264277 h 3356992"/>
              <a:gd name="csX3" fmla="*/ 11712575 w 11712575"/>
              <a:gd name="csY3" fmla="*/ 3356992 h 3356992"/>
              <a:gd name="csX4" fmla="*/ 0 w 11712575"/>
              <a:gd name="csY4" fmla="*/ 3356992 h 3356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712575" h="3356992">
                <a:moveTo>
                  <a:pt x="0" y="0"/>
                </a:moveTo>
                <a:lnTo>
                  <a:pt x="10448297" y="0"/>
                </a:lnTo>
                <a:cubicBezTo>
                  <a:pt x="11146539" y="0"/>
                  <a:pt x="11712575" y="566036"/>
                  <a:pt x="11712575" y="1264277"/>
                </a:cubicBezTo>
                <a:lnTo>
                  <a:pt x="11712575" y="3356992"/>
                </a:lnTo>
                <a:lnTo>
                  <a:pt x="0" y="335699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ED34AD85-3B68-F6E4-2B32-A5E634C6A17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8124823" y="1268760"/>
            <a:ext cx="3587751" cy="1799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A19D9DDF-5659-A8CD-1F31-621F560242E4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4384431" y="1268760"/>
            <a:ext cx="3485678" cy="1799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2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+ 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A79CCB2B-EA6A-07F3-E374-7C69E2AA4BBE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479424" y="1268760"/>
            <a:ext cx="3587751" cy="1799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A629DB-68F8-4F09-503D-5AA9266F7E11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8124823" y="1268760"/>
            <a:ext cx="3587751" cy="1799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8F0D21FF-80A7-826A-4A58-57A092E8728C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4384431" y="1268760"/>
            <a:ext cx="3485678" cy="1799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F9256D2-F837-AC53-A987-93959E061C5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-1" y="3501008"/>
            <a:ext cx="11712575" cy="3356992"/>
          </a:xfrm>
          <a:custGeom>
            <a:avLst/>
            <a:gdLst>
              <a:gd name="csX0" fmla="*/ 0 w 11712575"/>
              <a:gd name="csY0" fmla="*/ 0 h 3356992"/>
              <a:gd name="csX1" fmla="*/ 10448297 w 11712575"/>
              <a:gd name="csY1" fmla="*/ 0 h 3356992"/>
              <a:gd name="csX2" fmla="*/ 11712575 w 11712575"/>
              <a:gd name="csY2" fmla="*/ 1264277 h 3356992"/>
              <a:gd name="csX3" fmla="*/ 11712575 w 11712575"/>
              <a:gd name="csY3" fmla="*/ 3356992 h 3356992"/>
              <a:gd name="csX4" fmla="*/ 0 w 11712575"/>
              <a:gd name="csY4" fmla="*/ 3356992 h 3356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712575" h="3356992">
                <a:moveTo>
                  <a:pt x="0" y="0"/>
                </a:moveTo>
                <a:lnTo>
                  <a:pt x="10448297" y="0"/>
                </a:lnTo>
                <a:cubicBezTo>
                  <a:pt x="11146539" y="0"/>
                  <a:pt x="11712575" y="566036"/>
                  <a:pt x="11712575" y="1264277"/>
                </a:cubicBezTo>
                <a:lnTo>
                  <a:pt x="11712575" y="3356992"/>
                </a:lnTo>
                <a:lnTo>
                  <a:pt x="0" y="335699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0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+ 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3F9B7C-CB28-3A90-481A-DC6BEF640652}"/>
              </a:ext>
            </a:extLst>
          </p:cNvPr>
          <p:cNvSpPr/>
          <p:nvPr userDrawn="1"/>
        </p:nvSpPr>
        <p:spPr>
          <a:xfrm>
            <a:off x="0" y="286"/>
            <a:ext cx="12192000" cy="68577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0F3E36A-4EBF-47B9-BCC1-75D2781A09ED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8124823" y="1484784"/>
            <a:ext cx="3587751" cy="4536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003AB8B9-705D-9EB6-61DF-4A1C6194F059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4384431" y="1484784"/>
            <a:ext cx="3485678" cy="4536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43997FD-E4BE-6666-7605-3DC69034B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88" y="1484785"/>
            <a:ext cx="3585888" cy="136807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08CD5B7-3BBA-3A3A-0CFF-D990A76AA2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3284662"/>
            <a:ext cx="3744914" cy="273662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CBF3F8-121A-7C93-0AA4-68702D146F2A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672"/>
            <a:ext cx="1584127" cy="4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+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of Rectangle 11">
            <a:extLst>
              <a:ext uri="{FF2B5EF4-FFF2-40B4-BE49-F238E27FC236}">
                <a16:creationId xmlns:a16="http://schemas.microsoft.com/office/drawing/2014/main" id="{832EEB49-E3E8-2949-364A-7A731489AEFA}"/>
              </a:ext>
            </a:extLst>
          </p:cNvPr>
          <p:cNvSpPr/>
          <p:nvPr userDrawn="1"/>
        </p:nvSpPr>
        <p:spPr>
          <a:xfrm flipH="1" flipV="1">
            <a:off x="8124826" y="0"/>
            <a:ext cx="4067173" cy="6858000"/>
          </a:xfrm>
          <a:prstGeom prst="round1Rect">
            <a:avLst>
              <a:gd name="adj" fmla="val 36146"/>
            </a:avLst>
          </a:prstGeom>
          <a:gradFill>
            <a:gsLst>
              <a:gs pos="0">
                <a:schemeClr val="accent2"/>
              </a:gs>
              <a:gs pos="49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192295" y="1565276"/>
            <a:ext cx="2520279" cy="10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AF32EBB3-7E44-468B-BEFB-9B255A6F1EB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192295" y="2781291"/>
            <a:ext cx="2520279" cy="10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0B41B234-B4D0-4D79-AEB1-C98A1F8CCE5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192295" y="3997306"/>
            <a:ext cx="2520279" cy="10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0D058AAA-CC5E-4EB4-8A66-630C36AEA6A3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9192295" y="5213321"/>
            <a:ext cx="2520279" cy="10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Content Placeholder 12">
            <a:extLst>
              <a:ext uri="{FF2B5EF4-FFF2-40B4-BE49-F238E27FC236}">
                <a16:creationId xmlns:a16="http://schemas.microsoft.com/office/drawing/2014/main" id="{4D2AB6EC-9563-4A3F-B32C-5B6C8DECC82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688162" y="156527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5" name="Content Placeholder 12">
            <a:extLst>
              <a:ext uri="{FF2B5EF4-FFF2-40B4-BE49-F238E27FC236}">
                <a16:creationId xmlns:a16="http://schemas.microsoft.com/office/drawing/2014/main" id="{4ABE180E-CFFE-4CAE-A73A-A88BD1BEE80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688162" y="278129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6" name="Content Placeholder 12">
            <a:extLst>
              <a:ext uri="{FF2B5EF4-FFF2-40B4-BE49-F238E27FC236}">
                <a16:creationId xmlns:a16="http://schemas.microsoft.com/office/drawing/2014/main" id="{ECD62701-D54F-4D35-A337-33AE67BB730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8688162" y="399730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3CA48A95-C256-4238-BDF0-2E7279624AEB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8688162" y="5213321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5276696D-8D14-4585-9604-5A008488CFB1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479424" y="2255224"/>
            <a:ext cx="3587751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A4EB503B-F620-32DF-36DF-10A7FBA9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7390685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6F8CCC-8CBE-E992-6E21-C9AB4B1A346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739068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7BA7640B-B8AC-33C0-35DA-CEEFFC9B8211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4384431" y="2255224"/>
            <a:ext cx="3485678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0798AF3-3C99-5F49-CB7E-1E0E7D35FFC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DF27665-A294-1EA5-FA10-A5E2C8A9E5E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08567" y="6381750"/>
            <a:ext cx="504007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A66DC6-E98D-4EB4-3BE2-DBD96355BA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250"/>
            <a:ext cx="1584127" cy="4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C2D33F-D887-4527-98FE-88AEA004A9A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9424" y="2703338"/>
            <a:ext cx="5312503" cy="3678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4C22DC31-C022-4D35-A4CA-01E2EE12CEB3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83074" y="2247504"/>
            <a:ext cx="5322251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9117C5C-8131-4EBC-FB2F-515A84B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4ED851F-A74B-8BEB-BD56-328B63E755C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DD4130B3-A21B-BC5E-65C5-C4114440B1F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6386677" y="2703338"/>
            <a:ext cx="5312503" cy="3678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BFA429BF-02FC-9EB2-8DE8-364B75C4DCF9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390327" y="2247504"/>
            <a:ext cx="5322251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77EF712-8DED-4A52-BD51-103375D11B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47504"/>
            <a:ext cx="11233150" cy="1901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8BC80DF-B4A1-B427-757B-C8F10AB6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BF508D1-ECA5-3CA6-0BF5-15748D904F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E8EA84CA-9C46-6B04-A550-7D02537DA96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479424" y="4480174"/>
            <a:ext cx="11233150" cy="1901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17109590-4252-2C31-19EF-25F6AD9873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3587751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2CE408F5-62CC-4EB4-5FDD-927F021A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D91BB3C-538D-90D4-3CED-E09116993DB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86750F02-6810-AFC6-7EB5-8805498279DB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4384430" y="2255224"/>
            <a:ext cx="7328143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C11E16D7-E5EB-37A0-5AD9-2394356E38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7390685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D0AA8668-06C8-FA91-21F0-BE6E9CE8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A358A85-0EFD-E04C-E56D-736FED2D72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C84ACD41-4423-E11C-E6D4-A1AB88C254DD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124823" y="2255224"/>
            <a:ext cx="3587751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DA8FC85D-D8A3-881C-1F52-364C4980DC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8181528"/>
            <a:ext cx="12192000" cy="63817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r">
              <a:defRPr/>
            </a:lvl1pPr>
          </a:lstStyle>
          <a:p>
            <a:r>
              <a:rPr lang="en-AU" dirty="0"/>
              <a:t>Insert image and send to back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BC66E0C-5E5E-C471-C0DD-5A0908B6090B}"/>
              </a:ext>
            </a:extLst>
          </p:cNvPr>
          <p:cNvSpPr/>
          <p:nvPr userDrawn="1"/>
        </p:nvSpPr>
        <p:spPr>
          <a:xfrm flipV="1">
            <a:off x="-2" y="-2"/>
            <a:ext cx="4224339" cy="6381750"/>
          </a:xfrm>
          <a:custGeom>
            <a:avLst/>
            <a:gdLst>
              <a:gd name="csX0" fmla="*/ 0 w 4224339"/>
              <a:gd name="csY0" fmla="*/ 6381750 h 6381750"/>
              <a:gd name="csX1" fmla="*/ 4224339 w 4224339"/>
              <a:gd name="csY1" fmla="*/ 6381750 h 6381750"/>
              <a:gd name="csX2" fmla="*/ 4224339 w 4224339"/>
              <a:gd name="csY2" fmla="*/ 1526928 h 6381750"/>
              <a:gd name="csX3" fmla="*/ 2853529 w 4224339"/>
              <a:gd name="csY3" fmla="*/ 7881 h 6381750"/>
              <a:gd name="csX4" fmla="*/ 2697449 w 4224339"/>
              <a:gd name="csY4" fmla="*/ 0 h 6381750"/>
              <a:gd name="csX5" fmla="*/ 0 w 4224339"/>
              <a:gd name="csY5" fmla="*/ 0 h 6381750"/>
              <a:gd name="csX6" fmla="*/ 0 w 4224339"/>
              <a:gd name="csY6" fmla="*/ 6381750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224339" h="6381750">
                <a:moveTo>
                  <a:pt x="0" y="6381750"/>
                </a:moveTo>
                <a:lnTo>
                  <a:pt x="4224339" y="6381750"/>
                </a:lnTo>
                <a:lnTo>
                  <a:pt x="4224339" y="1526928"/>
                </a:lnTo>
                <a:cubicBezTo>
                  <a:pt x="4224339" y="736334"/>
                  <a:pt x="3623492" y="86076"/>
                  <a:pt x="2853529" y="7881"/>
                </a:cubicBezTo>
                <a:lnTo>
                  <a:pt x="2697449" y="0"/>
                </a:lnTo>
                <a:lnTo>
                  <a:pt x="0" y="0"/>
                </a:lnTo>
                <a:lnTo>
                  <a:pt x="0" y="63817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1198"/>
            <a:ext cx="3312320" cy="1241658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GB">
                <a:solidFill>
                  <a:schemeClr val="bg1"/>
                </a:solidFill>
              </a:rPr>
              <a:t>Click to edit Master title style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E97D5DBB-B4A6-4BEC-5ACC-FD2EA2AE3FA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0" name="Slide Number Placeholder 11">
            <a:extLst>
              <a:ext uri="{FF2B5EF4-FFF2-40B4-BE49-F238E27FC236}">
                <a16:creationId xmlns:a16="http://schemas.microsoft.com/office/drawing/2014/main" id="{D65D4F27-BE5A-565C-2DAE-B92AC6727CC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A6C279F-EDA7-57F0-098A-A5B1F80205E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9974" y="0"/>
            <a:ext cx="12191999" cy="6381751"/>
          </a:xfrm>
          <a:custGeom>
            <a:avLst/>
            <a:gdLst>
              <a:gd name="csX0" fmla="*/ 0 w 12191999"/>
              <a:gd name="csY0" fmla="*/ 0 h 6381751"/>
              <a:gd name="csX1" fmla="*/ 12191999 w 12191999"/>
              <a:gd name="csY1" fmla="*/ 0 h 6381751"/>
              <a:gd name="csX2" fmla="*/ 12191999 w 12191999"/>
              <a:gd name="csY2" fmla="*/ 6381751 h 6381751"/>
              <a:gd name="csX3" fmla="*/ 2697451 w 12191999"/>
              <a:gd name="csY3" fmla="*/ 6381751 h 6381751"/>
              <a:gd name="csX4" fmla="*/ 2853531 w 12191999"/>
              <a:gd name="csY4" fmla="*/ 6373870 h 6381751"/>
              <a:gd name="csX5" fmla="*/ 4224342 w 12191999"/>
              <a:gd name="csY5" fmla="*/ 4854823 h 6381751"/>
              <a:gd name="csX6" fmla="*/ 4224342 w 12191999"/>
              <a:gd name="csY6" fmla="*/ 1 h 6381751"/>
              <a:gd name="csX7" fmla="*/ 2 w 12191999"/>
              <a:gd name="csY7" fmla="*/ 1 h 6381751"/>
              <a:gd name="csX8" fmla="*/ 2 w 12191999"/>
              <a:gd name="csY8" fmla="*/ 6381751 h 6381751"/>
              <a:gd name="csX9" fmla="*/ 0 w 12191999"/>
              <a:gd name="csY9" fmla="*/ 6381751 h 63817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2191999" h="6381751">
                <a:moveTo>
                  <a:pt x="0" y="0"/>
                </a:moveTo>
                <a:lnTo>
                  <a:pt x="12191999" y="0"/>
                </a:lnTo>
                <a:lnTo>
                  <a:pt x="12191999" y="6381751"/>
                </a:lnTo>
                <a:lnTo>
                  <a:pt x="2697451" y="6381751"/>
                </a:lnTo>
                <a:lnTo>
                  <a:pt x="2853531" y="6373870"/>
                </a:lnTo>
                <a:cubicBezTo>
                  <a:pt x="3623494" y="6295675"/>
                  <a:pt x="4224342" y="5645417"/>
                  <a:pt x="4224342" y="4854823"/>
                </a:cubicBezTo>
                <a:lnTo>
                  <a:pt x="4224342" y="1"/>
                </a:lnTo>
                <a:lnTo>
                  <a:pt x="2" y="1"/>
                </a:lnTo>
                <a:lnTo>
                  <a:pt x="2" y="6381751"/>
                </a:lnTo>
                <a:lnTo>
                  <a:pt x="0" y="638175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16718B7-EF0B-0AAA-4AA7-80B08F0D82E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243917"/>
            <a:ext cx="3312320" cy="253470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AU" dirty="0"/>
              <a:t>Enter text here.</a:t>
            </a:r>
          </a:p>
        </p:txBody>
      </p:sp>
    </p:spTree>
    <p:extLst>
      <p:ext uri="{BB962C8B-B14F-4D97-AF65-F5344CB8AC3E}">
        <p14:creationId xmlns:p14="http://schemas.microsoft.com/office/powerpoint/2010/main" val="2999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8010C4D-4846-733B-A504-3488020A7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FADF4A9-8D82-B20E-082C-AE0FF06B019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DCFD398-BD29-8074-BF4C-3A802678584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9425" y="2255838"/>
            <a:ext cx="11233149" cy="4125914"/>
          </a:xfrm>
          <a:custGeom>
            <a:avLst/>
            <a:gdLst>
              <a:gd name="csX0" fmla="*/ 0 w 11233149"/>
              <a:gd name="csY0" fmla="*/ 0 h 4125914"/>
              <a:gd name="csX1" fmla="*/ 9780839 w 11233149"/>
              <a:gd name="csY1" fmla="*/ 0 h 4125914"/>
              <a:gd name="csX2" fmla="*/ 9918432 w 11233149"/>
              <a:gd name="csY2" fmla="*/ 6948 h 4125914"/>
              <a:gd name="csX3" fmla="*/ 11233149 w 11233149"/>
              <a:gd name="csY3" fmla="*/ 1463836 h 4125914"/>
              <a:gd name="csX4" fmla="*/ 11233149 w 11233149"/>
              <a:gd name="csY4" fmla="*/ 4125914 h 4125914"/>
              <a:gd name="csX5" fmla="*/ 0 w 11233149"/>
              <a:gd name="csY5" fmla="*/ 4125914 h 41259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1233149" h="4125914">
                <a:moveTo>
                  <a:pt x="0" y="0"/>
                </a:moveTo>
                <a:lnTo>
                  <a:pt x="9780839" y="0"/>
                </a:lnTo>
                <a:lnTo>
                  <a:pt x="9918432" y="6948"/>
                </a:lnTo>
                <a:cubicBezTo>
                  <a:pt x="10656889" y="81942"/>
                  <a:pt x="11233149" y="705593"/>
                  <a:pt x="11233149" y="1463836"/>
                </a:cubicBezTo>
                <a:lnTo>
                  <a:pt x="11233149" y="4125914"/>
                </a:lnTo>
                <a:lnTo>
                  <a:pt x="0" y="412591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1968" y="6006222"/>
            <a:ext cx="11200605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 and bring to front</a:t>
            </a:r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le and purple circles on a purple background&#10;&#10;AI-generated content may be incorrect.">
            <a:extLst>
              <a:ext uri="{FF2B5EF4-FFF2-40B4-BE49-F238E27FC236}">
                <a16:creationId xmlns:a16="http://schemas.microsoft.com/office/drawing/2014/main" id="{AA2200D0-D143-DCBA-A3D4-B712FCB525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EF5EBB-02AF-4BB0-8215-ABDBBF0D0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539976"/>
            <a:ext cx="7488238" cy="1096862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goes here</a:t>
            </a:r>
            <a:endParaRPr lang="en-AU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0C04C2E-5E9B-4744-BB83-74543AFA90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3216991"/>
            <a:ext cx="7488238" cy="64405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8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</a:t>
            </a:r>
            <a:br>
              <a:rPr lang="en-US" dirty="0"/>
            </a:br>
            <a:r>
              <a:rPr lang="en-US" dirty="0"/>
              <a:t>here over two lines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7F9C90-1B55-A440-3671-71EC9ADE53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250"/>
            <a:ext cx="1584127" cy="415356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AD11661-531B-4B30-7473-B472BB0D2E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461694"/>
            <a:ext cx="3744913" cy="37501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2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Insert entity name here </a:t>
            </a:r>
            <a:br>
              <a:rPr lang="en-US" dirty="0"/>
            </a:br>
            <a:r>
              <a:rPr lang="en-US" dirty="0"/>
              <a:t>over one or two lines</a:t>
            </a:r>
          </a:p>
        </p:txBody>
      </p:sp>
    </p:spTree>
    <p:extLst>
      <p:ext uri="{BB962C8B-B14F-4D97-AF65-F5344CB8AC3E}">
        <p14:creationId xmlns:p14="http://schemas.microsoft.com/office/powerpoint/2010/main" val="248009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469C5E-9C74-3B22-9EF3-7486BE45D07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24338" y="0"/>
            <a:ext cx="7967662" cy="6381750"/>
          </a:xfrm>
          <a:custGeom>
            <a:avLst/>
            <a:gdLst>
              <a:gd name="csX0" fmla="*/ 0 w 7967662"/>
              <a:gd name="csY0" fmla="*/ 0 h 6381750"/>
              <a:gd name="csX1" fmla="*/ 7967662 w 7967662"/>
              <a:gd name="csY1" fmla="*/ 0 h 6381750"/>
              <a:gd name="csX2" fmla="*/ 7967662 w 7967662"/>
              <a:gd name="csY2" fmla="*/ 6381750 h 6381750"/>
              <a:gd name="csX3" fmla="*/ 2092417 w 7967662"/>
              <a:gd name="csY3" fmla="*/ 6381750 h 6381750"/>
              <a:gd name="csX4" fmla="*/ 0 w 7967662"/>
              <a:gd name="csY4" fmla="*/ 4289333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967662" h="6381750">
                <a:moveTo>
                  <a:pt x="0" y="0"/>
                </a:moveTo>
                <a:lnTo>
                  <a:pt x="7967662" y="0"/>
                </a:lnTo>
                <a:lnTo>
                  <a:pt x="7967662" y="6381750"/>
                </a:lnTo>
                <a:lnTo>
                  <a:pt x="2092417" y="6381750"/>
                </a:lnTo>
                <a:cubicBezTo>
                  <a:pt x="936807" y="6381750"/>
                  <a:pt x="0" y="5444943"/>
                  <a:pt x="0" y="4289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37A41EB4-6FD9-FE6A-2A0E-3807F76DBAE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492C6F02-615C-6B18-5C82-3E0EB988763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21EB1417-F284-8693-4B49-9F2DAA9FE7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4"/>
            <a:ext cx="3265487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FA58D727-BB58-3FDD-F908-D614190D9C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6" y="895344"/>
            <a:ext cx="3254264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Title style</a:t>
            </a:r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7AF720F-B0B1-5AFC-396A-63C9E3DE519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6" y="1573248"/>
            <a:ext cx="3254264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80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12F5B3-C559-A051-FED5-A21477E72CA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0" y="0"/>
            <a:ext cx="6096000" cy="6381750"/>
          </a:xfrm>
          <a:custGeom>
            <a:avLst/>
            <a:gdLst>
              <a:gd name="csX0" fmla="*/ 0 w 6096000"/>
              <a:gd name="csY0" fmla="*/ 0 h 6381750"/>
              <a:gd name="csX1" fmla="*/ 6096000 w 6096000"/>
              <a:gd name="csY1" fmla="*/ 0 h 6381750"/>
              <a:gd name="csX2" fmla="*/ 6096000 w 6096000"/>
              <a:gd name="csY2" fmla="*/ 6381750 h 6381750"/>
              <a:gd name="csX3" fmla="*/ 2092417 w 6096000"/>
              <a:gd name="csY3" fmla="*/ 6381750 h 6381750"/>
              <a:gd name="csX4" fmla="*/ 0 w 6096000"/>
              <a:gd name="csY4" fmla="*/ 4289333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096000" h="6381750">
                <a:moveTo>
                  <a:pt x="0" y="0"/>
                </a:moveTo>
                <a:lnTo>
                  <a:pt x="6096000" y="0"/>
                </a:lnTo>
                <a:lnTo>
                  <a:pt x="6096000" y="6381750"/>
                </a:lnTo>
                <a:lnTo>
                  <a:pt x="2092417" y="6381750"/>
                </a:lnTo>
                <a:cubicBezTo>
                  <a:pt x="936807" y="6381750"/>
                  <a:pt x="0" y="5444943"/>
                  <a:pt x="0" y="4289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C8F7C4A3-CF6C-9203-4F5F-FB7CE707F06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5617A2B1-826A-2C9C-BE3A-17E5CF5A0B2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3A3D459F-7726-6A0A-5AED-4ECEB303B90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4"/>
            <a:ext cx="5040512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533A7A0-F601-4B65-6D3F-089EE59FA1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895344"/>
            <a:ext cx="5023189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1906848-6332-CAAE-B118-3335117D9E7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1573248"/>
            <a:ext cx="502318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849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40E460D2-9EB1-1D28-B6B6-A8FE18449ED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7F612023-6665-FA3A-30D0-374517F61E4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C70C628A-9409-8A34-7DD1-450B750B02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7008815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4A7D26F4-036A-F2F1-403F-445458B4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895344"/>
            <a:ext cx="6984728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698A590-2A25-0F65-E755-28E9F0E25EF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1573248"/>
            <a:ext cx="698472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CCE597F-86D7-DE24-0269-B59E472911C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967662" y="0"/>
            <a:ext cx="4224338" cy="6381750"/>
          </a:xfrm>
          <a:custGeom>
            <a:avLst/>
            <a:gdLst>
              <a:gd name="csX0" fmla="*/ 0 w 4224338"/>
              <a:gd name="csY0" fmla="*/ 0 h 6381750"/>
              <a:gd name="csX1" fmla="*/ 4224338 w 4224338"/>
              <a:gd name="csY1" fmla="*/ 0 h 6381750"/>
              <a:gd name="csX2" fmla="*/ 4224338 w 4224338"/>
              <a:gd name="csY2" fmla="*/ 6381750 h 6381750"/>
              <a:gd name="csX3" fmla="*/ 1475312 w 4224338"/>
              <a:gd name="csY3" fmla="*/ 6381750 h 6381750"/>
              <a:gd name="csX4" fmla="*/ 0 w 4224338"/>
              <a:gd name="csY4" fmla="*/ 4906438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24338" h="6381750">
                <a:moveTo>
                  <a:pt x="0" y="0"/>
                </a:moveTo>
                <a:lnTo>
                  <a:pt x="4224338" y="0"/>
                </a:lnTo>
                <a:lnTo>
                  <a:pt x="4224338" y="6381750"/>
                </a:lnTo>
                <a:lnTo>
                  <a:pt x="1475312" y="6381750"/>
                </a:lnTo>
                <a:cubicBezTo>
                  <a:pt x="660520" y="6381750"/>
                  <a:pt x="0" y="5721230"/>
                  <a:pt x="0" y="490643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7FE2C2C7-E69B-D4BD-540E-94A6945AA55A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479425" y="2255224"/>
            <a:ext cx="3456335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D4A3C22-A0DB-4971-AE76-220B91354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6" y="895344"/>
            <a:ext cx="3449836" cy="46905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FC7C509-88E0-8755-5280-4C93616BFE2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6" y="1573248"/>
            <a:ext cx="344983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187B4F8-6381-7CB4-1769-4E71DA1485D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24338" y="0"/>
            <a:ext cx="7967662" cy="6381750"/>
          </a:xfrm>
          <a:custGeom>
            <a:avLst/>
            <a:gdLst>
              <a:gd name="csX0" fmla="*/ 0 w 7967662"/>
              <a:gd name="csY0" fmla="*/ 0 h 6381750"/>
              <a:gd name="csX1" fmla="*/ 7967662 w 7967662"/>
              <a:gd name="csY1" fmla="*/ 0 h 6381750"/>
              <a:gd name="csX2" fmla="*/ 7967662 w 7967662"/>
              <a:gd name="csY2" fmla="*/ 6381750 h 6381750"/>
              <a:gd name="csX3" fmla="*/ 2092417 w 7967662"/>
              <a:gd name="csY3" fmla="*/ 6381750 h 6381750"/>
              <a:gd name="csX4" fmla="*/ 0 w 7967662"/>
              <a:gd name="csY4" fmla="*/ 4289333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967662" h="6381750">
                <a:moveTo>
                  <a:pt x="0" y="0"/>
                </a:moveTo>
                <a:lnTo>
                  <a:pt x="7967662" y="0"/>
                </a:lnTo>
                <a:lnTo>
                  <a:pt x="7967662" y="6381750"/>
                </a:lnTo>
                <a:lnTo>
                  <a:pt x="2092417" y="6381750"/>
                </a:lnTo>
                <a:cubicBezTo>
                  <a:pt x="936807" y="6381750"/>
                  <a:pt x="0" y="5444943"/>
                  <a:pt x="0" y="4289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4E95E40-1F67-A4BD-91C4-10B06BFC341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0" y="0"/>
            <a:ext cx="6096000" cy="6381750"/>
          </a:xfrm>
          <a:custGeom>
            <a:avLst/>
            <a:gdLst>
              <a:gd name="csX0" fmla="*/ 0 w 6096000"/>
              <a:gd name="csY0" fmla="*/ 0 h 6381750"/>
              <a:gd name="csX1" fmla="*/ 6096000 w 6096000"/>
              <a:gd name="csY1" fmla="*/ 0 h 6381750"/>
              <a:gd name="csX2" fmla="*/ 6096000 w 6096000"/>
              <a:gd name="csY2" fmla="*/ 6381750 h 6381750"/>
              <a:gd name="csX3" fmla="*/ 2092417 w 6096000"/>
              <a:gd name="csY3" fmla="*/ 6381750 h 6381750"/>
              <a:gd name="csX4" fmla="*/ 0 w 6096000"/>
              <a:gd name="csY4" fmla="*/ 4289333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096000" h="6381750">
                <a:moveTo>
                  <a:pt x="0" y="0"/>
                </a:moveTo>
                <a:lnTo>
                  <a:pt x="6096000" y="0"/>
                </a:lnTo>
                <a:lnTo>
                  <a:pt x="6096000" y="6381750"/>
                </a:lnTo>
                <a:lnTo>
                  <a:pt x="2092417" y="6381750"/>
                </a:lnTo>
                <a:cubicBezTo>
                  <a:pt x="936807" y="6381750"/>
                  <a:pt x="0" y="5444943"/>
                  <a:pt x="0" y="4289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9B085CFE-8F09-5C09-45D9-4593D77EC854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479425" y="2255224"/>
            <a:ext cx="5040512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02FC4ACD-EFA3-1B1F-4B54-E7DC753B9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895344"/>
            <a:ext cx="5031034" cy="46905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style</a:t>
            </a:r>
            <a:endParaRPr lang="en-AU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1290900-1990-559A-FAD4-99BAAD6596A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1573248"/>
            <a:ext cx="5031034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33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17195E38-7FC6-7C82-976B-914090CDBB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7166223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5B1274-67FF-A2FC-0D74-AEBB180A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895344"/>
            <a:ext cx="7152748" cy="46905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B058D29-C047-45AA-11DE-4409C6E9A09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1573248"/>
            <a:ext cx="7152748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bg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F4C80DA-14CA-F090-B26A-86FCAC7C3DA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967662" y="0"/>
            <a:ext cx="4224338" cy="6381750"/>
          </a:xfrm>
          <a:custGeom>
            <a:avLst/>
            <a:gdLst>
              <a:gd name="csX0" fmla="*/ 0 w 4224338"/>
              <a:gd name="csY0" fmla="*/ 0 h 6381750"/>
              <a:gd name="csX1" fmla="*/ 4224338 w 4224338"/>
              <a:gd name="csY1" fmla="*/ 0 h 6381750"/>
              <a:gd name="csX2" fmla="*/ 4224338 w 4224338"/>
              <a:gd name="csY2" fmla="*/ 6381750 h 6381750"/>
              <a:gd name="csX3" fmla="*/ 1475312 w 4224338"/>
              <a:gd name="csY3" fmla="*/ 6381750 h 6381750"/>
              <a:gd name="csX4" fmla="*/ 0 w 4224338"/>
              <a:gd name="csY4" fmla="*/ 4906438 h 6381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24338" h="6381750">
                <a:moveTo>
                  <a:pt x="0" y="0"/>
                </a:moveTo>
                <a:lnTo>
                  <a:pt x="4224338" y="0"/>
                </a:lnTo>
                <a:lnTo>
                  <a:pt x="4224338" y="6381750"/>
                </a:lnTo>
                <a:lnTo>
                  <a:pt x="1475312" y="6381750"/>
                </a:lnTo>
                <a:cubicBezTo>
                  <a:pt x="660520" y="6381750"/>
                  <a:pt x="0" y="5721230"/>
                  <a:pt x="0" y="490643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-1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32144"/>
            <a:ext cx="3888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93490" y="-1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93490" y="3432144"/>
            <a:ext cx="3924000" cy="3425856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BF4B32-3145-473F-ACA2-E9AC7D19B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893308"/>
            <a:ext cx="3419087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Title style</a:t>
            </a:r>
            <a:endParaRPr lang="en-AU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919CBD8E-3770-7829-B81C-887EC570AA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3419087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2F3770-19C5-C250-0939-BF474B72D8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9424" y="1573248"/>
            <a:ext cx="3419087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3738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5949" y="3862812"/>
            <a:ext cx="3587751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84431" y="3862812"/>
            <a:ext cx="3485678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8302" y="3862065"/>
            <a:ext cx="3594272" cy="251893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9EFA8B0-6F1D-3FA5-D5DE-A78BF8759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272CD57-BDE9-E3AF-4B63-2D4ED2B9B85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35EAB24A-D8DA-1396-1E18-B18BBCBFDE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3587751" cy="13177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1007295-B63F-1B35-3794-AF5DE83FCA49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124823" y="2255224"/>
            <a:ext cx="3587751" cy="13177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C8E6D614-DBC8-6713-90B3-CFDB14071850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4384431" y="2255224"/>
            <a:ext cx="3485678" cy="13177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025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9" y="327141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4000" y="327141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9" y="5418030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4000" y="5418030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7" y="5418129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D2368-D448-4F04-824D-4A3EF656D5E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944150" y="232151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9649456-8637-4360-BBD3-85C56C7B2274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5628481" y="232151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ABC2BBD3-CE16-4D42-BE52-82E0EEDC972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091107" y="327141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C5A7B488-C2A3-4A1D-9325-F1CD7F4FEF8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9315588" y="2321516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A07AED75-9446-4235-B6D5-E94B587A90EC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944150" y="4478190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154C06CF-1094-450B-B523-120305F61CF8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5628481" y="4478190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A79A2BE6-224B-4008-A847-524C659BA6D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315588" y="4478190"/>
            <a:ext cx="935038" cy="93503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pPr lvl="0"/>
            <a:r>
              <a:rPr lang="en-US" dirty="0"/>
              <a:t>Click icon to insert icon</a:t>
            </a:r>
          </a:p>
          <a:p>
            <a:pPr lvl="0"/>
            <a:endParaRPr lang="en-US" dirty="0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B2B5AAD5-088A-40FA-8D98-F1660EE9440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9" y="3545553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B96D700E-8A32-4E42-821F-DCAA6F725DD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404000" y="3545553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4C604B0-1898-4D36-B3EA-B6BC5BA6D5F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1107" y="3545553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99A811A-E6D0-4129-9394-A6BD6BC8115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19669" y="5722695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2ABE221-1714-464C-9F47-13AA952154A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404000" y="5722695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D31D0BA8-500F-44DE-802E-21AECAE96B24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091107" y="5722695"/>
            <a:ext cx="3384000" cy="648000"/>
          </a:xfrm>
          <a:custGeom>
            <a:avLst/>
            <a:gdLst>
              <a:gd name="connsiteX0" fmla="*/ 0 w 3384000"/>
              <a:gd name="connsiteY0" fmla="*/ 0 h 648000"/>
              <a:gd name="connsiteX1" fmla="*/ 3384000 w 3384000"/>
              <a:gd name="connsiteY1" fmla="*/ 0 h 648000"/>
              <a:gd name="connsiteX2" fmla="*/ 3384000 w 3384000"/>
              <a:gd name="connsiteY2" fmla="*/ 648000 h 648000"/>
              <a:gd name="connsiteX3" fmla="*/ 0 w 3384000"/>
              <a:gd name="connsiteY3" fmla="*/ 64800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000" h="648000">
                <a:moveTo>
                  <a:pt x="0" y="0"/>
                </a:moveTo>
                <a:lnTo>
                  <a:pt x="3384000" y="0"/>
                </a:lnTo>
                <a:lnTo>
                  <a:pt x="3384000" y="648000"/>
                </a:lnTo>
                <a:lnTo>
                  <a:pt x="0" y="64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b="0" dirty="0"/>
            </a:lvl1pPr>
            <a:lvl2pPr marL="171450" indent="-1714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A28934-1104-B82C-2D0A-4CF994E9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463A811-89AA-C956-B600-9A35D201FD5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6955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12705" y="2363152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861" y="4307192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8861" y="4581330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65655" y="2363152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81811" y="4307192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81811" y="4581330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19695" y="2363152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35851" y="4307192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35851" y="4581330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8303" y="2363152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64459" y="4307192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64459" y="4581330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b="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1D54C86-4413-02C5-0A93-C116834BD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DE0003D-4D2E-6D51-02D8-02AC677C461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3689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pink gradient&#10;&#10;AI-generated content may be incorrect.">
            <a:extLst>
              <a:ext uri="{FF2B5EF4-FFF2-40B4-BE49-F238E27FC236}">
                <a16:creationId xmlns:a16="http://schemas.microsoft.com/office/drawing/2014/main" id="{9148998B-84C7-00BD-220C-CC9050D497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9E832F7-051D-8941-BEFC-BA3C9EFE10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203" y="2880569"/>
            <a:ext cx="4228645" cy="1096862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goes here</a:t>
            </a:r>
            <a:endParaRPr lang="en-AU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8A46B0F-6D19-4504-BB7C-AD33C5953E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9203" y="4365104"/>
            <a:ext cx="4228645" cy="64405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8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</a:t>
            </a:r>
            <a:br>
              <a:rPr lang="en-US" dirty="0"/>
            </a:br>
            <a:r>
              <a:rPr lang="en-US" dirty="0"/>
              <a:t>here over two lines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DA8C480-5E98-C233-4D6F-1C16AE04E2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203" y="1985159"/>
            <a:ext cx="4199908" cy="498129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 lang="en-US" sz="16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Insert entity name here </a:t>
            </a:r>
            <a:br>
              <a:rPr lang="en-US" dirty="0"/>
            </a:br>
            <a:r>
              <a:rPr lang="en-US" dirty="0"/>
              <a:t>over one or two lines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5EFEBA-1D32-4499-C65C-D81E28CD37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11" y="476250"/>
            <a:ext cx="1584127" cy="415356"/>
          </a:xfrm>
          <a:prstGeom prst="rect">
            <a:avLst/>
          </a:prstGeom>
        </p:spPr>
      </p:pic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1C16364-654B-057D-C4FF-2A0477FFA3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36318" y="1"/>
            <a:ext cx="6856415" cy="6858003"/>
          </a:xfrm>
          <a:custGeom>
            <a:avLst/>
            <a:gdLst>
              <a:gd name="csX0" fmla="*/ 0 w 6856415"/>
              <a:gd name="csY0" fmla="*/ 0 h 6858003"/>
              <a:gd name="csX1" fmla="*/ 6856415 w 6856415"/>
              <a:gd name="csY1" fmla="*/ 0 h 6858003"/>
              <a:gd name="csX2" fmla="*/ 6856415 w 6856415"/>
              <a:gd name="csY2" fmla="*/ 2914345 h 6858003"/>
              <a:gd name="csX3" fmla="*/ 3475968 w 6856415"/>
              <a:gd name="csY3" fmla="*/ 6842391 h 6858003"/>
              <a:gd name="csX4" fmla="*/ 3425606 w 6856415"/>
              <a:gd name="csY4" fmla="*/ 6858003 h 6858003"/>
              <a:gd name="csX5" fmla="*/ 3375244 w 6856415"/>
              <a:gd name="csY5" fmla="*/ 6842183 h 6858003"/>
              <a:gd name="csX6" fmla="*/ 0 w 6856415"/>
              <a:gd name="csY6" fmla="*/ 2914345 h 68580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856415" h="6858003">
                <a:moveTo>
                  <a:pt x="0" y="0"/>
                </a:moveTo>
                <a:lnTo>
                  <a:pt x="6856415" y="0"/>
                </a:lnTo>
                <a:lnTo>
                  <a:pt x="6856415" y="2914345"/>
                </a:lnTo>
                <a:cubicBezTo>
                  <a:pt x="6856415" y="4578940"/>
                  <a:pt x="5434645" y="6230838"/>
                  <a:pt x="3475968" y="6842391"/>
                </a:cubicBezTo>
                <a:lnTo>
                  <a:pt x="3425606" y="6858003"/>
                </a:lnTo>
                <a:lnTo>
                  <a:pt x="3375244" y="6842183"/>
                </a:lnTo>
                <a:cubicBezTo>
                  <a:pt x="1419479" y="6230006"/>
                  <a:pt x="0" y="4578108"/>
                  <a:pt x="0" y="29143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43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599" y="1272894"/>
            <a:ext cx="5346039" cy="5108856"/>
          </a:xfrm>
          <a:prstGeom prst="rect">
            <a:avLst/>
          </a:prstGeom>
          <a:solidFill>
            <a:schemeClr val="accent1"/>
          </a:solidFill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43C3501C-A414-1050-2672-EEB7D3C6A72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3305818"/>
            <a:ext cx="5616576" cy="30759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739FA73-74C3-3748-1FAD-0F81FFA07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8BE621-24F9-2556-D4EB-4F4F23113F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90246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Neutral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599" y="1276218"/>
            <a:ext cx="5342561" cy="5105532"/>
          </a:xfrm>
          <a:prstGeom prst="rect">
            <a:avLst/>
          </a:prstGeom>
          <a:solidFill>
            <a:srgbClr val="D7D1CC"/>
          </a:solidFill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A2D64416-2888-E40E-073B-DD693DAFFE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3305818"/>
            <a:ext cx="5616576" cy="30759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82C05B-EB5F-7ECF-A4E8-1B62959B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CE0BA62-FA81-2B23-6BD2-F6FA27424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9575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Grey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00" y="1276218"/>
            <a:ext cx="5327974" cy="5091592"/>
          </a:xfrm>
          <a:prstGeom prst="rect">
            <a:avLst/>
          </a:prstGeom>
          <a:solidFill>
            <a:srgbClr val="999490"/>
          </a:solidFill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62319ED4-653B-CEC3-3E72-36058D6EFF1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3305818"/>
            <a:ext cx="5616576" cy="30759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3ECAFF-C941-D5FA-A0CA-8CDF274A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E7E0213-976A-5628-635C-AC60B7531B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5028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739FA73-74C3-3748-1FAD-0F81FFA07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8BE621-24F9-2556-D4EB-4F4F23113F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5613D74-E949-9C78-0F5C-A4BEC4A31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3305818"/>
            <a:ext cx="5616575" cy="30759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39DF032-A55C-0205-77CC-FBAD702882E9}"/>
              </a:ext>
            </a:extLst>
          </p:cNvPr>
          <p:cNvSpPr/>
          <p:nvPr userDrawn="1"/>
        </p:nvSpPr>
        <p:spPr>
          <a:xfrm>
            <a:off x="6384600" y="1290158"/>
            <a:ext cx="5327974" cy="5091592"/>
          </a:xfrm>
          <a:custGeom>
            <a:avLst/>
            <a:gdLst>
              <a:gd name="csX0" fmla="*/ 0 w 5327974"/>
              <a:gd name="csY0" fmla="*/ 0 h 5091592"/>
              <a:gd name="csX1" fmla="*/ 5327974 w 5327974"/>
              <a:gd name="csY1" fmla="*/ 0 h 5091592"/>
              <a:gd name="csX2" fmla="*/ 5327974 w 5327974"/>
              <a:gd name="csY2" fmla="*/ 3717460 h 5091592"/>
              <a:gd name="csX3" fmla="*/ 3953842 w 5327974"/>
              <a:gd name="csY3" fmla="*/ 5091592 h 5091592"/>
              <a:gd name="csX4" fmla="*/ 0 w 5327974"/>
              <a:gd name="csY4" fmla="*/ 5091592 h 50915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27974" h="5091592">
                <a:moveTo>
                  <a:pt x="0" y="0"/>
                </a:moveTo>
                <a:lnTo>
                  <a:pt x="5327974" y="0"/>
                </a:lnTo>
                <a:lnTo>
                  <a:pt x="5327974" y="3717460"/>
                </a:lnTo>
                <a:cubicBezTo>
                  <a:pt x="5327974" y="4476372"/>
                  <a:pt x="4712754" y="5091592"/>
                  <a:pt x="3953842" y="5091592"/>
                </a:cubicBezTo>
                <a:lnTo>
                  <a:pt x="0" y="50915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5FB939B-1052-2EB4-A2BD-0ACCD8CBF9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599" y="1671293"/>
            <a:ext cx="4895977" cy="4329323"/>
          </a:xfrm>
          <a:prstGeom prst="rect">
            <a:avLst/>
          </a:prstGeom>
          <a:noFill/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68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82C05B-EB5F-7ECF-A4E8-1B62959B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CE0BA62-FA81-2B23-6BD2-F6FA27424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1920B90-DAA5-B751-5EA1-5F06FA9E90B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79425" y="3305818"/>
            <a:ext cx="5616575" cy="30844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F226896-64ED-7B6B-AAB5-7F257FD8F066}"/>
              </a:ext>
            </a:extLst>
          </p:cNvPr>
          <p:cNvSpPr/>
          <p:nvPr userDrawn="1"/>
        </p:nvSpPr>
        <p:spPr>
          <a:xfrm>
            <a:off x="6384600" y="1290158"/>
            <a:ext cx="5327974" cy="5091592"/>
          </a:xfrm>
          <a:custGeom>
            <a:avLst/>
            <a:gdLst>
              <a:gd name="csX0" fmla="*/ 0 w 5327974"/>
              <a:gd name="csY0" fmla="*/ 0 h 5091592"/>
              <a:gd name="csX1" fmla="*/ 5327974 w 5327974"/>
              <a:gd name="csY1" fmla="*/ 0 h 5091592"/>
              <a:gd name="csX2" fmla="*/ 5327974 w 5327974"/>
              <a:gd name="csY2" fmla="*/ 3717460 h 5091592"/>
              <a:gd name="csX3" fmla="*/ 3953842 w 5327974"/>
              <a:gd name="csY3" fmla="*/ 5091592 h 5091592"/>
              <a:gd name="csX4" fmla="*/ 0 w 5327974"/>
              <a:gd name="csY4" fmla="*/ 5091592 h 50915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27974" h="5091592">
                <a:moveTo>
                  <a:pt x="0" y="0"/>
                </a:moveTo>
                <a:lnTo>
                  <a:pt x="5327974" y="0"/>
                </a:lnTo>
                <a:lnTo>
                  <a:pt x="5327974" y="3717460"/>
                </a:lnTo>
                <a:cubicBezTo>
                  <a:pt x="5327974" y="4476372"/>
                  <a:pt x="4712754" y="5091592"/>
                  <a:pt x="3953842" y="5091592"/>
                </a:cubicBezTo>
                <a:lnTo>
                  <a:pt x="0" y="509159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97368B7D-B079-FEEC-53CC-564CF45D43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599" y="1671293"/>
            <a:ext cx="4895977" cy="4329323"/>
          </a:xfrm>
          <a:prstGeom prst="rect">
            <a:avLst/>
          </a:prstGeom>
          <a:noFill/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416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ey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3ECAFF-C941-D5FA-A0CA-8CDF274A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276218"/>
            <a:ext cx="5616576" cy="102148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E7E0213-976A-5628-635C-AC60B7531B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2511580"/>
            <a:ext cx="5616576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F51D36C-464A-753A-A6C2-6007FD2CD35B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79425" y="3314346"/>
            <a:ext cx="5616575" cy="30674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65853BB6-C502-32B6-58E2-30B288C2E679}"/>
              </a:ext>
            </a:extLst>
          </p:cNvPr>
          <p:cNvSpPr/>
          <p:nvPr userDrawn="1"/>
        </p:nvSpPr>
        <p:spPr>
          <a:xfrm>
            <a:off x="6384600" y="1290158"/>
            <a:ext cx="5327974" cy="5091592"/>
          </a:xfrm>
          <a:custGeom>
            <a:avLst/>
            <a:gdLst>
              <a:gd name="csX0" fmla="*/ 0 w 5327974"/>
              <a:gd name="csY0" fmla="*/ 0 h 5091592"/>
              <a:gd name="csX1" fmla="*/ 5327974 w 5327974"/>
              <a:gd name="csY1" fmla="*/ 0 h 5091592"/>
              <a:gd name="csX2" fmla="*/ 5327974 w 5327974"/>
              <a:gd name="csY2" fmla="*/ 3717460 h 5091592"/>
              <a:gd name="csX3" fmla="*/ 3953842 w 5327974"/>
              <a:gd name="csY3" fmla="*/ 5091592 h 5091592"/>
              <a:gd name="csX4" fmla="*/ 0 w 5327974"/>
              <a:gd name="csY4" fmla="*/ 5091592 h 50915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27974" h="5091592">
                <a:moveTo>
                  <a:pt x="0" y="0"/>
                </a:moveTo>
                <a:lnTo>
                  <a:pt x="5327974" y="0"/>
                </a:lnTo>
                <a:lnTo>
                  <a:pt x="5327974" y="3717460"/>
                </a:lnTo>
                <a:cubicBezTo>
                  <a:pt x="5327974" y="4476372"/>
                  <a:pt x="4712754" y="5091592"/>
                  <a:pt x="3953842" y="5091592"/>
                </a:cubicBezTo>
                <a:lnTo>
                  <a:pt x="0" y="50915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D3F47B8-B250-F48C-4B21-5272C7937F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599" y="1671293"/>
            <a:ext cx="4895977" cy="4329323"/>
          </a:xfrm>
          <a:prstGeom prst="rect">
            <a:avLst/>
          </a:prstGeom>
          <a:noFill/>
        </p:spPr>
        <p:txBody>
          <a:bodyPr lIns="180000" rIns="180000" anchor="ctr">
            <a:normAutofit/>
          </a:bodyPr>
          <a:lstStyle>
            <a:lvl1pPr marL="108000" algn="l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73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200" y="2255224"/>
            <a:ext cx="3584502" cy="3671777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5300" y="2245259"/>
            <a:ext cx="3584502" cy="3671777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03750" y="2247916"/>
            <a:ext cx="3584502" cy="3671777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3184A03-36F4-FCF1-20AB-9B1635CB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BFBA294-9F8C-CCE9-9C42-DAD73C473A9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0282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0A5220A-8DEB-49E1-AD72-4DE38F10001D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94748" y="2255224"/>
            <a:ext cx="5412047" cy="1490789"/>
          </a:xfrm>
          <a:custGeom>
            <a:avLst/>
            <a:gdLst>
              <a:gd name="connsiteX0" fmla="*/ 0 w 5198532"/>
              <a:gd name="connsiteY0" fmla="*/ 0 h 1368226"/>
              <a:gd name="connsiteX1" fmla="*/ 5198532 w 5198532"/>
              <a:gd name="connsiteY1" fmla="*/ 0 h 1368226"/>
              <a:gd name="connsiteX2" fmla="*/ 5198532 w 5198532"/>
              <a:gd name="connsiteY2" fmla="*/ 1368226 h 1368226"/>
              <a:gd name="connsiteX3" fmla="*/ 0 w 5198532"/>
              <a:gd name="connsiteY3" fmla="*/ 1368226 h 136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2" h="1368226">
                <a:moveTo>
                  <a:pt x="0" y="0"/>
                </a:moveTo>
                <a:lnTo>
                  <a:pt x="5198532" y="0"/>
                </a:lnTo>
                <a:lnTo>
                  <a:pt x="5198532" y="1368226"/>
                </a:lnTo>
                <a:lnTo>
                  <a:pt x="0" y="1368226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CC5E923-0F11-FC3D-67D3-132B5FEF90D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6325" y="3959842"/>
            <a:ext cx="5430470" cy="24219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1A52EEE-7440-4E1E-7FFA-F213B4D8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4E25D70-C914-D1F1-DA51-874D6B0D50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2" name="Content Placeholder 28">
            <a:extLst>
              <a:ext uri="{FF2B5EF4-FFF2-40B4-BE49-F238E27FC236}">
                <a16:creationId xmlns:a16="http://schemas.microsoft.com/office/drawing/2014/main" id="{68A78954-C598-334A-B4E0-A0F0D0361E61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285207" y="4890961"/>
            <a:ext cx="5412047" cy="1490789"/>
          </a:xfrm>
          <a:custGeom>
            <a:avLst/>
            <a:gdLst>
              <a:gd name="connsiteX0" fmla="*/ 0 w 5198532"/>
              <a:gd name="connsiteY0" fmla="*/ 0 h 1368226"/>
              <a:gd name="connsiteX1" fmla="*/ 5198532 w 5198532"/>
              <a:gd name="connsiteY1" fmla="*/ 0 h 1368226"/>
              <a:gd name="connsiteX2" fmla="*/ 5198532 w 5198532"/>
              <a:gd name="connsiteY2" fmla="*/ 1368226 h 1368226"/>
              <a:gd name="connsiteX3" fmla="*/ 0 w 5198532"/>
              <a:gd name="connsiteY3" fmla="*/ 1368226 h 136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532" h="1368226">
                <a:moveTo>
                  <a:pt x="0" y="0"/>
                </a:moveTo>
                <a:lnTo>
                  <a:pt x="5198532" y="0"/>
                </a:lnTo>
                <a:lnTo>
                  <a:pt x="5198532" y="1368226"/>
                </a:lnTo>
                <a:lnTo>
                  <a:pt x="0" y="1368226"/>
                </a:lnTo>
                <a:close/>
              </a:path>
            </a:pathLst>
          </a:cu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AU" dirty="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0AAF34-C7A5-1CA9-8F66-9A655EC50CB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66782" y="2252914"/>
            <a:ext cx="5430470" cy="24219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 smtClean="0"/>
            </a:lvl1pPr>
            <a:lvl2pPr>
              <a:defRPr lang="en-US" sz="1400" dirty="0" smtClean="0"/>
            </a:lvl2pPr>
            <a:lvl3pPr>
              <a:defRPr lang="en-US" sz="1400" dirty="0" smtClean="0"/>
            </a:lvl3pPr>
            <a:lvl4pPr>
              <a:defRPr lang="en-AU" sz="1400" dirty="0"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211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313483" y="2653252"/>
            <a:ext cx="5399089" cy="15678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 dirty="0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13484" y="4705409"/>
            <a:ext cx="5399089" cy="1687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3485" y="4426925"/>
            <a:ext cx="5401302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E3EEABC2-F12A-48B3-8BD1-6F2CE1CA242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13484" y="2255225"/>
            <a:ext cx="5401300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3F5296CB-B0A0-30E7-090B-56B41A0A01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5"/>
            <a:ext cx="5399092" cy="19658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48E43D-6B82-3167-3033-C5FED336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6FE995-3B5D-9762-9039-0BBDE09B5A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996A8804-7F42-E0AD-5EA9-31B3BD29CF8B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479425" y="4426925"/>
            <a:ext cx="5399092" cy="19658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3817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r">
              <a:defRPr/>
            </a:lvl1pPr>
          </a:lstStyle>
          <a:p>
            <a:r>
              <a:rPr lang="en-AU" dirty="0"/>
              <a:t>Insert image and send to back</a:t>
            </a:r>
          </a:p>
        </p:txBody>
      </p:sp>
      <p:sp>
        <p:nvSpPr>
          <p:cNvPr id="3" name="Round Single Corner of Rectangle 2">
            <a:extLst>
              <a:ext uri="{FF2B5EF4-FFF2-40B4-BE49-F238E27FC236}">
                <a16:creationId xmlns:a16="http://schemas.microsoft.com/office/drawing/2014/main" id="{399FF534-67D4-0EFF-0B99-EB851F0BE3FA}"/>
              </a:ext>
            </a:extLst>
          </p:cNvPr>
          <p:cNvSpPr/>
          <p:nvPr userDrawn="1"/>
        </p:nvSpPr>
        <p:spPr>
          <a:xfrm flipV="1">
            <a:off x="-2" y="-2"/>
            <a:ext cx="4224339" cy="4653138"/>
          </a:xfrm>
          <a:prstGeom prst="round1Rect">
            <a:avLst>
              <a:gd name="adj" fmla="val 361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E0A63-1F9B-1571-43D9-67471477C4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5F4232F0-4BC3-B918-E23C-ECE63CF2596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628775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diam,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in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9425" y="3585038"/>
            <a:ext cx="2160191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68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gradFill flip="none" rotWithShape="1">
          <a:gsLst>
            <a:gs pos="38000">
              <a:schemeClr val="accent1"/>
            </a:gs>
            <a:gs pos="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D75C5FE-6A47-48B9-A0B4-91C77A88F0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3042035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260399-596A-9C24-223D-E3272F913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895344"/>
            <a:ext cx="6814219" cy="46905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Contents</a:t>
            </a:r>
            <a:endParaRPr lang="en-A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C847FA-1991-B5DE-D0B8-B130ED59C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250"/>
            <a:ext cx="1584127" cy="415356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ED20FD1A-D07E-976E-EE58-6C1854E04D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9425" y="6381750"/>
            <a:ext cx="3744913" cy="476250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EFADAFC-35C0-7FF8-7AEC-AA9470906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7" y="6381750"/>
            <a:ext cx="504007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511A177-3064-9265-EA29-DEC181F5803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26974" y="3042035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DFDD0B3A-4305-B55A-4748-3C6086E3731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303199" y="3042035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83F5E66-EFB5-7C96-2B25-8050F9A74F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9424" y="2388244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55" name="Text Placeholder 50">
            <a:extLst>
              <a:ext uri="{FF2B5EF4-FFF2-40B4-BE49-F238E27FC236}">
                <a16:creationId xmlns:a16="http://schemas.microsoft.com/office/drawing/2014/main" id="{DB25363F-6960-462A-6024-058EE2DCF55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9424" y="1955898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56" name="Text Placeholder 50">
            <a:extLst>
              <a:ext uri="{FF2B5EF4-FFF2-40B4-BE49-F238E27FC236}">
                <a16:creationId xmlns:a16="http://schemas.microsoft.com/office/drawing/2014/main" id="{3D22C2E7-B324-D8E4-7D70-CBD7E813F5D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03199" y="2388244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57" name="Text Placeholder 50">
            <a:extLst>
              <a:ext uri="{FF2B5EF4-FFF2-40B4-BE49-F238E27FC236}">
                <a16:creationId xmlns:a16="http://schemas.microsoft.com/office/drawing/2014/main" id="{93F7F85B-A63E-916D-240E-C6BC4B813C4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03199" y="1955898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58" name="Text Placeholder 50">
            <a:extLst>
              <a:ext uri="{FF2B5EF4-FFF2-40B4-BE49-F238E27FC236}">
                <a16:creationId xmlns:a16="http://schemas.microsoft.com/office/drawing/2014/main" id="{A75FEC3F-4A08-4034-3C6E-FBDC1654944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126974" y="2388244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613BB411-4D8A-51A3-FA0C-A818E3E03F8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126974" y="1955898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98D33835-74AF-8A30-B9EE-9FDABEB6C9E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79425" y="4501920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2D780CF7-9FFC-8427-F804-9606032B18B9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126974" y="4501920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4035CACC-6326-0D5E-AB24-2AC017FBEE9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303199" y="4501920"/>
            <a:ext cx="3585600" cy="7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3" name="Text Placeholder 50">
            <a:extLst>
              <a:ext uri="{FF2B5EF4-FFF2-40B4-BE49-F238E27FC236}">
                <a16:creationId xmlns:a16="http://schemas.microsoft.com/office/drawing/2014/main" id="{C3E340EE-A2F0-1159-9329-5756F5F7BE5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79424" y="387728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64" name="Text Placeholder 50">
            <a:extLst>
              <a:ext uri="{FF2B5EF4-FFF2-40B4-BE49-F238E27FC236}">
                <a16:creationId xmlns:a16="http://schemas.microsoft.com/office/drawing/2014/main" id="{2BD0702A-F825-BAB6-1EA1-99964C0486F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79424" y="344493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5" name="Text Placeholder 50">
            <a:extLst>
              <a:ext uri="{FF2B5EF4-FFF2-40B4-BE49-F238E27FC236}">
                <a16:creationId xmlns:a16="http://schemas.microsoft.com/office/drawing/2014/main" id="{BB198AFA-CC9D-5A32-C6D5-8EE55C48B6E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03199" y="387728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66" name="Text Placeholder 50">
            <a:extLst>
              <a:ext uri="{FF2B5EF4-FFF2-40B4-BE49-F238E27FC236}">
                <a16:creationId xmlns:a16="http://schemas.microsoft.com/office/drawing/2014/main" id="{0A64674F-9532-C648-EA82-43BE721C8680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303199" y="344493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7" name="Text Placeholder 50">
            <a:extLst>
              <a:ext uri="{FF2B5EF4-FFF2-40B4-BE49-F238E27FC236}">
                <a16:creationId xmlns:a16="http://schemas.microsoft.com/office/drawing/2014/main" id="{3310ED37-C52F-7262-0B80-E0D70DF28B1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126974" y="387728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68" name="Text Placeholder 50">
            <a:extLst>
              <a:ext uri="{FF2B5EF4-FFF2-40B4-BE49-F238E27FC236}">
                <a16:creationId xmlns:a16="http://schemas.microsoft.com/office/drawing/2014/main" id="{F2ABF0B6-6F3B-3D8A-C607-D1DD4DE7F42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126974" y="344493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9" name="Text Placeholder 50">
            <a:extLst>
              <a:ext uri="{FF2B5EF4-FFF2-40B4-BE49-F238E27FC236}">
                <a16:creationId xmlns:a16="http://schemas.microsoft.com/office/drawing/2014/main" id="{258D4A9D-7F5A-B58B-F1C5-5FA54508EA34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79424" y="532434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70" name="Text Placeholder 50">
            <a:extLst>
              <a:ext uri="{FF2B5EF4-FFF2-40B4-BE49-F238E27FC236}">
                <a16:creationId xmlns:a16="http://schemas.microsoft.com/office/drawing/2014/main" id="{41C82DD2-5FEE-DF74-B91A-08EA68F56179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79424" y="489199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71" name="Text Placeholder 50">
            <a:extLst>
              <a:ext uri="{FF2B5EF4-FFF2-40B4-BE49-F238E27FC236}">
                <a16:creationId xmlns:a16="http://schemas.microsoft.com/office/drawing/2014/main" id="{C419A681-6FA3-F318-75CB-2CA99437ED92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303199" y="532434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72" name="Text Placeholder 50">
            <a:extLst>
              <a:ext uri="{FF2B5EF4-FFF2-40B4-BE49-F238E27FC236}">
                <a16:creationId xmlns:a16="http://schemas.microsoft.com/office/drawing/2014/main" id="{213566ED-E0D9-DD79-95EA-43E7D8E0043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4303199" y="489199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73" name="Text Placeholder 50">
            <a:extLst>
              <a:ext uri="{FF2B5EF4-FFF2-40B4-BE49-F238E27FC236}">
                <a16:creationId xmlns:a16="http://schemas.microsoft.com/office/drawing/2014/main" id="{8164237E-900B-19D5-C46E-1A05AB248B1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26974" y="5324342"/>
            <a:ext cx="3585599" cy="23265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Lorem ipsum</a:t>
            </a:r>
            <a:endParaRPr lang="en-US" dirty="0"/>
          </a:p>
        </p:txBody>
      </p:sp>
      <p:sp>
        <p:nvSpPr>
          <p:cNvPr id="74" name="Text Placeholder 50">
            <a:extLst>
              <a:ext uri="{FF2B5EF4-FFF2-40B4-BE49-F238E27FC236}">
                <a16:creationId xmlns:a16="http://schemas.microsoft.com/office/drawing/2014/main" id="{89819A83-5634-E387-5A8A-776CB57C08F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26974" y="4891996"/>
            <a:ext cx="3585599" cy="309894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00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E73925-D253-41CC-91DA-DAB6819CFC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63817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r">
              <a:defRPr/>
            </a:lvl1pPr>
          </a:lstStyle>
          <a:p>
            <a:r>
              <a:rPr lang="en-AU" dirty="0"/>
              <a:t>Insert image and send to back</a:t>
            </a:r>
          </a:p>
        </p:txBody>
      </p:sp>
      <p:sp>
        <p:nvSpPr>
          <p:cNvPr id="3" name="Round Single Corner of Rectangle 2">
            <a:extLst>
              <a:ext uri="{FF2B5EF4-FFF2-40B4-BE49-F238E27FC236}">
                <a16:creationId xmlns:a16="http://schemas.microsoft.com/office/drawing/2014/main" id="{399FF534-67D4-0EFF-0B99-EB851F0BE3FA}"/>
              </a:ext>
            </a:extLst>
          </p:cNvPr>
          <p:cNvSpPr/>
          <p:nvPr userDrawn="1"/>
        </p:nvSpPr>
        <p:spPr>
          <a:xfrm flipV="1">
            <a:off x="-2" y="-2"/>
            <a:ext cx="4224339" cy="4653138"/>
          </a:xfrm>
          <a:prstGeom prst="round1Rect">
            <a:avLst>
              <a:gd name="adj" fmla="val 361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E0A63-1F9B-1571-43D9-67471477C4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5F4232F0-4BC3-B918-E23C-ECE63CF2596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40763F8E-28D5-4BDE-80DF-96A4787EE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628775"/>
            <a:ext cx="3024336" cy="1538883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b="1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diam,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in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85847EAE-4FDC-4DCA-935E-54F8FC4431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9425" y="3585038"/>
            <a:ext cx="2160191" cy="215444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1400" b="0" spc="25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2700" lvl="0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80356" y="2240725"/>
            <a:ext cx="11228570" cy="4141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AU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C298BCD9-9C21-56E1-7707-F77B44BB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77B2126-C11C-FA39-C0A6-D201513ACEB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0477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B02A2A-B474-483E-8BA0-6F967ADE9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68D10-C8CC-42E5-BF51-D9C5BB3F45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Picture Placeholder 21">
            <a:extLst>
              <a:ext uri="{FF2B5EF4-FFF2-40B4-BE49-F238E27FC236}">
                <a16:creationId xmlns:a16="http://schemas.microsoft.com/office/drawing/2014/main" id="{FEDE633B-2FE4-48AB-9CD1-2A1EB093AF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96026" y="3108744"/>
            <a:ext cx="2304000" cy="32724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0F20EE-FF0D-49B8-9D8F-6FF4988FD153}"/>
              </a:ext>
            </a:extLst>
          </p:cNvPr>
          <p:cNvSpPr/>
          <p:nvPr userDrawn="1"/>
        </p:nvSpPr>
        <p:spPr>
          <a:xfrm>
            <a:off x="479425" y="1381104"/>
            <a:ext cx="3442433" cy="5000040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BDF2E1FE-5917-4797-9E49-44EFF262153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72290" y="1381104"/>
            <a:ext cx="2301456" cy="32724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C9EC2-22B3-4E80-AE40-B61675B3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1700734"/>
            <a:ext cx="2952328" cy="1728266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C6F5E5E-0BED-4A63-B208-AD4730EC3FF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7408" y="5553582"/>
            <a:ext cx="2808312" cy="493277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b="0" spc="25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z="1800" smtClean="0">
                <a:latin typeface="+mn-lt"/>
              </a:defRPr>
            </a:lvl4pPr>
            <a:lvl5pPr>
              <a:defRPr lang="en-AU" sz="1800">
                <a:latin typeface="+mn-lt"/>
              </a:defRPr>
            </a:lvl5pPr>
          </a:lstStyle>
          <a:p>
            <a:pPr marL="12700" lvl="0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diam</a:t>
            </a:r>
          </a:p>
        </p:txBody>
      </p:sp>
      <p:sp>
        <p:nvSpPr>
          <p:cNvPr id="23" name="Picture Placeholder 21">
            <a:extLst>
              <a:ext uri="{FF2B5EF4-FFF2-40B4-BE49-F238E27FC236}">
                <a16:creationId xmlns:a16="http://schemas.microsoft.com/office/drawing/2014/main" id="{4D4DB864-F519-D798-00B8-776A89ECC33A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996026" y="1381104"/>
            <a:ext cx="2304000" cy="1656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C0A41928-C063-9695-DECC-1289A16CF3F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6372290" y="4725144"/>
            <a:ext cx="2301456" cy="1656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C176FF6-6361-5464-4628-C711AA41332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746010" y="1381104"/>
            <a:ext cx="2966565" cy="5000040"/>
          </a:xfrm>
          <a:custGeom>
            <a:avLst/>
            <a:gdLst>
              <a:gd name="csX0" fmla="*/ 0 w 2966565"/>
              <a:gd name="csY0" fmla="*/ 0 h 5000040"/>
              <a:gd name="csX1" fmla="*/ 2472128 w 2966565"/>
              <a:gd name="csY1" fmla="*/ 0 h 5000040"/>
              <a:gd name="csX2" fmla="*/ 2966565 w 2966565"/>
              <a:gd name="csY2" fmla="*/ 494437 h 5000040"/>
              <a:gd name="csX3" fmla="*/ 2966565 w 2966565"/>
              <a:gd name="csY3" fmla="*/ 5000040 h 5000040"/>
              <a:gd name="csX4" fmla="*/ 0 w 2966565"/>
              <a:gd name="csY4" fmla="*/ 5000040 h 5000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966565" h="5000040">
                <a:moveTo>
                  <a:pt x="0" y="0"/>
                </a:moveTo>
                <a:lnTo>
                  <a:pt x="2472128" y="0"/>
                </a:lnTo>
                <a:cubicBezTo>
                  <a:pt x="2745198" y="0"/>
                  <a:pt x="2966565" y="221367"/>
                  <a:pt x="2966565" y="494437"/>
                </a:cubicBezTo>
                <a:lnTo>
                  <a:pt x="2966565" y="5000040"/>
                </a:lnTo>
                <a:lnTo>
                  <a:pt x="0" y="5000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B677706-EC87-69BB-A13C-3DBE025C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479394" y="3563385"/>
            <a:ext cx="3254263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20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479425" y="2568471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48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479394" y="3904257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479394" y="4204989"/>
            <a:ext cx="2200924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Name.surname@uq.edu.au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479394" y="4420889"/>
            <a:ext cx="1346522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+61 412 345 678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390C960-6A71-CA12-5620-0AC363122755}"/>
              </a:ext>
            </a:extLst>
          </p:cNvPr>
          <p:cNvSpPr txBox="1">
            <a:spLocks/>
          </p:cNvSpPr>
          <p:nvPr userDrawn="1"/>
        </p:nvSpPr>
        <p:spPr bwMode="white">
          <a:xfrm>
            <a:off x="479376" y="6283729"/>
            <a:ext cx="1785745" cy="123111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b="0" kern="120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800" dirty="0"/>
              <a:t>CRICOS 00025B • TEQSA PRV12080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E50D34-62BC-17A1-2183-1AFBC4F90F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250"/>
            <a:ext cx="1584127" cy="4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F271C1A-1346-A2EE-441D-A300778FD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608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016725-1C5D-4F6E-900B-3580ED1B4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E64C-392C-4148-996C-A5BCCCAC7B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03EC6B-DCAC-6CBC-8ED2-C5FC949EF8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000" y="360000"/>
            <a:ext cx="1512000" cy="3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84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17688CC-CF50-8B09-6349-D9EBFF6CFAF6}"/>
              </a:ext>
            </a:extLst>
          </p:cNvPr>
          <p:cNvSpPr/>
          <p:nvPr userDrawn="1"/>
        </p:nvSpPr>
        <p:spPr>
          <a:xfrm>
            <a:off x="0" y="286"/>
            <a:ext cx="12192000" cy="68577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5125DE-EAB9-47E1-BC95-9200E919371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99121" y="1628774"/>
            <a:ext cx="5616575" cy="47529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table</a:t>
            </a:r>
            <a:endParaRPr lang="en-AU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87503C3-B6DF-DC97-7CC2-D17E823DC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121" y="895344"/>
            <a:ext cx="6814219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Contents</a:t>
            </a: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E633E9-6EF0-67DF-EDBA-DD8C76BCF21D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672"/>
            <a:ext cx="1584127" cy="415357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8BAA408-E3C2-1785-01EB-39071591CA3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79425" y="6381750"/>
            <a:ext cx="3744913" cy="47625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74DFBF4C-8CC5-D979-7560-108442F979E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08567" y="6381750"/>
            <a:ext cx="50400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B9798F-A694-B632-320E-87B23996EA42}"/>
              </a:ext>
            </a:extLst>
          </p:cNvPr>
          <p:cNvSpPr/>
          <p:nvPr userDrawn="1"/>
        </p:nvSpPr>
        <p:spPr>
          <a:xfrm>
            <a:off x="9768408" y="152687"/>
            <a:ext cx="2423592" cy="1044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and pink circles&#10;&#10;AI-generated content may be incorrect.">
            <a:extLst>
              <a:ext uri="{FF2B5EF4-FFF2-40B4-BE49-F238E27FC236}">
                <a16:creationId xmlns:a16="http://schemas.microsoft.com/office/drawing/2014/main" id="{FE7F088E-A593-E0D0-876C-D0E5DE6E3A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6379" y="476250"/>
            <a:ext cx="39624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E17441-3242-4A2B-A38D-01AD5E507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469D81-322F-846D-FCF2-3F26F1B21C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250"/>
            <a:ext cx="1584127" cy="41535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6632C79-E6EF-8603-13B6-430F0089D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203" y="2636912"/>
            <a:ext cx="4529596" cy="1096862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goes here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D6E4D25-A5E9-48E9-3262-EC46D3766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9203" y="2132856"/>
            <a:ext cx="1780373" cy="35043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 lang="en-US" sz="24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01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422C64C-6E74-694B-7D11-5A95CF8ED6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37066" y="2644009"/>
            <a:ext cx="3279414" cy="124371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8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con </a:t>
            </a:r>
            <a:r>
              <a:rPr lang="en-US" dirty="0" err="1"/>
              <a:t>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prae</a:t>
            </a:r>
            <a:r>
              <a:rPr lang="en-US" dirty="0"/>
              <a:t> sent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diam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E690F3-679A-987D-A1BE-4928A1F2D8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9425" y="6381750"/>
            <a:ext cx="3744913" cy="476250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C5CF159-C5AB-8DEC-02DC-B8C41A6C02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208567" y="6381750"/>
            <a:ext cx="504007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1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11233149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43CB3D8-2629-4424-B4A4-6246A0F1B6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CEFE01E-62B6-86EC-5B5C-F1EC7A5A19F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4"/>
            <a:ext cx="5255976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A7C31BB-BBB5-01D3-C03A-56100B5B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84F05AB-744C-B436-B6DE-9CB6380731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6F4138E5-B1E7-1B20-8E5C-D58ECB009199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456601" y="2255224"/>
            <a:ext cx="5255976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830ECCD8-80B1-EF49-1930-8671D36FB1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3587751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D84C1955-2009-E738-2E69-5C68F2269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95344"/>
            <a:ext cx="8928943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75E1D-FF13-4267-440E-2C862D6A53E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4" y="1573248"/>
            <a:ext cx="8928943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1">
                <a:solidFill>
                  <a:schemeClr val="accent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F6E292F-64A1-B92F-821C-5D5374F553FE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8124823" y="2255224"/>
            <a:ext cx="3587751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785857AA-3C69-6FBB-4A53-A62053F0C40A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4384431" y="2255224"/>
            <a:ext cx="3485678" cy="4126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600" dirty="0"/>
            </a:lvl1pPr>
            <a:lvl2pPr>
              <a:lnSpc>
                <a:spcPct val="100000"/>
              </a:lnSpc>
              <a:spcAft>
                <a:spcPts val="600"/>
              </a:spcAft>
              <a:defRPr lang="en-US" sz="1600" dirty="0"/>
            </a:lvl2pPr>
            <a:lvl3pPr>
              <a:lnSpc>
                <a:spcPct val="100000"/>
              </a:lnSpc>
              <a:spcAft>
                <a:spcPts val="600"/>
              </a:spcAft>
              <a:defRPr lang="en-US" sz="1600" dirty="0"/>
            </a:lvl3pPr>
            <a:lvl4pPr>
              <a:lnSpc>
                <a:spcPct val="100000"/>
              </a:lnSpc>
              <a:spcAft>
                <a:spcPts val="600"/>
              </a:spcAft>
              <a:defRPr lang="en-US" sz="1600" dirty="0"/>
            </a:lvl4pPr>
            <a:lvl5pPr>
              <a:lnSpc>
                <a:spcPct val="100000"/>
              </a:lnSpc>
              <a:spcAft>
                <a:spcPts val="600"/>
              </a:spcAft>
              <a:defRPr lang="en-US" sz="16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9425" y="763960"/>
            <a:ext cx="9576000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9425" y="6381750"/>
            <a:ext cx="3744913" cy="4762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7" y="6381750"/>
            <a:ext cx="504007" cy="4762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3D40D-3A3C-4C3B-B5E3-57416DC6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2030400"/>
            <a:ext cx="9576000" cy="36718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  <a:endParaRPr lang="en-A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87ADE36-9EB9-1A3D-CE99-C5552C1ECBB9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476672"/>
            <a:ext cx="1584127" cy="4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819" r:id="rId2"/>
    <p:sldLayoutId id="2147483816" r:id="rId3"/>
    <p:sldLayoutId id="2147483799" r:id="rId4"/>
    <p:sldLayoutId id="2147483800" r:id="rId5"/>
    <p:sldLayoutId id="2147483792" r:id="rId6"/>
    <p:sldLayoutId id="2147483650" r:id="rId7"/>
    <p:sldLayoutId id="2147483652" r:id="rId8"/>
    <p:sldLayoutId id="2147483778" r:id="rId9"/>
    <p:sldLayoutId id="2147483804" r:id="rId10"/>
    <p:sldLayoutId id="2147483805" r:id="rId11"/>
    <p:sldLayoutId id="2147483803" r:id="rId12"/>
    <p:sldLayoutId id="2147483806" r:id="rId13"/>
    <p:sldLayoutId id="2147483779" r:id="rId14"/>
    <p:sldLayoutId id="2147483728" r:id="rId15"/>
    <p:sldLayoutId id="2147483656" r:id="rId16"/>
    <p:sldLayoutId id="2147483732" r:id="rId17"/>
    <p:sldLayoutId id="2147483793" r:id="rId18"/>
    <p:sldLayoutId id="2147483657" r:id="rId19"/>
    <p:sldLayoutId id="2147483765" r:id="rId20"/>
    <p:sldLayoutId id="2147483787" r:id="rId21"/>
    <p:sldLayoutId id="2147483788" r:id="rId22"/>
    <p:sldLayoutId id="2147483794" r:id="rId23"/>
    <p:sldLayoutId id="2147483795" r:id="rId24"/>
    <p:sldLayoutId id="2147483796" r:id="rId25"/>
    <p:sldLayoutId id="2147483791" r:id="rId26"/>
    <p:sldLayoutId id="2147483797" r:id="rId27"/>
    <p:sldLayoutId id="2147483790" r:id="rId28"/>
    <p:sldLayoutId id="2147483798" r:id="rId29"/>
    <p:sldLayoutId id="2147483768" r:id="rId30"/>
    <p:sldLayoutId id="2147483770" r:id="rId31"/>
    <p:sldLayoutId id="2147483771" r:id="rId32"/>
    <p:sldLayoutId id="2147483821" r:id="rId33"/>
    <p:sldLayoutId id="2147483822" r:id="rId34"/>
    <p:sldLayoutId id="2147483823" r:id="rId35"/>
    <p:sldLayoutId id="2147483789" r:id="rId36"/>
    <p:sldLayoutId id="2147483776" r:id="rId37"/>
    <p:sldLayoutId id="2147483777" r:id="rId38"/>
    <p:sldLayoutId id="2147483820" r:id="rId39"/>
    <p:sldLayoutId id="2147483808" r:id="rId40"/>
    <p:sldLayoutId id="2147483814" r:id="rId41"/>
    <p:sldLayoutId id="2147483811" r:id="rId42"/>
    <p:sldLayoutId id="2147483780" r:id="rId43"/>
    <p:sldLayoutId id="2147483813" r:id="rId44"/>
    <p:sldLayoutId id="2147483812" r:id="rId4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6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12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lang="en-US" sz="16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77813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DM Sans" pitchFamily="2" charset="0"/>
        <a:buChar char="–"/>
        <a:defRPr lang="en-US" sz="16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723900" indent="-2667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Arial" panose="020B0604020202020204" pitchFamily="34" charset="0"/>
        <a:buChar char="•"/>
        <a:defRPr lang="en-US" sz="16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1600" b="0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3" pos="7378" userDrawn="1">
          <p15:clr>
            <a:srgbClr val="F26B43"/>
          </p15:clr>
        </p15:guide>
        <p15:guide id="14" orient="horz" pos="1026" userDrawn="1">
          <p15:clr>
            <a:srgbClr val="F26B43"/>
          </p15:clr>
        </p15:guide>
        <p15:guide id="19" orient="horz" pos="1661" userDrawn="1">
          <p15:clr>
            <a:srgbClr val="F26B43"/>
          </p15:clr>
        </p15:guide>
        <p15:guide id="20" orient="horz" pos="1933" userDrawn="1">
          <p15:clr>
            <a:srgbClr val="F26B43"/>
          </p15:clr>
        </p15:guide>
        <p15:guide id="21" pos="2661" userDrawn="1">
          <p15:clr>
            <a:srgbClr val="F26B43"/>
          </p15:clr>
        </p15:guide>
        <p15:guide id="22" pos="50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.schweinberger@uq.edu.au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9CB3E-EB21-D176-0766-3CC424D8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203" y="2880569"/>
            <a:ext cx="4837115" cy="1096862"/>
          </a:xfrm>
        </p:spPr>
        <p:txBody>
          <a:bodyPr/>
          <a:lstStyle/>
          <a:p>
            <a:pPr marL="0" indent="0">
              <a:lnSpc>
                <a:spcPct val="110000"/>
              </a:lnSpc>
            </a:pPr>
            <a:r>
              <a:rPr lang="en-US" b="1" dirty="0">
                <a:solidFill>
                  <a:srgbClr val="FFFFFF"/>
                </a:solidFill>
              </a:rPr>
              <a:t>Working Safely with Sensitive</a:t>
            </a:r>
            <a:br>
              <a:rPr lang="en-US" dirty="0"/>
            </a:br>
            <a:r>
              <a:rPr lang="en-US" b="1" dirty="0">
                <a:solidFill>
                  <a:srgbClr val="FFFFFF"/>
                </a:solidFill>
              </a:rPr>
              <a:t>Research Data Using Local LLMs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A23AB4-5CF1-1FDA-3DE6-D85D5422FE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AI in Practice: Lunchtime Insights Series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2D1A92E9-D7FA-F4BD-C18E-D752C1510CF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2" r="12"/>
          <a:stretch>
            <a:fillRect/>
          </a:stretch>
        </p:blipFill>
        <p:spPr>
          <a:custGeom>
            <a:avLst/>
            <a:gdLst>
              <a:gd name="csX0" fmla="*/ 0 w 6856415"/>
              <a:gd name="csY0" fmla="*/ 0 h 6858003"/>
              <a:gd name="csX1" fmla="*/ 6856415 w 6856415"/>
              <a:gd name="csY1" fmla="*/ 0 h 6858003"/>
              <a:gd name="csX2" fmla="*/ 6856415 w 6856415"/>
              <a:gd name="csY2" fmla="*/ 2914345 h 6858003"/>
              <a:gd name="csX3" fmla="*/ 3475968 w 6856415"/>
              <a:gd name="csY3" fmla="*/ 6842391 h 6858003"/>
              <a:gd name="csX4" fmla="*/ 3425606 w 6856415"/>
              <a:gd name="csY4" fmla="*/ 6858003 h 6858003"/>
              <a:gd name="csX5" fmla="*/ 3375244 w 6856415"/>
              <a:gd name="csY5" fmla="*/ 6842183 h 6858003"/>
              <a:gd name="csX6" fmla="*/ 0 w 6856415"/>
              <a:gd name="csY6" fmla="*/ 2914345 h 68580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856415" h="6858003">
                <a:moveTo>
                  <a:pt x="0" y="0"/>
                </a:moveTo>
                <a:lnTo>
                  <a:pt x="6856415" y="0"/>
                </a:lnTo>
                <a:lnTo>
                  <a:pt x="6856415" y="2914345"/>
                </a:lnTo>
                <a:cubicBezTo>
                  <a:pt x="6856415" y="4578940"/>
                  <a:pt x="5434645" y="6230838"/>
                  <a:pt x="3475968" y="6842391"/>
                </a:cubicBezTo>
                <a:lnTo>
                  <a:pt x="3425606" y="6858003"/>
                </a:lnTo>
                <a:lnTo>
                  <a:pt x="3375244" y="6842183"/>
                </a:lnTo>
                <a:cubicBezTo>
                  <a:pt x="1419479" y="6230006"/>
                  <a:pt x="0" y="4578108"/>
                  <a:pt x="0" y="2914345"/>
                </a:cubicBezTo>
                <a:close/>
              </a:path>
            </a:pathLst>
          </a:custGeom>
          <a:solidFill>
            <a:srgbClr val="D7D1CC"/>
          </a:solidFill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A3A43C9-CC7E-EFAD-CED9-D3F53C196B6B}"/>
              </a:ext>
            </a:extLst>
          </p:cNvPr>
          <p:cNvSpPr txBox="1">
            <a:spLocks/>
          </p:cNvSpPr>
          <p:nvPr/>
        </p:nvSpPr>
        <p:spPr>
          <a:xfrm>
            <a:off x="496628" y="6171231"/>
            <a:ext cx="5599371" cy="498129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0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Martin Schweinberger, School of Languages and Cultures</a:t>
            </a:r>
          </a:p>
        </p:txBody>
      </p:sp>
    </p:spTree>
    <p:extLst>
      <p:ext uri="{BB962C8B-B14F-4D97-AF65-F5344CB8AC3E}">
        <p14:creationId xmlns:p14="http://schemas.microsoft.com/office/powerpoint/2010/main" val="22530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855AE-8A66-7286-9493-153E6316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8F0AE2-FF6E-A833-6168-7AFDE2E8AB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10</a:t>
            </a:fld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70AECE-4EDF-6D85-69F2-93B41B0E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261942"/>
            <a:ext cx="11377216" cy="720080"/>
          </a:xfrm>
        </p:spPr>
        <p:txBody>
          <a:bodyPr/>
          <a:lstStyle/>
          <a:p>
            <a:r>
              <a:rPr lang="en-US" dirty="0"/>
              <a:t>DIY: Step-by-step tutorial – free and open access</a:t>
            </a:r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16DA2BCD-2484-F87D-E851-0B9FEE5200F3}"/>
              </a:ext>
            </a:extLst>
          </p:cNvPr>
          <p:cNvSpPr txBox="1">
            <a:spLocks/>
          </p:cNvSpPr>
          <p:nvPr/>
        </p:nvSpPr>
        <p:spPr>
          <a:xfrm>
            <a:off x="695449" y="6331480"/>
            <a:ext cx="10657136" cy="3378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/>
              <a:t>All tutorials: freely available · CC-BY </a:t>
            </a:r>
            <a:r>
              <a:rPr lang="en-US" sz="1600" dirty="0" err="1"/>
              <a:t>licence</a:t>
            </a:r>
            <a:r>
              <a:rPr lang="en-US" sz="1600" dirty="0"/>
              <a:t> · Reproducible R code included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B439E8-7499-4C0C-51DB-6B8F1893F56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11233149" cy="337880"/>
          </a:xfrm>
        </p:spPr>
        <p:txBody>
          <a:bodyPr/>
          <a:lstStyle/>
          <a:p>
            <a:r>
              <a:rPr lang="en-US" sz="2400" dirty="0"/>
              <a:t>ladal.edu.au </a:t>
            </a:r>
            <a:r>
              <a:rPr lang="en-US" sz="2400" b="0" dirty="0"/>
              <a:t>– The Language Technology and Data Analysis Laboratory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8C1031C-A57C-4D28-E406-A0013C6AEBD6}"/>
              </a:ext>
            </a:extLst>
          </p:cNvPr>
          <p:cNvSpPr txBox="1">
            <a:spLocks/>
          </p:cNvSpPr>
          <p:nvPr/>
        </p:nvSpPr>
        <p:spPr>
          <a:xfrm>
            <a:off x="2415209" y="2852936"/>
            <a:ext cx="8002088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dirty="0"/>
              <a:t>	Local LLMs in R with </a:t>
            </a:r>
            <a:r>
              <a:rPr lang="en-US" sz="1400" b="0" dirty="0" err="1"/>
              <a:t>Ollama</a:t>
            </a:r>
            <a:r>
              <a:rPr lang="en-US" sz="1400" b="0" dirty="0"/>
              <a:t> — setup, generate(), chat(), prompt engineering</a:t>
            </a:r>
            <a:br>
              <a:rPr lang="en-US" sz="1400" b="0" dirty="0"/>
            </a:br>
            <a:r>
              <a:rPr lang="en-US" sz="1400" b="0" dirty="0"/>
              <a:t>	</a:t>
            </a:r>
            <a:r>
              <a:rPr lang="en-US" sz="1400" b="0" dirty="0">
                <a:solidFill>
                  <a:schemeClr val="tx2"/>
                </a:solidFill>
              </a:rPr>
              <a:t>https://ladal.edu.au/tutorials/ollamar/ollamar.html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85D34DF-DD4B-58EF-585C-B5922561BB4B}"/>
              </a:ext>
            </a:extLst>
          </p:cNvPr>
          <p:cNvSpPr txBox="1">
            <a:spLocks/>
          </p:cNvSpPr>
          <p:nvPr/>
        </p:nvSpPr>
        <p:spPr>
          <a:xfrm>
            <a:off x="2411717" y="3717032"/>
            <a:ext cx="8002088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400" b="0" dirty="0">
                <a:solidFill>
                  <a:srgbClr val="51247A"/>
                </a:solidFill>
              </a:rPr>
              <a:t>	Privacy-Preserving Analysis — the full DGUCR workflow with worked examples</a:t>
            </a:r>
            <a:br>
              <a:rPr lang="en-US" sz="1400" b="0" dirty="0">
                <a:solidFill>
                  <a:srgbClr val="51247A"/>
                </a:solidFill>
              </a:rPr>
            </a:br>
            <a:r>
              <a:rPr lang="en-US" sz="1400" b="0" dirty="0">
                <a:solidFill>
                  <a:srgbClr val="51247A"/>
                </a:solidFill>
              </a:rPr>
              <a:t>	</a:t>
            </a:r>
            <a:r>
              <a:rPr lang="en-US" sz="1400" b="0" dirty="0">
                <a:solidFill>
                  <a:schemeClr val="tx2"/>
                </a:solidFill>
              </a:rPr>
              <a:t>https://ladal.edu.au/tutorials/llm_privacy/llm_privacy.html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997058D-BD35-3B73-F92D-4D8BED2C5699}"/>
              </a:ext>
            </a:extLst>
          </p:cNvPr>
          <p:cNvSpPr txBox="1">
            <a:spLocks/>
          </p:cNvSpPr>
          <p:nvPr/>
        </p:nvSpPr>
        <p:spPr>
          <a:xfrm>
            <a:off x="2411717" y="4581128"/>
            <a:ext cx="8002088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400" b="0" dirty="0">
                <a:solidFill>
                  <a:srgbClr val="51247A"/>
                </a:solidFill>
              </a:rPr>
              <a:t>	ICE-Ireland </a:t>
            </a:r>
            <a:r>
              <a:rPr lang="fr-FR" sz="1400" b="0" dirty="0" err="1">
                <a:solidFill>
                  <a:srgbClr val="51247A"/>
                </a:solidFill>
              </a:rPr>
              <a:t>synthetic</a:t>
            </a:r>
            <a:r>
              <a:rPr lang="fr-FR" sz="1400" b="0" dirty="0">
                <a:solidFill>
                  <a:srgbClr val="51247A"/>
                </a:solidFill>
              </a:rPr>
              <a:t> proxy validation — R code, </a:t>
            </a:r>
            <a:r>
              <a:rPr lang="fr-FR" sz="1400" b="0" dirty="0" err="1">
                <a:solidFill>
                  <a:srgbClr val="51247A"/>
                </a:solidFill>
              </a:rPr>
              <a:t>metrics</a:t>
            </a:r>
            <a:r>
              <a:rPr lang="fr-FR" sz="1400" b="0" dirty="0">
                <a:solidFill>
                  <a:srgbClr val="51247A"/>
                </a:solidFill>
              </a:rPr>
              <a:t>, </a:t>
            </a:r>
            <a:r>
              <a:rPr lang="fr-FR" sz="1400" b="0" dirty="0" err="1">
                <a:solidFill>
                  <a:srgbClr val="51247A"/>
                </a:solidFill>
              </a:rPr>
              <a:t>comparison</a:t>
            </a:r>
            <a:r>
              <a:rPr lang="fr-FR" sz="1400" b="0" dirty="0">
                <a:solidFill>
                  <a:srgbClr val="51247A"/>
                </a:solidFill>
              </a:rPr>
              <a:t> tables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08590F-AABA-95B6-7B49-FE7ABB5E4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65" y="-5952"/>
            <a:ext cx="3215919" cy="10135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153B2A-A938-D87B-D8FE-54D0D2A20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43"/>
            <a:ext cx="4511824" cy="1002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DE2F1F-D135-5854-249F-94EA158AA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-203641"/>
            <a:ext cx="2953144" cy="1472401"/>
          </a:xfrm>
          <a:prstGeom prst="rect">
            <a:avLst/>
          </a:prstGeom>
        </p:spPr>
      </p:pic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3453A367-1449-1C23-34D2-C8591C879F58}"/>
              </a:ext>
            </a:extLst>
          </p:cNvPr>
          <p:cNvSpPr txBox="1">
            <a:spLocks/>
          </p:cNvSpPr>
          <p:nvPr/>
        </p:nvSpPr>
        <p:spPr>
          <a:xfrm>
            <a:off x="479376" y="2852936"/>
            <a:ext cx="1935832" cy="72008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en-US" sz="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   TUTORIAL 1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38961C94-1104-BD34-9E89-1F6AB104E22A}"/>
              </a:ext>
            </a:extLst>
          </p:cNvPr>
          <p:cNvSpPr txBox="1">
            <a:spLocks/>
          </p:cNvSpPr>
          <p:nvPr/>
        </p:nvSpPr>
        <p:spPr>
          <a:xfrm>
            <a:off x="475885" y="3717032"/>
            <a:ext cx="1935832" cy="72008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en-US" sz="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   TUTORIAL 2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5AD67C6C-4AF3-F753-D9BE-AFCD051C8E67}"/>
              </a:ext>
            </a:extLst>
          </p:cNvPr>
          <p:cNvSpPr txBox="1">
            <a:spLocks/>
          </p:cNvSpPr>
          <p:nvPr/>
        </p:nvSpPr>
        <p:spPr>
          <a:xfrm>
            <a:off x="479376" y="4581128"/>
            <a:ext cx="1935832" cy="72008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en-US" sz="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   Case Study</a:t>
            </a:r>
            <a:endParaRPr lang="en-US" b="0" dirty="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DC8109-A7F1-B2BC-BF34-6771A6EBE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0213" y="2742364"/>
            <a:ext cx="1691787" cy="16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BA548-05A4-128A-7C31-3B7518E0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79F135F3-0CEA-B1C6-5586-496666915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204864"/>
            <a:ext cx="10153079" cy="1012127"/>
          </a:xfrm>
        </p:spPr>
        <p:txBody>
          <a:bodyPr/>
          <a:lstStyle/>
          <a:p>
            <a:r>
              <a:rPr lang="en-US" sz="4000" b="1" dirty="0">
                <a:solidFill>
                  <a:srgbClr val="FBB800"/>
                </a:solidFill>
              </a:rPr>
              <a:t>Let’s discuss</a:t>
            </a:r>
            <a:br>
              <a:rPr lang="en-US" sz="4000" dirty="0"/>
            </a:br>
            <a:endParaRPr lang="en-AU" sz="400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833A8434-4956-72B6-EFDA-A72F31C306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424" y="3361007"/>
            <a:ext cx="11449223" cy="644057"/>
          </a:xfr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anchor="ctr" anchorCtr="0"/>
          <a:lstStyle/>
          <a:p>
            <a:pPr>
              <a:lnSpc>
                <a:spcPct val="125000"/>
              </a:lnSpc>
            </a:pPr>
            <a:r>
              <a:rPr lang="en-US" sz="2400" b="0" dirty="0">
                <a:solidFill>
                  <a:srgbClr val="FFFFFF"/>
                </a:solidFill>
              </a:rPr>
              <a:t>	</a:t>
            </a:r>
            <a:r>
              <a:rPr lang="en-US" sz="2000" b="0" dirty="0">
                <a:solidFill>
                  <a:srgbClr val="FFFFFF"/>
                </a:solidFill>
              </a:rPr>
              <a:t>What sensitive data are you currently NOT using AI tools for and why?</a:t>
            </a:r>
            <a:endParaRPr lang="en-US" sz="2400" b="0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3AC930C-D9A8-EDBF-8B58-9458EED119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AE0AF-FBDA-B223-F5EA-DA0B28FBF8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88763" y="6381750"/>
            <a:ext cx="50323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11</a:t>
            </a:fld>
            <a:endParaRPr lang="en-AU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94EFF3-964E-00FA-8D4E-232FD14806E0}"/>
              </a:ext>
            </a:extLst>
          </p:cNvPr>
          <p:cNvCxnSpPr>
            <a:cxnSpLocks/>
          </p:cNvCxnSpPr>
          <p:nvPr/>
        </p:nvCxnSpPr>
        <p:spPr>
          <a:xfrm>
            <a:off x="479424" y="2996952"/>
            <a:ext cx="7704856" cy="72008"/>
          </a:xfrm>
          <a:prstGeom prst="line">
            <a:avLst/>
          </a:prstGeom>
          <a:ln w="38100">
            <a:solidFill>
              <a:srgbClr val="FBB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Heptagon 1">
            <a:extLst>
              <a:ext uri="{FF2B5EF4-FFF2-40B4-BE49-F238E27FC236}">
                <a16:creationId xmlns:a16="http://schemas.microsoft.com/office/drawing/2014/main" id="{75234BBB-0BAF-0C89-69AA-4E720864A1D1}"/>
              </a:ext>
            </a:extLst>
          </p:cNvPr>
          <p:cNvSpPr/>
          <p:nvPr/>
        </p:nvSpPr>
        <p:spPr>
          <a:xfrm>
            <a:off x="695400" y="3453508"/>
            <a:ext cx="432048" cy="432048"/>
          </a:xfrm>
          <a:prstGeom prst="heptag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  <a:endParaRPr lang="en-AU" dirty="0"/>
          </a:p>
        </p:txBody>
      </p: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A05F1F36-009C-0D0F-1078-1DCE4B5C85B7}"/>
              </a:ext>
            </a:extLst>
          </p:cNvPr>
          <p:cNvSpPr txBox="1">
            <a:spLocks/>
          </p:cNvSpPr>
          <p:nvPr/>
        </p:nvSpPr>
        <p:spPr>
          <a:xfrm>
            <a:off x="479376" y="4221088"/>
            <a:ext cx="11449223" cy="644057"/>
          </a:xfrm>
          <a:prstGeom prst="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b="1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b="0" dirty="0">
                <a:solidFill>
                  <a:srgbClr val="FFFFFF"/>
                </a:solidFill>
              </a:rPr>
              <a:t>	</a:t>
            </a:r>
            <a:r>
              <a:rPr lang="en-US" sz="2000" b="0" dirty="0">
                <a:solidFill>
                  <a:srgbClr val="FFFFFF"/>
                </a:solidFill>
              </a:rPr>
              <a:t>Where is the line between data structure and data content?</a:t>
            </a:r>
            <a:endParaRPr lang="en-US" sz="2400" b="0" dirty="0">
              <a:solidFill>
                <a:srgbClr val="FFFFFF"/>
              </a:solidFill>
            </a:endParaRPr>
          </a:p>
        </p:txBody>
      </p:sp>
      <p:sp>
        <p:nvSpPr>
          <p:cNvPr id="6" name="Heptagon 5">
            <a:extLst>
              <a:ext uri="{FF2B5EF4-FFF2-40B4-BE49-F238E27FC236}">
                <a16:creationId xmlns:a16="http://schemas.microsoft.com/office/drawing/2014/main" id="{6D40525D-1FAC-3209-8C22-EF7E04D57952}"/>
              </a:ext>
            </a:extLst>
          </p:cNvPr>
          <p:cNvSpPr/>
          <p:nvPr/>
        </p:nvSpPr>
        <p:spPr>
          <a:xfrm>
            <a:off x="707275" y="4293096"/>
            <a:ext cx="432048" cy="432048"/>
          </a:xfrm>
          <a:prstGeom prst="heptag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  <a:endParaRPr lang="en-AU" dirty="0"/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5793B3A2-6BB4-7155-AFC3-71A1C3057858}"/>
              </a:ext>
            </a:extLst>
          </p:cNvPr>
          <p:cNvSpPr txBox="1">
            <a:spLocks/>
          </p:cNvSpPr>
          <p:nvPr/>
        </p:nvSpPr>
        <p:spPr>
          <a:xfrm>
            <a:off x="479376" y="5089199"/>
            <a:ext cx="11449223" cy="928074"/>
          </a:xfrm>
          <a:prstGeom prst="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b="1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b="0" dirty="0">
                <a:solidFill>
                  <a:srgbClr val="FFFFFF"/>
                </a:solidFill>
              </a:rPr>
              <a:t>	What would change in your research workflow </a:t>
            </a:r>
            <a:br>
              <a:rPr lang="en-US" sz="2000" b="0" dirty="0">
                <a:solidFill>
                  <a:srgbClr val="FFFFFF"/>
                </a:solidFill>
              </a:rPr>
            </a:br>
            <a:r>
              <a:rPr lang="en-US" sz="2000" b="0" dirty="0">
                <a:solidFill>
                  <a:srgbClr val="FFFFFF"/>
                </a:solidFill>
              </a:rPr>
              <a:t>	if synthetic proxy generation became standard practice?</a:t>
            </a:r>
          </a:p>
        </p:txBody>
      </p:sp>
      <p:sp>
        <p:nvSpPr>
          <p:cNvPr id="10" name="Heptagon 9">
            <a:extLst>
              <a:ext uri="{FF2B5EF4-FFF2-40B4-BE49-F238E27FC236}">
                <a16:creationId xmlns:a16="http://schemas.microsoft.com/office/drawing/2014/main" id="{7969A73F-2433-00E0-E386-175CA128401D}"/>
              </a:ext>
            </a:extLst>
          </p:cNvPr>
          <p:cNvSpPr/>
          <p:nvPr/>
        </p:nvSpPr>
        <p:spPr>
          <a:xfrm>
            <a:off x="695400" y="5301208"/>
            <a:ext cx="432048" cy="432048"/>
          </a:xfrm>
          <a:prstGeom prst="heptagon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662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D6D7BE-FDB8-C585-7E8B-22F446F07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Martin Schweinberger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13429C-76B9-EE2A-E50A-4D6EA1EB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2A23E-1388-BFB5-29D7-58C5FD70F9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Senior Lecturer in Applied Linguistics 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2934A0-E18E-D6CE-C90C-50A7D1040C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9394" y="4204989"/>
            <a:ext cx="2340384" cy="215444"/>
          </a:xfrm>
        </p:spPr>
        <p:txBody>
          <a:bodyPr/>
          <a:lstStyle/>
          <a:p>
            <a:r>
              <a:rPr lang="de-DE" dirty="0"/>
              <a:t>m.schweinberger@uq.edu.au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16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B5CD2-E919-56E2-4F2B-4BC813D12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254A7B-2D99-FB16-A74C-FFE159BED0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FDFEC6-525C-DBF4-E45D-ED3E13E55E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3587751" cy="460277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800" dirty="0"/>
              <a:t>Background</a:t>
            </a:r>
          </a:p>
          <a:p>
            <a:pPr>
              <a:spcBef>
                <a:spcPts val="1200"/>
              </a:spcBef>
            </a:pPr>
            <a:r>
              <a:rPr lang="en-US" sz="1800" b="0" dirty="0"/>
              <a:t>English linguistics, Philosophy, Psychology, Computer Science/</a:t>
            </a:r>
            <a:r>
              <a:rPr lang="en-US" sz="1800" b="0"/>
              <a:t>Language Technology</a:t>
            </a:r>
            <a:endParaRPr lang="en-US" sz="1800" b="0" dirty="0"/>
          </a:p>
          <a:p>
            <a:pPr>
              <a:spcBef>
                <a:spcPts val="1200"/>
              </a:spcBef>
            </a:pPr>
            <a:r>
              <a:rPr lang="en-US" sz="1800" dirty="0"/>
              <a:t>Research areas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Corpus linguistics; Language data science; quantitative and computational methods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Reproducibility and open science in language research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Vulgarity, and discourse features across varieties of English</a:t>
            </a:r>
          </a:p>
          <a:p>
            <a:pPr>
              <a:spcBef>
                <a:spcPts val="1200"/>
              </a:spcBef>
            </a:pPr>
            <a:endParaRPr lang="en-US" sz="1800" b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99D58E-4489-8289-D4B9-771A5B419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9703"/>
            <a:ext cx="8928943" cy="571105"/>
          </a:xfrm>
        </p:spPr>
        <p:txBody>
          <a:bodyPr/>
          <a:lstStyle/>
          <a:p>
            <a:r>
              <a:rPr lang="en-US" dirty="0"/>
              <a:t>Martin Schweinberger</a:t>
            </a:r>
            <a:br>
              <a:rPr lang="en-US" dirty="0"/>
            </a:b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00FE01-0BCD-07C5-9D46-45473DB70A8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9424" y="1626724"/>
            <a:ext cx="8928943" cy="506132"/>
          </a:xfrm>
        </p:spPr>
        <p:txBody>
          <a:bodyPr/>
          <a:lstStyle/>
          <a:p>
            <a:r>
              <a:rPr lang="en-US" b="0" dirty="0"/>
              <a:t>UQ School of Languages and Cultures</a:t>
            </a:r>
            <a:br>
              <a:rPr lang="en-US" b="0" dirty="0"/>
            </a:br>
            <a:r>
              <a:rPr lang="en-US" b="0" dirty="0"/>
              <a:t>Senior Lecturer in Applied Linguistics | Director of Research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0754BE8-AC97-2CAE-B59C-0EE8B28D4228}"/>
              </a:ext>
            </a:extLst>
          </p:cNvPr>
          <p:cNvPicPr>
            <a:picLocks noGrp="1" noChangeAspect="1"/>
          </p:cNvPicPr>
          <p:nvPr>
            <p:ph sz="quarter" idx="34"/>
          </p:nvPr>
        </p:nvPicPr>
        <p:blipFill>
          <a:blip r:embed="rId2"/>
          <a:stretch>
            <a:fillRect/>
          </a:stretch>
        </p:blipFill>
        <p:spPr>
          <a:xfrm>
            <a:off x="9552384" y="1364400"/>
            <a:ext cx="2304208" cy="290916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F301AD8-B843-92AD-A589-27B19207F237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4384430" y="2255224"/>
            <a:ext cx="3587751" cy="412652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Roles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b="0" dirty="0"/>
              <a:t>Director of the </a:t>
            </a:r>
            <a:r>
              <a:rPr lang="en-US" dirty="0"/>
              <a:t>Language Technology and Data Analysis Laboratory </a:t>
            </a:r>
            <a:r>
              <a:rPr lang="en-US" b="0" dirty="0"/>
              <a:t>(LADAL) </a:t>
            </a:r>
            <a:br>
              <a:rPr lang="en-US" b="0" dirty="0"/>
            </a:br>
            <a:r>
              <a:rPr lang="en-US" b="0" dirty="0"/>
              <a:t>UQ’s open-access hub for computational and quantitative language research, training, and reproducible-methods infrastructure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b="0" dirty="0"/>
              <a:t>CI of the </a:t>
            </a:r>
            <a:r>
              <a:rPr lang="en-US" dirty="0"/>
              <a:t>Language Data Commons of Australia</a:t>
            </a:r>
            <a:r>
              <a:rPr lang="en-US" b="0" dirty="0"/>
              <a:t> (LDaCA)</a:t>
            </a:r>
            <a:br>
              <a:rPr lang="en-US" b="0" dirty="0"/>
            </a:br>
            <a:r>
              <a:rPr lang="en-US" b="0" dirty="0"/>
              <a:t>Australia’s national research infrastructure for language data funded by ARDC.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60C1FDD-497F-894D-57C6-BE73234FFC81}"/>
              </a:ext>
            </a:extLst>
          </p:cNvPr>
          <p:cNvSpPr txBox="1">
            <a:spLocks/>
          </p:cNvSpPr>
          <p:nvPr/>
        </p:nvSpPr>
        <p:spPr>
          <a:xfrm>
            <a:off x="8226946" y="4778620"/>
            <a:ext cx="3485678" cy="17467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/>
              <a:t>Links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0" dirty="0">
                <a:solidFill>
                  <a:srgbClr val="4085C6"/>
                </a:solidFill>
              </a:rPr>
              <a:t>www.ladal.edu.au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0" dirty="0">
                <a:solidFill>
                  <a:srgbClr val="4085C6"/>
                </a:solidFill>
              </a:rPr>
              <a:t>www.martinschweinberger.de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0" dirty="0">
                <a:solidFill>
                  <a:srgbClr val="4085C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m.schweinberger@uq.edu.au</a:t>
            </a:r>
            <a:endParaRPr lang="en-US" b="0" dirty="0">
              <a:solidFill>
                <a:srgbClr val="4085C6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B0DAE-CDF6-24DC-6500-7084BCBCB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143"/>
            <a:ext cx="4511824" cy="1002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90E10D-0568-8487-C5B8-E825EAB0F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265" y="-5952"/>
            <a:ext cx="3215919" cy="10135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DF73A4-A137-2DBD-AC8B-1CE165205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4152" y="-203641"/>
            <a:ext cx="2953144" cy="14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349A5F-9EA6-5766-9AF8-3F5BD3BD4E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3</a:t>
            </a:fld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952F1-D37A-FA2D-D0D3-DE30208714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4"/>
            <a:ext cx="5255976" cy="3190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800" dirty="0"/>
              <a:t>A researcher collects 80 patient interview transcripts involving people with mild cognitive impairment. The transcripts contain: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Patient names and pseudonyms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Descriptions of cognitive difficulties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Family and healthcare details</a:t>
            </a:r>
          </a:p>
          <a:p>
            <a:pPr marL="285750" indent="-285750">
              <a:spcBef>
                <a:spcPts val="1200"/>
              </a:spcBef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sz="1800" b="0" dirty="0"/>
              <a:t>Emotionally sensitive disclosures</a:t>
            </a:r>
            <a:endParaRPr lang="en-AU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B707DE-59F1-F16F-3E66-F84F5A2C2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de-DE" dirty="0"/>
              <a:t>The Problem: </a:t>
            </a:r>
            <a:r>
              <a:rPr lang="en-US" dirty="0"/>
              <a:t>ChatGPT says upload; Ethics says no.</a:t>
            </a:r>
            <a:br>
              <a:rPr lang="en-US" dirty="0"/>
            </a:b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FB2140-B981-F6BB-44B8-8DAD2540E273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456601" y="2255224"/>
            <a:ext cx="5255976" cy="3190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800" dirty="0">
                <a:solidFill>
                  <a:srgbClr val="C00000"/>
                </a:solidFill>
              </a:rPr>
              <a:t>Ethics approval says</a:t>
            </a: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C00000"/>
                </a:solidFill>
              </a:rPr>
              <a:t>GDPR / Privacy Act</a:t>
            </a:r>
            <a:br>
              <a:rPr lang="en-US" sz="1800" b="0" dirty="0">
                <a:solidFill>
                  <a:srgbClr val="C00000"/>
                </a:solidFill>
              </a:rPr>
            </a:br>
            <a:r>
              <a:rPr lang="en-US" sz="1800" b="0" dirty="0">
                <a:solidFill>
                  <a:srgbClr val="C00000"/>
                </a:solidFill>
              </a:rPr>
              <a:t>No upload to external servers</a:t>
            </a: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C00000"/>
                </a:solidFill>
              </a:rPr>
              <a:t>Participant consent</a:t>
            </a:r>
            <a:br>
              <a:rPr lang="en-US" sz="1800" b="0" dirty="0">
                <a:solidFill>
                  <a:srgbClr val="C00000"/>
                </a:solidFill>
              </a:rPr>
            </a:br>
            <a:r>
              <a:rPr lang="en-US" sz="1800" b="0" dirty="0">
                <a:solidFill>
                  <a:srgbClr val="C00000"/>
                </a:solidFill>
              </a:rPr>
              <a:t>Data used only for approved purposes</a:t>
            </a:r>
          </a:p>
          <a:p>
            <a:pPr marL="285750" indent="-285750">
              <a:spcBef>
                <a:spcPts val="1200"/>
              </a:spcBef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C00000"/>
                </a:solidFill>
              </a:rPr>
              <a:t>Institutional policy</a:t>
            </a:r>
            <a:br>
              <a:rPr lang="en-US" sz="1800" b="0" dirty="0">
                <a:solidFill>
                  <a:srgbClr val="C00000"/>
                </a:solidFill>
              </a:rPr>
            </a:br>
            <a:r>
              <a:rPr lang="en-US" sz="1800" b="0" dirty="0">
                <a:solidFill>
                  <a:srgbClr val="C00000"/>
                </a:solidFill>
              </a:rPr>
              <a:t>No third-party processing without approval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22618EB9-69C1-75D8-28BC-752A4842A1E7}"/>
              </a:ext>
            </a:extLst>
          </p:cNvPr>
          <p:cNvSpPr txBox="1">
            <a:spLocks/>
          </p:cNvSpPr>
          <p:nvPr/>
        </p:nvSpPr>
        <p:spPr>
          <a:xfrm>
            <a:off x="479376" y="5840264"/>
            <a:ext cx="11377216" cy="829096"/>
          </a:xfrm>
          <a:prstGeom prst="rect">
            <a:avLst/>
          </a:prstGeom>
          <a:solidFill>
            <a:schemeClr val="accent3">
              <a:lumMod val="25000"/>
            </a:schemeClr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Result: researchers with the most important data are locked out of the most powerful tools.</a:t>
            </a:r>
          </a:p>
        </p:txBody>
      </p:sp>
    </p:spTree>
    <p:extLst>
      <p:ext uri="{BB962C8B-B14F-4D97-AF65-F5344CB8AC3E}">
        <p14:creationId xmlns:p14="http://schemas.microsoft.com/office/powerpoint/2010/main" val="123768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56B6AB29-4346-D8E6-DFDB-B66D53BE3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204864"/>
            <a:ext cx="10153079" cy="1012127"/>
          </a:xfrm>
        </p:spPr>
        <p:txBody>
          <a:bodyPr/>
          <a:lstStyle/>
          <a:p>
            <a:r>
              <a:rPr lang="en-US" sz="4000" dirty="0"/>
              <a:t>The cloud AI doesn’t need your data.</a:t>
            </a:r>
            <a:br>
              <a:rPr lang="en-US" sz="4000" dirty="0"/>
            </a:br>
            <a:endParaRPr lang="en-AU" sz="4000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31C052E-F3F9-777D-3324-ABA152BE95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424" y="3216991"/>
            <a:ext cx="11449223" cy="644057"/>
          </a:xfrm>
        </p:spPr>
        <p:txBody>
          <a:bodyPr/>
          <a:lstStyle/>
          <a:p>
            <a:r>
              <a:rPr lang="en-US" sz="4000" dirty="0">
                <a:solidFill>
                  <a:srgbClr val="FBB800"/>
                </a:solidFill>
              </a:rPr>
              <a:t>It needs to understand your data’s structure.</a:t>
            </a:r>
          </a:p>
          <a:p>
            <a:endParaRPr lang="en-AU" sz="4000" b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67B7EE-12EF-F779-C70A-0EBDC3BCBC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88763" y="6381750"/>
            <a:ext cx="503237" cy="4762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4</a:t>
            </a:fld>
            <a:endParaRPr lang="en-AU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45E11C-6A53-9E7C-3570-97F9643E0956}"/>
              </a:ext>
            </a:extLst>
          </p:cNvPr>
          <p:cNvCxnSpPr>
            <a:cxnSpLocks/>
          </p:cNvCxnSpPr>
          <p:nvPr/>
        </p:nvCxnSpPr>
        <p:spPr>
          <a:xfrm>
            <a:off x="2063552" y="4193114"/>
            <a:ext cx="7704856" cy="72008"/>
          </a:xfrm>
          <a:prstGeom prst="line">
            <a:avLst/>
          </a:prstGeom>
          <a:ln w="38100">
            <a:solidFill>
              <a:srgbClr val="FBB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8">
            <a:extLst>
              <a:ext uri="{FF2B5EF4-FFF2-40B4-BE49-F238E27FC236}">
                <a16:creationId xmlns:a16="http://schemas.microsoft.com/office/drawing/2014/main" id="{9CF7771B-0837-6881-3E3A-E2A427721E44}"/>
              </a:ext>
            </a:extLst>
          </p:cNvPr>
          <p:cNvSpPr txBox="1">
            <a:spLocks/>
          </p:cNvSpPr>
          <p:nvPr/>
        </p:nvSpPr>
        <p:spPr>
          <a:xfrm>
            <a:off x="623392" y="4622402"/>
            <a:ext cx="11065371" cy="101212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AU" sz="44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/>
              <a:t>A synthetic copy that looks like your data is enough to generate working analysis code – </a:t>
            </a:r>
          </a:p>
          <a:p>
            <a:pPr algn="ctr"/>
            <a:r>
              <a:rPr lang="en-US" sz="2000" b="1" dirty="0"/>
              <a:t>and your real participants never leave your machine.</a:t>
            </a:r>
          </a:p>
        </p:txBody>
      </p:sp>
    </p:spTree>
    <p:extLst>
      <p:ext uri="{BB962C8B-B14F-4D97-AF65-F5344CB8AC3E}">
        <p14:creationId xmlns:p14="http://schemas.microsoft.com/office/powerpoint/2010/main" val="29978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B729-8DAA-693E-AE4A-710DBA5EA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DEA195-F4F3-6127-42EF-9299D567390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5</a:t>
            </a:fld>
            <a:endParaRPr lang="en-AU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68C009FF-D0A6-0001-C924-AC8A487B31A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58212791"/>
              </p:ext>
            </p:extLst>
          </p:nvPr>
        </p:nvGraphicFramePr>
        <p:xfrm>
          <a:off x="479425" y="2255838"/>
          <a:ext cx="5256213" cy="4125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213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4178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 ORIGINAL TRANSCRIPT (ICE-Ireland)</a:t>
                      </a:r>
                      <a:endParaRPr lang="en-US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3145532">
                <a:tc>
                  <a:txBody>
                    <a:bodyPr/>
                    <a:lstStyle/>
                    <a:p>
                      <a:r>
                        <a:rPr lang="en-US" sz="1600" dirty="0"/>
                        <a:t>&lt;S1A-021 Provincetown&gt;</a:t>
                      </a:r>
                    </a:p>
                    <a:p>
                      <a:r>
                        <a:rPr lang="en-US" sz="1600" dirty="0"/>
                        <a:t>&lt;I&gt;</a:t>
                      </a:r>
                    </a:p>
                    <a:p>
                      <a:r>
                        <a:rPr lang="en-US" sz="1600" dirty="0"/>
                        <a:t>&lt;S1A-021$A&gt; &lt;#&gt; So Daniel &lt;,&gt; what about Scotland</a:t>
                      </a:r>
                    </a:p>
                    <a:p>
                      <a:r>
                        <a:rPr lang="en-US" sz="1600" dirty="0"/>
                        <a:t>&lt;S1A-021$B&gt; &lt;#&gt; It was really </a:t>
                      </a:r>
                      <a:r>
                        <a:rPr lang="en-US" sz="1600" dirty="0" err="1"/>
                        <a:t>really</a:t>
                      </a:r>
                      <a:r>
                        <a:rPr lang="en-US" sz="1600" dirty="0"/>
                        <a:t> good</a:t>
                      </a:r>
                    </a:p>
                    <a:p>
                      <a:r>
                        <a:rPr lang="en-US" sz="1600" dirty="0"/>
                        <a:t>&lt;S1A-021$A&gt; &lt;#&gt; Did the weather hold up for you</a:t>
                      </a:r>
                    </a:p>
                    <a:p>
                      <a:r>
                        <a:rPr lang="en-US" sz="1600" dirty="0"/>
                        <a:t>&lt;S1A-021$B&gt; &lt;#&gt; Not too bad &lt;#&gt; It drizzled a few days but I mean that 's expected over there &lt;#&gt; You know &lt;#&gt; It was very relaxing</a:t>
                      </a:r>
                    </a:p>
                    <a:p>
                      <a:r>
                        <a:rPr lang="en-US" sz="1600" dirty="0"/>
                        <a:t>&lt;S1A-021$A&gt; &lt;#&gt; And did you find nice places to stay</a:t>
                      </a:r>
                    </a:p>
                    <a:p>
                      <a:r>
                        <a:rPr lang="en-US" sz="1600" dirty="0"/>
                        <a:t>&lt;S1A-021$B&gt; &lt;#&gt; Actually old sort of taverns and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56257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51247A"/>
                          </a:solidFill>
                        </a:rPr>
                        <a:t>↑ Real ICE-Ireland markup format, real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4470B858-4CFB-1A5E-346B-9E12A1F3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en-US" dirty="0"/>
              <a:t>Same structure. No real participants.</a:t>
            </a:r>
          </a:p>
        </p:txBody>
      </p:sp>
      <p:graphicFrame>
        <p:nvGraphicFramePr>
          <p:cNvPr id="8" name="Content Placeholder 1">
            <a:extLst>
              <a:ext uri="{FF2B5EF4-FFF2-40B4-BE49-F238E27FC236}">
                <a16:creationId xmlns:a16="http://schemas.microsoft.com/office/drawing/2014/main" id="{EA190AB1-D991-FA26-A2BD-6CCBCB07CC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29368"/>
              </p:ext>
            </p:extLst>
          </p:nvPr>
        </p:nvGraphicFramePr>
        <p:xfrm>
          <a:off x="6240016" y="2255837"/>
          <a:ext cx="5256213" cy="4125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213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4178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TRANSCRIPT PROXY  (ICE-Ireland format)</a:t>
                      </a:r>
                      <a:endParaRPr lang="en-US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3145532">
                <a:tc>
                  <a:txBody>
                    <a:bodyPr/>
                    <a:lstStyle/>
                    <a:p>
                      <a:r>
                        <a:rPr lang="en-US" sz="1600" dirty="0"/>
                        <a:t>&lt;S1A-021 Weekend&gt;</a:t>
                      </a:r>
                    </a:p>
                    <a:p>
                      <a:r>
                        <a:rPr lang="en-US" sz="1600" dirty="0"/>
                        <a:t>&lt;I&gt;</a:t>
                      </a:r>
                    </a:p>
                    <a:p>
                      <a:r>
                        <a:rPr lang="en-US" sz="1600" dirty="0"/>
                        <a:t>&lt;S1A-021$A&gt; &lt;#&gt; So what did you get up to at the weekend &lt;,&gt; then</a:t>
                      </a:r>
                    </a:p>
                    <a:p>
                      <a:r>
                        <a:rPr lang="en-US" sz="1600" dirty="0"/>
                        <a:t>&lt;S1A-021$B&gt; &lt;#&gt; Ah sure &lt;,&gt; we went out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to Malahide &lt;,,&gt; you know the way   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&lt;#&gt; lovely spot it was</a:t>
                      </a:r>
                    </a:p>
                    <a:p>
                      <a:r>
                        <a:rPr lang="en-US" sz="1600" dirty="0"/>
                        <a:t>&lt;S1A-021$A&gt; &lt;#&gt; I 've never been actually &lt;#&gt; is it far</a:t>
                      </a:r>
                    </a:p>
                    <a:p>
                      <a:r>
                        <a:rPr lang="en-US" sz="1600" dirty="0"/>
                        <a:t>&lt;S1A-021$B&gt; &lt;#&gt; Not at all &lt;,&gt; maybe forty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minutes on the DART &lt;#&gt; grand</a:t>
                      </a:r>
                    </a:p>
                    <a:p>
                      <a:endParaRPr lang="en-AU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56257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51247A"/>
                          </a:solidFill>
                        </a:rPr>
                        <a:t>↑ Real ICE-Ireland markup format, fictional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2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70C89-FAFA-6ED2-F7AC-AE8C15E10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48988B-4075-D64A-56F7-5AC60B2D819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6</a:t>
            </a:fld>
            <a:endParaRPr lang="en-AU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2A52BEA8-EA66-C22A-ED3E-8C30B6054BF1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63135929"/>
              </p:ext>
            </p:extLst>
          </p:nvPr>
        </p:nvGraphicFramePr>
        <p:xfrm>
          <a:off x="479425" y="2255838"/>
          <a:ext cx="5256213" cy="4125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213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4178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TRANSCRIPT PROXY  (ICE-Ireland format)</a:t>
                      </a:r>
                      <a:endParaRPr lang="en-US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3145532">
                <a:tc>
                  <a:txBody>
                    <a:bodyPr/>
                    <a:lstStyle/>
                    <a:p>
                      <a:r>
                        <a:rPr lang="en-US" sz="1600" dirty="0"/>
                        <a:t>&lt;S1A-021 Weekend&gt;</a:t>
                      </a:r>
                    </a:p>
                    <a:p>
                      <a:r>
                        <a:rPr lang="en-US" sz="1600" dirty="0"/>
                        <a:t>&lt;I&gt;</a:t>
                      </a:r>
                    </a:p>
                    <a:p>
                      <a:r>
                        <a:rPr lang="en-US" sz="1600" dirty="0"/>
                        <a:t>&lt;S1A-021$A&gt; &lt;#&gt; So what did you get up </a:t>
                      </a:r>
                    </a:p>
                    <a:p>
                      <a:r>
                        <a:rPr lang="en-US" sz="1600" dirty="0"/>
                        <a:t>   to at the weekend &lt;,&gt; then</a:t>
                      </a:r>
                    </a:p>
                    <a:p>
                      <a:r>
                        <a:rPr lang="en-US" sz="1600" dirty="0"/>
                        <a:t>&lt;S1A-021$B&gt; &lt;#&gt; Ah sure &lt;,&gt; we went out </a:t>
                      </a:r>
                    </a:p>
                    <a:p>
                      <a:r>
                        <a:rPr lang="en-US" sz="1600" dirty="0"/>
                        <a:t>   to Malahide &lt;,,&gt; you know the way </a:t>
                      </a:r>
                    </a:p>
                    <a:p>
                      <a:r>
                        <a:rPr lang="en-US" sz="1600" dirty="0"/>
                        <a:t>   &lt;#&gt; lovely spot it was</a:t>
                      </a:r>
                    </a:p>
                    <a:p>
                      <a:r>
                        <a:rPr lang="en-US" sz="1600" dirty="0"/>
                        <a:t>&lt;S1A-021$A&gt; &lt;#&gt; I 've never been actually </a:t>
                      </a:r>
                    </a:p>
                    <a:p>
                      <a:r>
                        <a:rPr lang="en-US" sz="1600" dirty="0"/>
                        <a:t>   &lt;#&gt; is it far</a:t>
                      </a:r>
                    </a:p>
                    <a:p>
                      <a:r>
                        <a:rPr lang="en-US" sz="1600" dirty="0"/>
                        <a:t>&lt;S1A-021$B&gt; &lt;#&gt; Not at all &lt;,&gt; maybe forty </a:t>
                      </a:r>
                    </a:p>
                    <a:p>
                      <a:r>
                        <a:rPr lang="en-US" sz="1600" dirty="0"/>
                        <a:t>   minutes on the DART &lt;#&gt; grand</a:t>
                      </a:r>
                    </a:p>
                    <a:p>
                      <a:endParaRPr lang="en-AU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56257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51247A"/>
                          </a:solidFill>
                        </a:rPr>
                        <a:t>↑ Real ICE-Ireland markup format, fictional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3B8D47D-3818-B8F1-E483-22BC69A5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en-US" dirty="0"/>
              <a:t>Same structure. No real participants.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EB59D2-C6A8-E084-64D6-4C807D541418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1542229744"/>
              </p:ext>
            </p:extLst>
          </p:nvPr>
        </p:nvGraphicFramePr>
        <p:xfrm>
          <a:off x="6456363" y="2255837"/>
          <a:ext cx="5256212" cy="4125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242">
                  <a:extLst>
                    <a:ext uri="{9D8B030D-6E8A-4147-A177-3AD203B41FA5}">
                      <a16:colId xmlns:a16="http://schemas.microsoft.com/office/drawing/2014/main" val="1923859551"/>
                    </a:ext>
                  </a:extLst>
                </a:gridCol>
                <a:gridCol w="1051243">
                  <a:extLst>
                    <a:ext uri="{9D8B030D-6E8A-4147-A177-3AD203B41FA5}">
                      <a16:colId xmlns:a16="http://schemas.microsoft.com/office/drawing/2014/main" val="278275761"/>
                    </a:ext>
                  </a:extLst>
                </a:gridCol>
                <a:gridCol w="849520">
                  <a:extLst>
                    <a:ext uri="{9D8B030D-6E8A-4147-A177-3AD203B41FA5}">
                      <a16:colId xmlns:a16="http://schemas.microsoft.com/office/drawing/2014/main" val="2333554558"/>
                    </a:ext>
                  </a:extLst>
                </a:gridCol>
                <a:gridCol w="1252965">
                  <a:extLst>
                    <a:ext uri="{9D8B030D-6E8A-4147-A177-3AD203B41FA5}">
                      <a16:colId xmlns:a16="http://schemas.microsoft.com/office/drawing/2014/main" val="3286475978"/>
                    </a:ext>
                  </a:extLst>
                </a:gridCol>
                <a:gridCol w="1051242">
                  <a:extLst>
                    <a:ext uri="{9D8B030D-6E8A-4147-A177-3AD203B41FA5}">
                      <a16:colId xmlns:a16="http://schemas.microsoft.com/office/drawing/2014/main" val="344550385"/>
                    </a:ext>
                  </a:extLst>
                </a:gridCol>
              </a:tblGrid>
              <a:tr h="437883">
                <a:tc gridSpan="5">
                  <a:txBody>
                    <a:bodyPr/>
                    <a:lstStyle/>
                    <a:p>
                      <a:pPr algn="ctr"/>
                      <a:r>
                        <a:rPr lang="en-AU" sz="1600" dirty="0"/>
                        <a:t>TABULAR PROXY  (clinical assessment data)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461996"/>
                  </a:ext>
                </a:extLst>
              </a:tr>
              <a:tr h="353672"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</a:t>
                      </a:r>
                      <a:endParaRPr lang="en-A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Age</a:t>
                      </a:r>
                      <a:endParaRPr lang="en-A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MMSE</a:t>
                      </a:r>
                      <a:endParaRPr lang="en-A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Diagnosis</a:t>
                      </a:r>
                      <a:endParaRPr lang="en-A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RT(ms)</a:t>
                      </a:r>
                      <a:endParaRPr lang="en-A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123969"/>
                  </a:ext>
                </a:extLst>
              </a:tr>
              <a:tr h="377148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1042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812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666857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1043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643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714034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51760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1045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002606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1046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591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991589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1047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1687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550903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1048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778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567731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1049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246525"/>
                  </a:ext>
                </a:extLst>
              </a:tr>
              <a:tr h="437883"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rgbClr val="51247A"/>
                          </a:solidFill>
                          <a:latin typeface="+mn-lt"/>
                          <a:ea typeface="+mn-ea"/>
                          <a:cs typeface="+mn-cs"/>
                        </a:rPr>
                        <a:t>↑ Real variable names and formats, fictional values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025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10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7F077-E8C2-6941-21ED-7ACA73149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CD4875-F251-2F56-BF34-85EFDF4E184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7</a:t>
            </a:fld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C6CDC-AEF9-2874-8E50-A2481B7BEFE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5" y="2255224"/>
            <a:ext cx="2031137" cy="3190000"/>
          </a:xfr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/>
          <a:lstStyle/>
          <a:p>
            <a:pPr algn="ctr">
              <a:spcBef>
                <a:spcPts val="1200"/>
              </a:spcBef>
            </a:pPr>
            <a:endParaRPr lang="de-DE" sz="1800" dirty="0"/>
          </a:p>
          <a:p>
            <a:pPr algn="ctr">
              <a:spcBef>
                <a:spcPts val="1200"/>
              </a:spcBef>
            </a:pPr>
            <a:endParaRPr lang="de-DE" sz="1800" dirty="0"/>
          </a:p>
          <a:p>
            <a:pPr algn="ctr">
              <a:spcBef>
                <a:spcPts val="1200"/>
              </a:spcBef>
            </a:pPr>
            <a:r>
              <a:rPr lang="de-DE" sz="1800" dirty="0"/>
              <a:t>DESCRIBE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Tell the local LLM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what your data looks like</a:t>
            </a:r>
          </a:p>
          <a:p>
            <a:pPr algn="ctr">
              <a:spcBef>
                <a:spcPts val="1200"/>
              </a:spcBef>
            </a:pPr>
            <a:endParaRPr lang="en-AU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EDDB84-088A-1F74-B387-91BBA2EA1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de-DE" dirty="0"/>
              <a:t>The DGUCR Workflow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58A6E820-036C-5966-7CD8-9FB57C7B9292}"/>
              </a:ext>
            </a:extLst>
          </p:cNvPr>
          <p:cNvSpPr txBox="1">
            <a:spLocks/>
          </p:cNvSpPr>
          <p:nvPr/>
        </p:nvSpPr>
        <p:spPr>
          <a:xfrm>
            <a:off x="479376" y="5840264"/>
            <a:ext cx="11377216" cy="829096"/>
          </a:xfrm>
          <a:prstGeom prst="rect">
            <a:avLst/>
          </a:prstGeom>
          <a:solidFill>
            <a:schemeClr val="accent3">
              <a:lumMod val="25000"/>
            </a:schemeClr>
          </a:solidFill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en-US" sz="2000" dirty="0">
              <a:solidFill>
                <a:srgbClr val="FBB800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2000" dirty="0">
                <a:solidFill>
                  <a:srgbClr val="FBB800"/>
                </a:solidFill>
              </a:rPr>
              <a:t>Real data never leaves your machine  ·  The cloud AI sees only the synthetic proxy</a:t>
            </a:r>
          </a:p>
        </p:txBody>
      </p:sp>
      <p:sp>
        <p:nvSpPr>
          <p:cNvPr id="8" name="Heptagon 7">
            <a:extLst>
              <a:ext uri="{FF2B5EF4-FFF2-40B4-BE49-F238E27FC236}">
                <a16:creationId xmlns:a16="http://schemas.microsoft.com/office/drawing/2014/main" id="{F898F83A-88CA-260E-5128-3942D0F497BD}"/>
              </a:ext>
            </a:extLst>
          </p:cNvPr>
          <p:cNvSpPr/>
          <p:nvPr/>
        </p:nvSpPr>
        <p:spPr>
          <a:xfrm>
            <a:off x="1206961" y="2572584"/>
            <a:ext cx="576064" cy="504056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  <a:endParaRPr lang="en-AU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237206B-933F-AD2E-BCA4-8454C1050F1C}"/>
              </a:ext>
            </a:extLst>
          </p:cNvPr>
          <p:cNvSpPr/>
          <p:nvPr/>
        </p:nvSpPr>
        <p:spPr>
          <a:xfrm>
            <a:off x="803436" y="4869160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LOCAL</a:t>
            </a:r>
            <a:endParaRPr lang="en-AU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E635E04-77E8-5C32-0B62-EC088B3ABBAE}"/>
              </a:ext>
            </a:extLst>
          </p:cNvPr>
          <p:cNvSpPr txBox="1">
            <a:spLocks/>
          </p:cNvSpPr>
          <p:nvPr/>
        </p:nvSpPr>
        <p:spPr>
          <a:xfrm>
            <a:off x="2768719" y="2255224"/>
            <a:ext cx="2031137" cy="319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r>
              <a:rPr lang="en-US" sz="1800" dirty="0"/>
              <a:t>GENERATE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Local LLM creates a synthetic data proxy</a:t>
            </a:r>
          </a:p>
          <a:p>
            <a:pPr algn="ctr">
              <a:spcBef>
                <a:spcPts val="1200"/>
              </a:spcBef>
            </a:pPr>
            <a:endParaRPr lang="en-US" sz="1800" dirty="0"/>
          </a:p>
        </p:txBody>
      </p:sp>
      <p:sp>
        <p:nvSpPr>
          <p:cNvPr id="14" name="Heptagon 13">
            <a:extLst>
              <a:ext uri="{FF2B5EF4-FFF2-40B4-BE49-F238E27FC236}">
                <a16:creationId xmlns:a16="http://schemas.microsoft.com/office/drawing/2014/main" id="{2793437B-65EA-3706-8EBF-459B53FE86F1}"/>
              </a:ext>
            </a:extLst>
          </p:cNvPr>
          <p:cNvSpPr/>
          <p:nvPr/>
        </p:nvSpPr>
        <p:spPr>
          <a:xfrm>
            <a:off x="3431704" y="2564904"/>
            <a:ext cx="576064" cy="504056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  <a:endParaRPr lang="en-AU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7064AF7-3473-99BF-4CB3-34A25EA235AB}"/>
              </a:ext>
            </a:extLst>
          </p:cNvPr>
          <p:cNvSpPr/>
          <p:nvPr/>
        </p:nvSpPr>
        <p:spPr>
          <a:xfrm>
            <a:off x="3143672" y="4869160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LOCAL</a:t>
            </a:r>
            <a:endParaRPr lang="en-AU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634D970-230D-F258-9CD1-19B669511B99}"/>
              </a:ext>
            </a:extLst>
          </p:cNvPr>
          <p:cNvSpPr txBox="1">
            <a:spLocks/>
          </p:cNvSpPr>
          <p:nvPr/>
        </p:nvSpPr>
        <p:spPr>
          <a:xfrm>
            <a:off x="5087888" y="2260280"/>
            <a:ext cx="2031137" cy="319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r>
              <a:rPr lang="en-US" sz="1800" dirty="0"/>
              <a:t>UPLOAD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Send only the synthetic proxy data to cloud AI</a:t>
            </a:r>
          </a:p>
          <a:p>
            <a:pPr algn="ctr">
              <a:spcBef>
                <a:spcPts val="1200"/>
              </a:spcBef>
            </a:pPr>
            <a:endParaRPr lang="en-US" sz="1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2B62613-88B4-33DE-CB69-F1E163CF1071}"/>
              </a:ext>
            </a:extLst>
          </p:cNvPr>
          <p:cNvSpPr/>
          <p:nvPr/>
        </p:nvSpPr>
        <p:spPr>
          <a:xfrm>
            <a:off x="5447928" y="4869160"/>
            <a:ext cx="1368152" cy="28803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CLOUD</a:t>
            </a:r>
            <a:endParaRPr lang="en-AU" dirty="0"/>
          </a:p>
        </p:txBody>
      </p:sp>
      <p:sp>
        <p:nvSpPr>
          <p:cNvPr id="22" name="Heptagon 21">
            <a:extLst>
              <a:ext uri="{FF2B5EF4-FFF2-40B4-BE49-F238E27FC236}">
                <a16:creationId xmlns:a16="http://schemas.microsoft.com/office/drawing/2014/main" id="{B5B90898-E633-10A7-D8F0-CD145BC760CD}"/>
              </a:ext>
            </a:extLst>
          </p:cNvPr>
          <p:cNvSpPr/>
          <p:nvPr/>
        </p:nvSpPr>
        <p:spPr>
          <a:xfrm>
            <a:off x="5807968" y="2564904"/>
            <a:ext cx="576064" cy="504056"/>
          </a:xfrm>
          <a:prstGeom prst="heptagon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  <a:endParaRPr lang="en-AU" dirty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C8CD491-D8E7-6E76-C30C-555D544BD0C7}"/>
              </a:ext>
            </a:extLst>
          </p:cNvPr>
          <p:cNvSpPr txBox="1">
            <a:spLocks/>
          </p:cNvSpPr>
          <p:nvPr/>
        </p:nvSpPr>
        <p:spPr>
          <a:xfrm>
            <a:off x="7392144" y="2251044"/>
            <a:ext cx="2031137" cy="319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r>
              <a:rPr lang="en-US" sz="1800" dirty="0"/>
              <a:t>CODE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Cloud AI writes your R / Python analysis code</a:t>
            </a:r>
          </a:p>
          <a:p>
            <a:pPr algn="ctr">
              <a:spcBef>
                <a:spcPts val="1200"/>
              </a:spcBef>
            </a:pPr>
            <a:endParaRPr lang="en-US" sz="1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6589291-46AE-33FC-58DD-574BC024E7DB}"/>
              </a:ext>
            </a:extLst>
          </p:cNvPr>
          <p:cNvSpPr/>
          <p:nvPr/>
        </p:nvSpPr>
        <p:spPr>
          <a:xfrm>
            <a:off x="7680176" y="4869160"/>
            <a:ext cx="1368152" cy="28803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CLOUD</a:t>
            </a:r>
            <a:endParaRPr lang="en-AU" dirty="0"/>
          </a:p>
        </p:txBody>
      </p:sp>
      <p:sp>
        <p:nvSpPr>
          <p:cNvPr id="28" name="Heptagon 27">
            <a:extLst>
              <a:ext uri="{FF2B5EF4-FFF2-40B4-BE49-F238E27FC236}">
                <a16:creationId xmlns:a16="http://schemas.microsoft.com/office/drawing/2014/main" id="{2D9A46C5-0AD8-371B-7BDD-310675CD6D31}"/>
              </a:ext>
            </a:extLst>
          </p:cNvPr>
          <p:cNvSpPr/>
          <p:nvPr/>
        </p:nvSpPr>
        <p:spPr>
          <a:xfrm>
            <a:off x="8112224" y="2564904"/>
            <a:ext cx="576064" cy="504056"/>
          </a:xfrm>
          <a:prstGeom prst="heptagon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</a:t>
            </a:r>
            <a:endParaRPr lang="en-AU" dirty="0"/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27945D51-624C-D3C8-A02E-D22C2B1EAE1E}"/>
              </a:ext>
            </a:extLst>
          </p:cNvPr>
          <p:cNvSpPr txBox="1">
            <a:spLocks/>
          </p:cNvSpPr>
          <p:nvPr/>
        </p:nvSpPr>
        <p:spPr>
          <a:xfrm>
            <a:off x="9696400" y="2251044"/>
            <a:ext cx="2031137" cy="3190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endParaRPr lang="en-US" sz="1800" dirty="0"/>
          </a:p>
          <a:p>
            <a:pPr algn="ctr">
              <a:spcBef>
                <a:spcPts val="1200"/>
              </a:spcBef>
            </a:pPr>
            <a:r>
              <a:rPr lang="en-US" sz="1800" dirty="0"/>
              <a:t>RUN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0" dirty="0"/>
              <a:t>Execute code locally on your real data</a:t>
            </a:r>
          </a:p>
          <a:p>
            <a:pPr algn="ctr">
              <a:spcBef>
                <a:spcPts val="1200"/>
              </a:spcBef>
            </a:pPr>
            <a:endParaRPr lang="en-US" sz="1800" dirty="0"/>
          </a:p>
        </p:txBody>
      </p:sp>
      <p:sp>
        <p:nvSpPr>
          <p:cNvPr id="32" name="Heptagon 31">
            <a:extLst>
              <a:ext uri="{FF2B5EF4-FFF2-40B4-BE49-F238E27FC236}">
                <a16:creationId xmlns:a16="http://schemas.microsoft.com/office/drawing/2014/main" id="{12D66436-603B-0150-7FD5-539C46101DAE}"/>
              </a:ext>
            </a:extLst>
          </p:cNvPr>
          <p:cNvSpPr/>
          <p:nvPr/>
        </p:nvSpPr>
        <p:spPr>
          <a:xfrm>
            <a:off x="10488488" y="2564904"/>
            <a:ext cx="576064" cy="504056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5</a:t>
            </a:r>
            <a:endParaRPr lang="en-AU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6DE935A-B5BA-76C1-4D94-C13C3071EB14}"/>
              </a:ext>
            </a:extLst>
          </p:cNvPr>
          <p:cNvSpPr/>
          <p:nvPr/>
        </p:nvSpPr>
        <p:spPr>
          <a:xfrm>
            <a:off x="9984432" y="4869160"/>
            <a:ext cx="1368152" cy="2880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LOCAL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8646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6D0DB-30CD-F42C-0904-725E956C1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B915B-F7D3-510E-BB0F-69A159638C4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8</a:t>
            </a:fld>
            <a:endParaRPr lang="en-AU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853027B-588D-0AA7-4107-E644C0463D7E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710850026"/>
              </p:ext>
            </p:extLst>
          </p:nvPr>
        </p:nvGraphicFramePr>
        <p:xfrm>
          <a:off x="695449" y="2255839"/>
          <a:ext cx="3312319" cy="3887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19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8067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rgbClr val="FFFFFF"/>
                          </a:solidFill>
                        </a:rPr>
                        <a:t>Ollama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(or other local LLM platforms)</a:t>
                      </a:r>
                      <a:endParaRPr lang="en-US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2612916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600" dirty="0">
                          <a:solidFill>
                            <a:srgbClr val="0070C0"/>
                          </a:solidFill>
                        </a:rPr>
                        <a:t>Runs LLMs on your machine</a:t>
                      </a:r>
                    </a:p>
                    <a:p>
                      <a:endParaRPr lang="en-AU" sz="1600" dirty="0"/>
                    </a:p>
                    <a:p>
                      <a:endParaRPr lang="en-AU" sz="1600" dirty="0"/>
                    </a:p>
                    <a:p>
                      <a:r>
                        <a:rPr lang="en-US" sz="1600" dirty="0"/>
                        <a:t>Free desktop app. Downloads and serves open-source language models locally. No GPU required for smaller models. Works on Mac, Windows, Linux</a:t>
                      </a:r>
                      <a:endParaRPr lang="en-AU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46731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ollama.com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53DD14E0-CAA8-2C08-2FCC-2A1FB621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en-US" dirty="0"/>
              <a:t>The tools: Free. Local. No specialist hardware needed.</a:t>
            </a:r>
          </a:p>
        </p:txBody>
      </p:sp>
      <p:graphicFrame>
        <p:nvGraphicFramePr>
          <p:cNvPr id="12" name="Content Placeholder 1">
            <a:extLst>
              <a:ext uri="{FF2B5EF4-FFF2-40B4-BE49-F238E27FC236}">
                <a16:creationId xmlns:a16="http://schemas.microsoft.com/office/drawing/2014/main" id="{DC56FA3A-B63E-E71D-2227-86B3676A8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980157"/>
              </p:ext>
            </p:extLst>
          </p:nvPr>
        </p:nvGraphicFramePr>
        <p:xfrm>
          <a:off x="4439865" y="2253122"/>
          <a:ext cx="3312319" cy="3909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19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528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ollamar</a:t>
                      </a:r>
                      <a:endParaRPr lang="en-US" sz="16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2868371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962A8B"/>
                        </a:solidFill>
                      </a:endParaRPr>
                    </a:p>
                    <a:p>
                      <a:r>
                        <a:rPr lang="en-US" sz="1600" dirty="0">
                          <a:solidFill>
                            <a:srgbClr val="962A8B"/>
                          </a:solidFill>
                        </a:rPr>
                        <a:t>R interface to </a:t>
                      </a:r>
                      <a:r>
                        <a:rPr lang="en-US" sz="1600" dirty="0" err="1">
                          <a:solidFill>
                            <a:srgbClr val="962A8B"/>
                          </a:solidFill>
                        </a:rPr>
                        <a:t>Ollama</a:t>
                      </a:r>
                      <a:endParaRPr lang="en-US" sz="1600" dirty="0">
                        <a:solidFill>
                          <a:srgbClr val="962A8B"/>
                        </a:solidFill>
                      </a:endParaRPr>
                    </a:p>
                    <a:p>
                      <a:endParaRPr lang="en-AU" sz="1600" dirty="0"/>
                    </a:p>
                    <a:p>
                      <a:endParaRPr lang="en-AU" sz="1600" dirty="0"/>
                    </a:p>
                    <a:p>
                      <a:r>
                        <a:rPr lang="en-US" sz="1600" dirty="0"/>
                        <a:t>CRAN package. Clean </a:t>
                      </a:r>
                      <a:r>
                        <a:rPr lang="en-US" sz="1600" dirty="0" err="1"/>
                        <a:t>tidyverse</a:t>
                      </a:r>
                      <a:r>
                        <a:rPr lang="en-US" sz="1600" dirty="0"/>
                        <a:t>-compatible API. generate() and chat() functions. Works on any machine running </a:t>
                      </a:r>
                      <a:r>
                        <a:rPr lang="en-US" sz="1600" dirty="0" err="1"/>
                        <a:t>Ollama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install.packages</a:t>
                      </a:r>
                      <a:r>
                        <a:rPr lang="en-US" sz="1600" dirty="0"/>
                        <a:t>("</a:t>
                      </a:r>
                      <a:r>
                        <a:rPr lang="en-US" sz="1600" dirty="0" err="1"/>
                        <a:t>ollamar</a:t>
                      </a:r>
                      <a:r>
                        <a:rPr lang="en-US" sz="1600" dirty="0"/>
                        <a:t>")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5130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962A8B"/>
                          </a:solidFill>
                        </a:rPr>
                        <a:t>CRAN / GitHub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  <p:graphicFrame>
        <p:nvGraphicFramePr>
          <p:cNvPr id="14" name="Content Placeholder 1">
            <a:extLst>
              <a:ext uri="{FF2B5EF4-FFF2-40B4-BE49-F238E27FC236}">
                <a16:creationId xmlns:a16="http://schemas.microsoft.com/office/drawing/2014/main" id="{2A50044F-BD3E-EDEE-B7A4-301582622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024424"/>
              </p:ext>
            </p:extLst>
          </p:nvPr>
        </p:nvGraphicFramePr>
        <p:xfrm>
          <a:off x="8040265" y="2252365"/>
          <a:ext cx="3312319" cy="3900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19">
                  <a:extLst>
                    <a:ext uri="{9D8B030D-6E8A-4147-A177-3AD203B41FA5}">
                      <a16:colId xmlns:a16="http://schemas.microsoft.com/office/drawing/2014/main" val="3996864358"/>
                    </a:ext>
                  </a:extLst>
                </a:gridCol>
              </a:tblGrid>
              <a:tr h="5688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Cloud AI</a:t>
                      </a:r>
                      <a:br>
                        <a:rPr lang="en-US" sz="1600" b="1" dirty="0">
                          <a:solidFill>
                            <a:srgbClr val="FFFFFF"/>
                          </a:solidFill>
                        </a:rPr>
                      </a:b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(ChatGPT, Claude, etc.)</a:t>
                      </a:r>
                      <a:endParaRPr lang="en-US" sz="1600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2120"/>
                  </a:ext>
                </a:extLst>
              </a:tr>
              <a:tr h="2817661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1600" dirty="0">
                          <a:solidFill>
                            <a:srgbClr val="51247A"/>
                          </a:solidFill>
                        </a:rPr>
                        <a:t>Writes your analysis code</a:t>
                      </a:r>
                    </a:p>
                    <a:p>
                      <a:endParaRPr lang="en-AU" sz="1600" dirty="0"/>
                    </a:p>
                    <a:p>
                      <a:endParaRPr lang="en-AU" sz="1600" dirty="0"/>
                    </a:p>
                    <a:p>
                      <a:r>
                        <a:rPr lang="en-US" sz="1600" dirty="0"/>
                        <a:t>Claude, ChatGPT, Gemini – your choice. Receives only the synthetic proxy. Generates R or Python code. Works in any browser.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96585"/>
                  </a:ext>
                </a:extLst>
              </a:tr>
              <a:tr h="50393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51247A"/>
                          </a:solidFill>
                        </a:rPr>
                        <a:t>claude.ai / chatgpt.com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847374"/>
                  </a:ext>
                </a:extLst>
              </a:tr>
            </a:tbl>
          </a:graphicData>
        </a:graphic>
      </p:graphicFrame>
      <p:sp>
        <p:nvSpPr>
          <p:cNvPr id="16" name="Title 4">
            <a:extLst>
              <a:ext uri="{FF2B5EF4-FFF2-40B4-BE49-F238E27FC236}">
                <a16:creationId xmlns:a16="http://schemas.microsoft.com/office/drawing/2014/main" id="{0AC4A543-3243-EDD2-FBA5-7C3972E74B18}"/>
              </a:ext>
            </a:extLst>
          </p:cNvPr>
          <p:cNvSpPr txBox="1">
            <a:spLocks/>
          </p:cNvSpPr>
          <p:nvPr/>
        </p:nvSpPr>
        <p:spPr>
          <a:xfrm>
            <a:off x="695449" y="6331480"/>
            <a:ext cx="10657136" cy="337880"/>
          </a:xfrm>
          <a:prstGeom prst="rect">
            <a:avLst/>
          </a:prstGeom>
          <a:solidFill>
            <a:schemeClr val="accent3">
              <a:lumMod val="25000"/>
            </a:schemeClr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</a:pPr>
            <a:r>
              <a:rPr lang="en-US" sz="2000" dirty="0">
                <a:solidFill>
                  <a:srgbClr val="FFC000"/>
                </a:solidFill>
              </a:rPr>
              <a:t>Laptop-friendly  ·  All open source  ·  LADAL tutorial walks through every step</a:t>
            </a:r>
          </a:p>
        </p:txBody>
      </p:sp>
    </p:spTree>
    <p:extLst>
      <p:ext uri="{BB962C8B-B14F-4D97-AF65-F5344CB8AC3E}">
        <p14:creationId xmlns:p14="http://schemas.microsoft.com/office/powerpoint/2010/main" val="31296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B6161-D6D1-58BA-F74D-FDE6AC535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774690-00A1-B9E8-59D6-037FE901A2E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0246A8-0A09-4D5C-D2FE-D4E379B93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124744"/>
            <a:ext cx="11377216" cy="735440"/>
          </a:xfrm>
        </p:spPr>
        <p:txBody>
          <a:bodyPr/>
          <a:lstStyle/>
          <a:p>
            <a:r>
              <a:rPr lang="en-US" dirty="0"/>
              <a:t>How do you know the data proxy is good enough?</a:t>
            </a:r>
            <a:br>
              <a:rPr lang="en-US" dirty="0"/>
            </a:br>
            <a:endParaRPr lang="en-US" dirty="0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57EFDD9D-6A2C-7576-4077-A999324198BF}"/>
              </a:ext>
            </a:extLst>
          </p:cNvPr>
          <p:cNvSpPr txBox="1">
            <a:spLocks/>
          </p:cNvSpPr>
          <p:nvPr/>
        </p:nvSpPr>
        <p:spPr>
          <a:xfrm>
            <a:off x="695449" y="6331480"/>
            <a:ext cx="10657136" cy="3378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solidFill>
                  <a:srgbClr val="51247A"/>
                </a:solidFill>
              </a:rPr>
              <a:t>Always test the generated code on the synthetic proxy before running on real data.</a:t>
            </a:r>
            <a:endParaRPr lang="en-US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44BE0-9CCE-B006-DC98-C9B6F996DD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424" y="2255224"/>
            <a:ext cx="11233149" cy="337880"/>
          </a:xfrm>
        </p:spPr>
        <p:txBody>
          <a:bodyPr/>
          <a:lstStyle/>
          <a:p>
            <a:r>
              <a:rPr lang="en-US" b="0" dirty="0"/>
              <a:t>For code generation, you need structural fidelity — not statistical perfection.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FCB7B33-3F52-BECA-0446-FCAE278E77D1}"/>
              </a:ext>
            </a:extLst>
          </p:cNvPr>
          <p:cNvSpPr txBox="1">
            <a:spLocks/>
          </p:cNvSpPr>
          <p:nvPr/>
        </p:nvSpPr>
        <p:spPr>
          <a:xfrm>
            <a:off x="479376" y="2852936"/>
            <a:ext cx="11233149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2E7D32"/>
                </a:solidFill>
              </a:rPr>
              <a:t>✓ </a:t>
            </a:r>
            <a:r>
              <a:rPr lang="en-US" dirty="0">
                <a:solidFill>
                  <a:srgbClr val="2B1D37"/>
                </a:solidFill>
              </a:rPr>
              <a:t>Format matches</a:t>
            </a:r>
          </a:p>
          <a:p>
            <a:pPr>
              <a:spcAft>
                <a:spcPts val="600"/>
              </a:spcAft>
            </a:pPr>
            <a:r>
              <a:rPr lang="en-US" b="0" dirty="0"/>
              <a:t>Same markup, same column names, same file structure</a:t>
            </a:r>
          </a:p>
          <a:p>
            <a:endParaRPr lang="en-US" dirty="0">
              <a:solidFill>
                <a:srgbClr val="2E7D32"/>
              </a:solidFill>
            </a:endParaRPr>
          </a:p>
          <a:p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908182C-DE25-40D2-167A-0D07BAB632AA}"/>
              </a:ext>
            </a:extLst>
          </p:cNvPr>
          <p:cNvSpPr txBox="1">
            <a:spLocks/>
          </p:cNvSpPr>
          <p:nvPr/>
        </p:nvSpPr>
        <p:spPr>
          <a:xfrm>
            <a:off x="479376" y="3717032"/>
            <a:ext cx="11233149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2E7D32"/>
                </a:solidFill>
              </a:rPr>
              <a:t>✓</a:t>
            </a:r>
            <a:r>
              <a:rPr lang="en-US" dirty="0">
                <a:solidFill>
                  <a:srgbClr val="2B1D37"/>
                </a:solidFill>
              </a:rPr>
              <a:t> Value ranges match</a:t>
            </a:r>
          </a:p>
          <a:p>
            <a:r>
              <a:rPr lang="en-US" b="0" dirty="0"/>
              <a:t>Variables stay within realistic bounds for your population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90539B3-9C61-995C-032B-02E49ED8401B}"/>
              </a:ext>
            </a:extLst>
          </p:cNvPr>
          <p:cNvSpPr txBox="1">
            <a:spLocks/>
          </p:cNvSpPr>
          <p:nvPr/>
        </p:nvSpPr>
        <p:spPr>
          <a:xfrm>
            <a:off x="479376" y="4581128"/>
            <a:ext cx="11233149" cy="7200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2E7D32"/>
                </a:solidFill>
              </a:rPr>
              <a:t>✓ </a:t>
            </a:r>
            <a:r>
              <a:rPr lang="en-US" dirty="0">
                <a:solidFill>
                  <a:srgbClr val="2B1D37"/>
                </a:solidFill>
              </a:rPr>
              <a:t>Missing values present</a:t>
            </a:r>
            <a:endParaRPr lang="en-US" dirty="0"/>
          </a:p>
          <a:p>
            <a:r>
              <a:rPr lang="en-US" dirty="0">
                <a:solidFill>
                  <a:srgbClr val="2E7D32"/>
                </a:solidFill>
              </a:rPr>
              <a:t> </a:t>
            </a:r>
            <a:r>
              <a:rPr lang="en-US" b="0" dirty="0"/>
              <a:t>If real data has NAs, synthetic data must too</a:t>
            </a:r>
          </a:p>
          <a:p>
            <a:endParaRPr lang="en-US" b="0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390EFC2C-B9B3-F99D-EAA0-FD85467616C1}"/>
              </a:ext>
            </a:extLst>
          </p:cNvPr>
          <p:cNvSpPr txBox="1">
            <a:spLocks/>
          </p:cNvSpPr>
          <p:nvPr/>
        </p:nvSpPr>
        <p:spPr>
          <a:xfrm>
            <a:off x="479376" y="5445224"/>
            <a:ext cx="11233149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DM Sans" pitchFamily="2" charset="0"/>
              <a:buChar char="–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6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FBB800"/>
                </a:solidFill>
              </a:rPr>
              <a:t>→Statistical distributions</a:t>
            </a:r>
          </a:p>
          <a:p>
            <a:r>
              <a:rPr lang="en-US" dirty="0">
                <a:solidFill>
                  <a:srgbClr val="FBB800"/>
                </a:solidFill>
              </a:rPr>
              <a:t> </a:t>
            </a:r>
            <a:r>
              <a:rPr lang="en-US" b="0" dirty="0"/>
              <a:t>For power analysis or replication → use synthpop instead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">
      <a:dk1>
        <a:srgbClr val="2B1D37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962A8B"/>
      </a:accent2>
      <a:accent3>
        <a:srgbClr val="D7D1CC"/>
      </a:accent3>
      <a:accent4>
        <a:srgbClr val="E62645"/>
      </a:accent4>
      <a:accent5>
        <a:srgbClr val="4085C6"/>
      </a:accent5>
      <a:accent6>
        <a:srgbClr val="FBB800"/>
      </a:accent6>
      <a:hlink>
        <a:srgbClr val="51247A"/>
      </a:hlink>
      <a:folHlink>
        <a:srgbClr val="962A8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30A679C-653D-144F-9573-9C4615ECAD84}" vid="{A4E39247-5715-FD4D-9C7F-A408F4B731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1a6f23-6c04-4099-84ef-dedc8cf6a590">
      <Terms xmlns="http://schemas.microsoft.com/office/infopath/2007/PartnerControls"/>
    </lcf76f155ced4ddcb4097134ff3c332f>
    <TaxCatchAll xmlns="c313101e-b5c4-4115-8866-ae493b78d5ed" xsi:nil="true"/>
    <_Flow_SignoffStatus xmlns="d91a6f23-6c04-4099-84ef-dedc8cf6a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DF903CADCA284989E0E28BFE57E2BE" ma:contentTypeVersion="20" ma:contentTypeDescription="Create a new document." ma:contentTypeScope="" ma:versionID="cf3f9576c6730b55abb650f65c3f05b6">
  <xsd:schema xmlns:xsd="http://www.w3.org/2001/XMLSchema" xmlns:xs="http://www.w3.org/2001/XMLSchema" xmlns:p="http://schemas.microsoft.com/office/2006/metadata/properties" xmlns:ns2="d91a6f23-6c04-4099-84ef-dedc8cf6a590" xmlns:ns3="c313101e-b5c4-4115-8866-ae493b78d5ed" targetNamespace="http://schemas.microsoft.com/office/2006/metadata/properties" ma:root="true" ma:fieldsID="54e9056074df1ba074274857ddfc10d0" ns2:_="" ns3:_="">
    <xsd:import namespace="d91a6f23-6c04-4099-84ef-dedc8cf6a590"/>
    <xsd:import namespace="c313101e-b5c4-4115-8866-ae493b78d5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1a6f23-6c04-4099-84ef-dedc8cf6a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8babe79-dfb6-408c-aa7a-07abcf6abb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3101e-b5c4-4115-8866-ae493b78d5e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c75b407-6ec9-4789-8666-20fe468ff5c2}" ma:internalName="TaxCatchAll" ma:showField="CatchAllData" ma:web="c313101e-b5c4-4115-8866-ae493b78d5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2F4D4E-5CC3-44EF-852B-455B45EFC0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A6ACFB-BBAF-41D0-B45A-5E57454824E9}">
  <ds:schemaRefs>
    <ds:schemaRef ds:uri="http://schemas.microsoft.com/office/2006/metadata/properties"/>
    <ds:schemaRef ds:uri="http://schemas.microsoft.com/office/infopath/2007/PartnerControls"/>
    <ds:schemaRef ds:uri="65b0f26f-95df-44cf-88fa-e9c7b5beb0cc"/>
    <ds:schemaRef ds:uri="94ba416d-00cf-4134-b72c-a9e48d8869bc"/>
    <ds:schemaRef ds:uri="d91a6f23-6c04-4099-84ef-dedc8cf6a590"/>
    <ds:schemaRef ds:uri="c313101e-b5c4-4115-8866-ae493b78d5ed"/>
  </ds:schemaRefs>
</ds:datastoreItem>
</file>

<file path=customXml/itemProps3.xml><?xml version="1.0" encoding="utf-8"?>
<ds:datastoreItem xmlns:ds="http://schemas.openxmlformats.org/officeDocument/2006/customXml" ds:itemID="{D1E1E6C8-7B91-4554-A918-E5B4C188CB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1a6f23-6c04-4099-84ef-dedc8cf6a590"/>
    <ds:schemaRef ds:uri="c313101e-b5c4-4115-8866-ae493b78d5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01-PowerPoint-template</Template>
  <TotalTime>251</TotalTime>
  <Words>1202</Words>
  <Application>Microsoft Office PowerPoint</Application>
  <PresentationFormat>Widescreen</PresentationFormat>
  <Paragraphs>214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DM Sans</vt:lpstr>
      <vt:lpstr>University of Queensland</vt:lpstr>
      <vt:lpstr>Working Safely with Sensitive Research Data Using Local LLMs </vt:lpstr>
      <vt:lpstr>Martin Schweinberger </vt:lpstr>
      <vt:lpstr>The Problem: ChatGPT says upload; Ethics says no. </vt:lpstr>
      <vt:lpstr>The cloud AI doesn’t need your data. </vt:lpstr>
      <vt:lpstr>Same structure. No real participants.</vt:lpstr>
      <vt:lpstr>Same structure. No real participants.</vt:lpstr>
      <vt:lpstr>The DGUCR Workflow</vt:lpstr>
      <vt:lpstr>The tools: Free. Local. No specialist hardware needed.</vt:lpstr>
      <vt:lpstr>How do you know the data proxy is good enough? </vt:lpstr>
      <vt:lpstr>DIY: Step-by-step tutorial – free and open access</vt:lpstr>
      <vt:lpstr>Let’s discuss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Charlotte Woods</dc:creator>
  <cp:lastModifiedBy>Martin Schweinberger</cp:lastModifiedBy>
  <cp:revision>1</cp:revision>
  <dcterms:created xsi:type="dcterms:W3CDTF">2026-07-02T23:51:24Z</dcterms:created>
  <dcterms:modified xsi:type="dcterms:W3CDTF">2026-08-17T22:46:17Z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2022-05-03T03:06:24Z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d96f5fcc-5603-43bf-977e-9b9329ffdd35</vt:lpwstr>
  </property>
  <property fmtid="{D5CDD505-2E9C-101B-9397-08002B2CF9AE}" pid="8" name="MSIP_Label_0f488380-630a-4f55-a077-a19445e3f360_ContentBits">
    <vt:lpwstr>0</vt:lpwstr>
  </property>
  <property fmtid="{D5CDD505-2E9C-101B-9397-08002B2CF9AE}" pid="9" name="ContentTypeId">
    <vt:lpwstr>0x01010014DF903CADCA284989E0E28BFE57E2BE</vt:lpwstr>
  </property>
  <property fmtid="{D5CDD505-2E9C-101B-9397-08002B2CF9AE}" pid="10" name="MediaServiceImageTags">
    <vt:lpwstr/>
  </property>
</Properties>
</file>